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1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0C2-D13D-8D46-BD6F-E0A8D34A0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C2DC-5799-C541-AAB7-860043950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1D77-1BA5-6641-92E2-F81A6BB8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B0B26-FFE7-0649-92E9-1C626286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12E5-816B-DF45-AB5D-8AE15FA8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5E1B-5795-D74F-BD09-7D82504E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3470A-3712-6640-BA9E-22CD329B6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FC15-66D9-3345-995A-2BD24FC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473C-B488-F84B-8322-5C606AD3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7B47-BBD4-F24F-BA5D-324568F8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ECD9E-1D22-CD42-A4FD-B2B0F09F5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44511-AC46-DD4E-9E4B-0B697C12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CB2F-AD2B-5E49-9710-5BC404D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DFC8-2A5C-2943-B2A5-635C2074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A7F1-550A-3C40-BA6F-EC3109F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6860-B2AD-734B-8381-9CD5FD48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4EC6-26D8-2F4B-80E1-7531C543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34EC-536D-7F4D-993B-48629D6F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8809-47F5-614F-A443-6C2CDDA7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DC42C-A3DE-6445-90FE-26C7784C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47E-B6B2-F74B-BE63-CBEF2095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A3E47-E566-AD40-9221-9B9B3C18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E25A-AE5C-FB49-AA51-06A4E9B7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478-DF6B-4546-8BED-80E550C5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EFF6-1497-B647-9038-76D45762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635F-4CB3-2F4F-BE33-391CE53A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F0D0-405B-DD40-91A6-54BEBFBD3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8A441-7BF5-364C-A2CE-E44411BC0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B9561-FDEB-A241-AFFC-94948872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5EE6-4EEB-EF44-862A-B74D0458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1E710-7E41-2D49-8754-61C3CD81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5B87-A542-F547-86F9-70EB8A53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0E3D2-B583-1742-ADC3-5BDE21FF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44C0A-BAFE-E14B-8A54-1B7CAD68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FD10D-EBE1-414E-A066-0A177792A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C9FD4-7172-C944-AAA8-826DB0076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8F9F0-CE3C-C54E-9BCE-5939F47A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2D7CE-58B1-EA44-BC4D-9FB93586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1F7A9-66BE-A143-A8DD-3AFC5E18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8B2-1976-054A-B0B9-BD23ACE6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7A0D5-F838-584E-AADF-421ECFE5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142D5-2E3B-3243-A46B-FC923E5F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09293-45EC-A343-98F5-8ABDBBB5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BD29E-58FE-5845-9FA7-481F62FB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322AF-B656-794C-A591-B6FC5864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58805-FF4B-124B-8029-C9411AD7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6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67C5-6655-AB4C-91A8-F4A8A8B4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21B9-E23D-854F-8686-BE749EB7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2969A-7A23-DC45-8BC2-635F3539A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51C69-C530-2545-8B1F-7C8E6B75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78438-97BB-1243-91DB-2F595891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5DD14-7966-574D-92C5-E2A337A8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3198-6587-2346-A911-8601B2AD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884E5-7FBF-5944-9BAE-561CF268B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0E86D-8E96-C248-86C8-9FDEC773C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B75A-9561-4642-8657-B76ED5A3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3DE0-FF01-4249-8688-2E29B5BC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F1C9-A26B-6742-A302-EC67648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7274C-98A9-8146-970E-AB36EB71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203C3-CB62-4949-83BB-5F91E1E5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D8CE-D087-B24E-B516-E95938462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7CC2-0692-1047-B856-3CB9F16B61AE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91216-0B44-FD45-8BA5-396347943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60504-4724-9243-AF7D-7EC7530E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8CEF-0C10-F047-8DD3-907AE2F6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6D62A-263F-5440-87AB-A432BFA8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38" y="962987"/>
            <a:ext cx="502843" cy="985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CD6D7-48B7-304B-A32D-F7D5E568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28" y="3194201"/>
            <a:ext cx="1533146" cy="742924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82F8712-ED17-714A-A54F-36454F5F8B3B}"/>
              </a:ext>
            </a:extLst>
          </p:cNvPr>
          <p:cNvGrpSpPr/>
          <p:nvPr/>
        </p:nvGrpSpPr>
        <p:grpSpPr>
          <a:xfrm>
            <a:off x="6056792" y="3944553"/>
            <a:ext cx="4099345" cy="2484822"/>
            <a:chOff x="5961801" y="3644516"/>
            <a:chExt cx="4628763" cy="2592722"/>
          </a:xfrm>
        </p:grpSpPr>
        <p:sp>
          <p:nvSpPr>
            <p:cNvPr id="20" name="Rectangle: Rounded Corners 28">
              <a:extLst>
                <a:ext uri="{FF2B5EF4-FFF2-40B4-BE49-F238E27FC236}">
                  <a16:creationId xmlns:a16="http://schemas.microsoft.com/office/drawing/2014/main" id="{36D4E57F-A112-174D-AA98-480C323716F7}"/>
                </a:ext>
              </a:extLst>
            </p:cNvPr>
            <p:cNvSpPr/>
            <p:nvPr/>
          </p:nvSpPr>
          <p:spPr>
            <a:xfrm>
              <a:off x="5961801" y="3644516"/>
              <a:ext cx="4628763" cy="259272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95D5C2F-F2E6-274E-97E4-1F4E22BFD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4500" y="4342082"/>
              <a:ext cx="4383363" cy="1447592"/>
            </a:xfrm>
            <a:prstGeom prst="rect">
              <a:avLst/>
            </a:prstGeom>
          </p:spPr>
        </p:pic>
        <p:sp>
          <p:nvSpPr>
            <p:cNvPr id="26" name="AutoShape 2" descr="Image result for cloudformation templates icon">
              <a:extLst>
                <a:ext uri="{FF2B5EF4-FFF2-40B4-BE49-F238E27FC236}">
                  <a16:creationId xmlns:a16="http://schemas.microsoft.com/office/drawing/2014/main" id="{3C0D8DD0-B177-DD4D-A8AA-48186BE62C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13889" y="373888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45F3EC-5031-094A-884F-A70E8CE20E8D}"/>
                </a:ext>
              </a:extLst>
            </p:cNvPr>
            <p:cNvSpPr txBox="1"/>
            <p:nvPr/>
          </p:nvSpPr>
          <p:spPr>
            <a:xfrm>
              <a:off x="6150528" y="3925063"/>
              <a:ext cx="136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AWS  ECS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F0435A5-0A24-FB40-B9A9-34E5CAD0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2962" y="4251348"/>
              <a:ext cx="551468" cy="551468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259ED1-17ED-9347-8E74-39E7F6B5E1F0}"/>
              </a:ext>
            </a:extLst>
          </p:cNvPr>
          <p:cNvGrpSpPr/>
          <p:nvPr/>
        </p:nvGrpSpPr>
        <p:grpSpPr>
          <a:xfrm>
            <a:off x="6006871" y="751832"/>
            <a:ext cx="4139462" cy="2526008"/>
            <a:chOff x="5961801" y="439869"/>
            <a:chExt cx="4628763" cy="2727991"/>
          </a:xfrm>
        </p:grpSpPr>
        <p:sp>
          <p:nvSpPr>
            <p:cNvPr id="9" name="AutoShape 2" descr="Image result for cloudformation templates icon">
              <a:extLst>
                <a:ext uri="{FF2B5EF4-FFF2-40B4-BE49-F238E27FC236}">
                  <a16:creationId xmlns:a16="http://schemas.microsoft.com/office/drawing/2014/main" id="{7330EBF0-80B1-C44A-96FE-1360FCC256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26482" y="85849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1C292F4-8C3A-6441-BFCA-97631C139ED0}"/>
                </a:ext>
              </a:extLst>
            </p:cNvPr>
            <p:cNvSpPr/>
            <p:nvPr/>
          </p:nvSpPr>
          <p:spPr>
            <a:xfrm>
              <a:off x="5961801" y="439869"/>
              <a:ext cx="4628763" cy="27279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DA2D07-1CC9-4E45-B7C2-3DF43CD43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5337" y="1010897"/>
              <a:ext cx="3735653" cy="18887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D5C84A-3FBB-4F4F-A726-00266908FCF2}"/>
                </a:ext>
              </a:extLst>
            </p:cNvPr>
            <p:cNvSpPr txBox="1"/>
            <p:nvPr/>
          </p:nvSpPr>
          <p:spPr>
            <a:xfrm>
              <a:off x="6163122" y="750031"/>
              <a:ext cx="633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GKE</a:t>
              </a:r>
            </a:p>
          </p:txBody>
        </p:sp>
        <p:pic>
          <p:nvPicPr>
            <p:cNvPr id="17" name="Picture 16" descr="Image result for gcp icons">
              <a:extLst>
                <a:ext uri="{FF2B5EF4-FFF2-40B4-BE49-F238E27FC236}">
                  <a16:creationId xmlns:a16="http://schemas.microsoft.com/office/drawing/2014/main" id="{9542CE10-EFDF-E649-9F22-FC06CCB94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9144" y="658408"/>
              <a:ext cx="991420" cy="60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74DCCC-756B-C240-B3F7-E843235B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9230" y="656384"/>
              <a:ext cx="630088" cy="630088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8F90EF24-05FE-7240-A270-4B78C0A502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933" y="5233486"/>
            <a:ext cx="1404558" cy="68409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E1664B-FCB5-B94B-869D-07D9649F7C55}"/>
              </a:ext>
            </a:extLst>
          </p:cNvPr>
          <p:cNvCxnSpPr>
            <a:cxnSpLocks/>
          </p:cNvCxnSpPr>
          <p:nvPr/>
        </p:nvCxnSpPr>
        <p:spPr>
          <a:xfrm>
            <a:off x="1327678" y="1445163"/>
            <a:ext cx="1409912" cy="0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C9B885-05C0-E847-868B-96447335833E}"/>
              </a:ext>
            </a:extLst>
          </p:cNvPr>
          <p:cNvCxnSpPr>
            <a:cxnSpLocks/>
          </p:cNvCxnSpPr>
          <p:nvPr/>
        </p:nvCxnSpPr>
        <p:spPr>
          <a:xfrm>
            <a:off x="2737590" y="242888"/>
            <a:ext cx="0" cy="64588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0AE4D1-2B98-3746-BC5E-AA5A09803BC8}"/>
              </a:ext>
            </a:extLst>
          </p:cNvPr>
          <p:cNvCxnSpPr>
            <a:cxnSpLocks/>
          </p:cNvCxnSpPr>
          <p:nvPr/>
        </p:nvCxnSpPr>
        <p:spPr>
          <a:xfrm>
            <a:off x="5909280" y="242888"/>
            <a:ext cx="0" cy="65318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9">
            <a:extLst>
              <a:ext uri="{FF2B5EF4-FFF2-40B4-BE49-F238E27FC236}">
                <a16:creationId xmlns:a16="http://schemas.microsoft.com/office/drawing/2014/main" id="{35FF95E1-7E0C-8747-9300-BDF8DB91C30C}"/>
              </a:ext>
            </a:extLst>
          </p:cNvPr>
          <p:cNvSpPr/>
          <p:nvPr/>
        </p:nvSpPr>
        <p:spPr>
          <a:xfrm>
            <a:off x="3031248" y="751832"/>
            <a:ext cx="2682654" cy="2526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28">
            <a:extLst>
              <a:ext uri="{FF2B5EF4-FFF2-40B4-BE49-F238E27FC236}">
                <a16:creationId xmlns:a16="http://schemas.microsoft.com/office/drawing/2014/main" id="{853D82EF-2471-ED4F-860F-3ECFEA882F8D}"/>
              </a:ext>
            </a:extLst>
          </p:cNvPr>
          <p:cNvSpPr/>
          <p:nvPr/>
        </p:nvSpPr>
        <p:spPr>
          <a:xfrm>
            <a:off x="3000460" y="4031497"/>
            <a:ext cx="2720228" cy="24983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EE5E990-7908-154A-803D-56F9C9CAE5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5228" y="3062611"/>
            <a:ext cx="1756772" cy="115081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EC2CF28-208C-1141-B180-3D0D7A7A1EC0}"/>
              </a:ext>
            </a:extLst>
          </p:cNvPr>
          <p:cNvGrpSpPr/>
          <p:nvPr/>
        </p:nvGrpSpPr>
        <p:grpSpPr>
          <a:xfrm>
            <a:off x="3093531" y="1017734"/>
            <a:ext cx="2459365" cy="788476"/>
            <a:chOff x="2998540" y="717697"/>
            <a:chExt cx="2459365" cy="78847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6CFA867-939A-C645-9B76-9F1A2A8326D8}"/>
                </a:ext>
              </a:extLst>
            </p:cNvPr>
            <p:cNvSpPr/>
            <p:nvPr/>
          </p:nvSpPr>
          <p:spPr>
            <a:xfrm>
              <a:off x="2998540" y="717697"/>
              <a:ext cx="2459365" cy="78847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         User Service</a:t>
              </a:r>
            </a:p>
          </p:txBody>
        </p:sp>
        <p:pic>
          <p:nvPicPr>
            <p:cNvPr id="45" name="Picture 30" descr="Related image">
              <a:extLst>
                <a:ext uri="{FF2B5EF4-FFF2-40B4-BE49-F238E27FC236}">
                  <a16:creationId xmlns:a16="http://schemas.microsoft.com/office/drawing/2014/main" id="{F83D65C2-6298-4646-A61B-9E9EF9212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372" y="765140"/>
              <a:ext cx="794190" cy="227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 descr="Image result for aws icon">
            <a:extLst>
              <a:ext uri="{FF2B5EF4-FFF2-40B4-BE49-F238E27FC236}">
                <a16:creationId xmlns:a16="http://schemas.microsoft.com/office/drawing/2014/main" id="{D180EA2D-E612-D244-847B-F0ADD057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463" y="3428115"/>
            <a:ext cx="1176040" cy="117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EEE787-39F8-D040-87A5-3354E723186E}"/>
              </a:ext>
            </a:extLst>
          </p:cNvPr>
          <p:cNvCxnSpPr>
            <a:cxnSpLocks/>
          </p:cNvCxnSpPr>
          <p:nvPr/>
        </p:nvCxnSpPr>
        <p:spPr>
          <a:xfrm>
            <a:off x="10290780" y="242888"/>
            <a:ext cx="0" cy="65318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03707F-DF1D-0346-8421-0D83276603EC}"/>
              </a:ext>
            </a:extLst>
          </p:cNvPr>
          <p:cNvCxnSpPr>
            <a:cxnSpLocks/>
          </p:cNvCxnSpPr>
          <p:nvPr/>
        </p:nvCxnSpPr>
        <p:spPr>
          <a:xfrm>
            <a:off x="10156137" y="2100116"/>
            <a:ext cx="1297417" cy="10940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18EE5-8CE2-2144-A507-20E5402605D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0156137" y="4156696"/>
            <a:ext cx="1297417" cy="1030268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F7A0AD-E78C-B74F-B242-C99E7EFD5FD9}"/>
              </a:ext>
            </a:extLst>
          </p:cNvPr>
          <p:cNvGrpSpPr/>
          <p:nvPr/>
        </p:nvGrpSpPr>
        <p:grpSpPr>
          <a:xfrm>
            <a:off x="3093530" y="4218851"/>
            <a:ext cx="2459365" cy="788476"/>
            <a:chOff x="2998540" y="717697"/>
            <a:chExt cx="2459365" cy="788476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E77746A-3EF8-AC48-BB49-66CB18C34EEC}"/>
                </a:ext>
              </a:extLst>
            </p:cNvPr>
            <p:cNvSpPr/>
            <p:nvPr/>
          </p:nvSpPr>
          <p:spPr>
            <a:xfrm>
              <a:off x="2998540" y="717697"/>
              <a:ext cx="2459365" cy="78847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         Card Service</a:t>
              </a:r>
            </a:p>
          </p:txBody>
        </p:sp>
        <p:pic>
          <p:nvPicPr>
            <p:cNvPr id="59" name="Picture 30" descr="Related image">
              <a:extLst>
                <a:ext uri="{FF2B5EF4-FFF2-40B4-BE49-F238E27FC236}">
                  <a16:creationId xmlns:a16="http://schemas.microsoft.com/office/drawing/2014/main" id="{9A16A9C9-5C1D-DB43-A277-76ACFB956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372" y="765140"/>
              <a:ext cx="794190" cy="227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9FFFA3-F6E8-1F4F-AFCD-E44764DAC6B6}"/>
              </a:ext>
            </a:extLst>
          </p:cNvPr>
          <p:cNvGrpSpPr/>
          <p:nvPr/>
        </p:nvGrpSpPr>
        <p:grpSpPr>
          <a:xfrm>
            <a:off x="3103768" y="5348659"/>
            <a:ext cx="2459365" cy="788476"/>
            <a:chOff x="2998540" y="717697"/>
            <a:chExt cx="2459365" cy="788476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8EF60CE-A81D-2747-B849-9DA271D98DA0}"/>
                </a:ext>
              </a:extLst>
            </p:cNvPr>
            <p:cNvSpPr/>
            <p:nvPr/>
          </p:nvSpPr>
          <p:spPr>
            <a:xfrm>
              <a:off x="2998540" y="717697"/>
              <a:ext cx="2459365" cy="78847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         Payment Service</a:t>
              </a:r>
            </a:p>
          </p:txBody>
        </p:sp>
        <p:pic>
          <p:nvPicPr>
            <p:cNvPr id="62" name="Picture 30" descr="Related image">
              <a:extLst>
                <a:ext uri="{FF2B5EF4-FFF2-40B4-BE49-F238E27FC236}">
                  <a16:creationId xmlns:a16="http://schemas.microsoft.com/office/drawing/2014/main" id="{1C21C06A-B0EC-5044-8849-4C3E98716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372" y="765140"/>
              <a:ext cx="794190" cy="227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1D94B3-2A80-3642-8085-FC2E5A2F5DE0}"/>
              </a:ext>
            </a:extLst>
          </p:cNvPr>
          <p:cNvGrpSpPr/>
          <p:nvPr/>
        </p:nvGrpSpPr>
        <p:grpSpPr>
          <a:xfrm>
            <a:off x="3130891" y="2039229"/>
            <a:ext cx="2459365" cy="788476"/>
            <a:chOff x="2998540" y="717697"/>
            <a:chExt cx="2459365" cy="788476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B5E27EE-F889-B34F-9E2E-BD96CBC30809}"/>
                </a:ext>
              </a:extLst>
            </p:cNvPr>
            <p:cNvSpPr/>
            <p:nvPr/>
          </p:nvSpPr>
          <p:spPr>
            <a:xfrm>
              <a:off x="2998540" y="717697"/>
              <a:ext cx="2459365" cy="78847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         Order Service</a:t>
              </a:r>
            </a:p>
          </p:txBody>
        </p:sp>
        <p:pic>
          <p:nvPicPr>
            <p:cNvPr id="65" name="Picture 30" descr="Related image">
              <a:extLst>
                <a:ext uri="{FF2B5EF4-FFF2-40B4-BE49-F238E27FC236}">
                  <a16:creationId xmlns:a16="http://schemas.microsoft.com/office/drawing/2014/main" id="{3FDD76F3-82FE-B140-BE7E-7BDB19C48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372" y="765140"/>
              <a:ext cx="794190" cy="227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C93ED7-56EE-2745-98C5-D4727376F29B}"/>
              </a:ext>
            </a:extLst>
          </p:cNvPr>
          <p:cNvCxnSpPr>
            <a:cxnSpLocks/>
          </p:cNvCxnSpPr>
          <p:nvPr/>
        </p:nvCxnSpPr>
        <p:spPr>
          <a:xfrm>
            <a:off x="1985374" y="3563026"/>
            <a:ext cx="752216" cy="2637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CF898F4-3B2D-824A-AC44-014B75E60FB4}"/>
              </a:ext>
            </a:extLst>
          </p:cNvPr>
          <p:cNvCxnSpPr>
            <a:cxnSpLocks/>
          </p:cNvCxnSpPr>
          <p:nvPr/>
        </p:nvCxnSpPr>
        <p:spPr>
          <a:xfrm>
            <a:off x="1827819" y="5586982"/>
            <a:ext cx="927341" cy="0"/>
          </a:xfrm>
          <a:prstGeom prst="straightConnector1">
            <a:avLst/>
          </a:prstGeom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6DCFBA3-C7B4-4D4E-A2D5-A5D8F5670CAB}"/>
              </a:ext>
            </a:extLst>
          </p:cNvPr>
          <p:cNvSpPr/>
          <p:nvPr/>
        </p:nvSpPr>
        <p:spPr>
          <a:xfrm>
            <a:off x="603161" y="222193"/>
            <a:ext cx="8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Clients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8660CA-842A-0A4F-B9CD-96420563E643}"/>
              </a:ext>
            </a:extLst>
          </p:cNvPr>
          <p:cNvSpPr/>
          <p:nvPr/>
        </p:nvSpPr>
        <p:spPr>
          <a:xfrm>
            <a:off x="3553992" y="24503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Microservices 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BF88053-997D-6243-A965-4039B843612E}"/>
              </a:ext>
            </a:extLst>
          </p:cNvPr>
          <p:cNvSpPr/>
          <p:nvPr/>
        </p:nvSpPr>
        <p:spPr>
          <a:xfrm>
            <a:off x="6950862" y="228319"/>
            <a:ext cx="2515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Cloud Container Services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BA13DC6-AB17-AB40-9D70-58DDC5CF30B1}"/>
              </a:ext>
            </a:extLst>
          </p:cNvPr>
          <p:cNvSpPr/>
          <p:nvPr/>
        </p:nvSpPr>
        <p:spPr>
          <a:xfrm>
            <a:off x="10311485" y="222193"/>
            <a:ext cx="188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Database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Sunder Thyagarajan</dc:creator>
  <cp:lastModifiedBy>Sunder Thyagarajan</cp:lastModifiedBy>
  <cp:revision>5</cp:revision>
  <dcterms:created xsi:type="dcterms:W3CDTF">2018-07-27T05:11:50Z</dcterms:created>
  <dcterms:modified xsi:type="dcterms:W3CDTF">2018-07-27T06:27:29Z</dcterms:modified>
</cp:coreProperties>
</file>