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07" y="940279"/>
            <a:ext cx="11895827" cy="3321170"/>
          </a:xfrm>
        </p:spPr>
        <p:txBody>
          <a:bodyPr/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Crop Production Analysis Report</a:t>
            </a:r>
            <a:endParaRPr lang="en-US" sz="80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29" y="672859"/>
            <a:ext cx="10337086" cy="56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49" y="767751"/>
            <a:ext cx="8656029" cy="57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04" y="552091"/>
            <a:ext cx="10051748" cy="57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47" y="261043"/>
            <a:ext cx="9506818" cy="63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421" y="2367782"/>
            <a:ext cx="5295674" cy="140053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Thank you!</a:t>
            </a:r>
            <a:endParaRPr lang="en-US" sz="8000" b="1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168"/>
              </p:ext>
            </p:extLst>
          </p:nvPr>
        </p:nvGraphicFramePr>
        <p:xfrm>
          <a:off x="1333256" y="1496043"/>
          <a:ext cx="9311740" cy="3421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55870"/>
                <a:gridCol w="4655870"/>
              </a:tblGrid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Project Title -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Crop Production Analysis in India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Technologies -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Data Science</a:t>
                      </a:r>
                    </a:p>
                    <a:p>
                      <a:pPr algn="l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1990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Domain -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Agriculture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42" y="905604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Introduction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Agriculture business domain, as a vital part of the overall supply chain, is expected to highly evolve in the upcoming years via the developments, which are taking place on the side of the Future Internet. 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This </a:t>
            </a:r>
            <a:r>
              <a:rPr lang="en-US" dirty="0"/>
              <a:t>paper presents a novel Business-to-Business collaboration platform from the </a:t>
            </a:r>
            <a:r>
              <a:rPr lang="en-US" dirty="0" err="1"/>
              <a:t>agri</a:t>
            </a:r>
            <a:r>
              <a:rPr lang="en-US" dirty="0"/>
              <a:t>-food sector perspective, which aims to facilitate the collaboration of numerous stakeholders belonging to associated business domains, in an effective and flexible manner.</a:t>
            </a:r>
          </a:p>
        </p:txBody>
      </p:sp>
    </p:spTree>
    <p:extLst>
      <p:ext uri="{BB962C8B-B14F-4D97-AF65-F5344CB8AC3E}">
        <p14:creationId xmlns:p14="http://schemas.microsoft.com/office/powerpoint/2010/main" val="9121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Technologies Used –</a:t>
            </a:r>
            <a:br>
              <a:rPr lang="en-US" sz="4400" b="1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1565586"/>
            <a:ext cx="3299012" cy="1855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3" y="1621055"/>
            <a:ext cx="254317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3" y="1621055"/>
            <a:ext cx="2543175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52" y="1422150"/>
            <a:ext cx="3809005" cy="21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99" y="4108169"/>
            <a:ext cx="1857376" cy="1857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53" y="4108169"/>
            <a:ext cx="1885675" cy="1860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4" y="4476422"/>
            <a:ext cx="3379985" cy="11208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2" y="424652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KPI’s (Key Performance Indicators)</a:t>
            </a: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82" y="202703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rgbClr val="00B0F0"/>
                </a:solidFill>
              </a:rPr>
              <a:t>State Name </a:t>
            </a:r>
            <a:r>
              <a:rPr lang="en-US" dirty="0" smtClean="0"/>
              <a:t>– Name of the state where crop is grown.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rgbClr val="00B0F0"/>
                </a:solidFill>
              </a:rPr>
              <a:t>Crop Year </a:t>
            </a:r>
            <a:r>
              <a:rPr lang="en-US" dirty="0" smtClean="0"/>
              <a:t>– Year in which the crop was grown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rgbClr val="00B0F0"/>
                </a:solidFill>
              </a:rPr>
              <a:t>Season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– Season of crop grown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rgbClr val="00B0F0"/>
                </a:solidFill>
              </a:rPr>
              <a:t>Crop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– The name of crop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rgbClr val="00B0F0"/>
                </a:solidFill>
              </a:rPr>
              <a:t>Production</a:t>
            </a:r>
            <a:r>
              <a:rPr lang="en-US" dirty="0" smtClean="0"/>
              <a:t> – Unit of crops produce.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3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8" y="862642"/>
            <a:ext cx="11285908" cy="54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35" y="474453"/>
            <a:ext cx="9954843" cy="56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59" y="206794"/>
            <a:ext cx="6127579" cy="64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38" y="452717"/>
            <a:ext cx="9786716" cy="53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149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Century Gothic</vt:lpstr>
      <vt:lpstr>Courier New</vt:lpstr>
      <vt:lpstr>Wingdings</vt:lpstr>
      <vt:lpstr>Wingdings 3</vt:lpstr>
      <vt:lpstr>Ion</vt:lpstr>
      <vt:lpstr>Crop Production Analysis Report</vt:lpstr>
      <vt:lpstr>PowerPoint Presentation</vt:lpstr>
      <vt:lpstr>PowerPoint Presentation</vt:lpstr>
      <vt:lpstr>Technologies Used – </vt:lpstr>
      <vt:lpstr>KPI’s (Key Performance Indicators)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Report</dc:title>
  <dc:creator>Admin</dc:creator>
  <cp:lastModifiedBy>Admin</cp:lastModifiedBy>
  <cp:revision>6</cp:revision>
  <dcterms:created xsi:type="dcterms:W3CDTF">2024-02-02T11:20:35Z</dcterms:created>
  <dcterms:modified xsi:type="dcterms:W3CDTF">2024-02-02T16:50:03Z</dcterms:modified>
</cp:coreProperties>
</file>