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-313509"/>
            <a:ext cx="8574622" cy="3264747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EMPLOYEE DATA ANALYSIS USING EXCEL</a:t>
            </a:r>
            <a:endParaRPr lang="en-IN" sz="48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1086" y="3996267"/>
            <a:ext cx="6081936" cy="2417596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STUDENT NAME : </a:t>
            </a:r>
            <a:r>
              <a:rPr lang="en-US" sz="2000" b="1" dirty="0" err="1"/>
              <a:t>Preethi</a:t>
            </a:r>
            <a:r>
              <a:rPr lang="en-US" sz="2000" b="1" dirty="0"/>
              <a:t> B</a:t>
            </a:r>
          </a:p>
          <a:p>
            <a:pPr algn="l"/>
            <a:r>
              <a:rPr lang="en-US" sz="2000" b="1" dirty="0"/>
              <a:t>REGISTER NO : 4222000502</a:t>
            </a:r>
          </a:p>
          <a:p>
            <a:pPr algn="l"/>
            <a:r>
              <a:rPr lang="en-US" sz="2000" b="1" dirty="0"/>
              <a:t>NM ID : </a:t>
            </a:r>
            <a:r>
              <a:rPr lang="en-GB" sz="2000" b="1" dirty="0"/>
              <a:t>EA39EDED79F75F58E764745CFCE29454</a:t>
            </a:r>
            <a:endParaRPr lang="en-US" sz="2000" b="1" dirty="0"/>
          </a:p>
          <a:p>
            <a:pPr algn="l"/>
            <a:r>
              <a:rPr lang="en-US" sz="2000" b="1" dirty="0"/>
              <a:t>DEPARTMENT : BCOM [Information System Management]</a:t>
            </a:r>
          </a:p>
          <a:p>
            <a:pPr algn="l"/>
            <a:r>
              <a:rPr lang="en-US" sz="2000" b="1" dirty="0"/>
              <a:t>COLLEGE : </a:t>
            </a:r>
            <a:r>
              <a:rPr lang="en-US" sz="2000" b="1" dirty="0" err="1"/>
              <a:t>Valliammal</a:t>
            </a:r>
            <a:r>
              <a:rPr lang="en-US" sz="2000" b="1" dirty="0"/>
              <a:t> College For Women 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5034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MODELLING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505" y="2666999"/>
            <a:ext cx="10018713" cy="3124201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COLLECTION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This data is collected from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naan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mudhalvan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edunet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dashboard.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CLEANING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conditional formatting and sort and filter.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PIVOT TABLE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id, name, gender, salary, salary level.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CHART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id, salary, salary level.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 LEVEL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very high, high, medium, low.</a:t>
            </a:r>
            <a:endParaRPr lang="en-IN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64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RESULT</a:t>
            </a:r>
            <a:endParaRPr lang="en-IN" sz="4800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464" y="2666999"/>
            <a:ext cx="6570616" cy="35639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32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CONCLUSION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510" y="2438399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project, I learned who to sort &amp; filter the data, conditional formatting, pivot tables and how to insert charts.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8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PROJECT TITLE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8149" y="1974667"/>
            <a:ext cx="7014754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Employee Salary Analysis Using Excel</a:t>
            </a:r>
            <a:endParaRPr lang="en-IN" sz="3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40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91194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AGENDA</a:t>
            </a:r>
            <a:endParaRPr lang="en-IN" sz="4800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0" y="1972491"/>
            <a:ext cx="7145383" cy="4480560"/>
          </a:xfrm>
        </p:spPr>
        <p:txBody>
          <a:bodyPr>
            <a:normAutofit fontScale="25000" lnSpcReduction="20000"/>
          </a:bodyPr>
          <a:lstStyle/>
          <a:p>
            <a:pPr marL="914400" lvl="2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8600" b="1" dirty="0"/>
              <a:t> </a:t>
            </a: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 statement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Project overview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Who are the end users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Our solution and its value proposition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Dataset description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“WOW” in our solution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Modelling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Result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9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Conclusion</a:t>
            </a:r>
            <a:endParaRPr lang="en-IN" sz="9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67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PROBLEM STATEMENT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 analysis refers to the process of examining and evaluating an organization’s salary structure and compensation practices. Salary analysis helps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organisations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ensure that their compensation practices are fair, competitive, and aligned with both employee expectations and market conditions.</a:t>
            </a:r>
            <a:endParaRPr lang="en-IN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81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PROJECT OVERVIEW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567" y="2651760"/>
            <a:ext cx="10018713" cy="222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 analysis is made using employee id, department, salary level, employee type and work location.</a:t>
            </a:r>
            <a:endParaRPr lang="en-IN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43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WHO ARE THE END USERS ?</a:t>
            </a:r>
            <a:endParaRPr lang="en-IN" sz="4800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2E611B-7002-F9B2-CDF6-7DD5DBD9D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8915" y="2857502"/>
            <a:ext cx="4692217" cy="3124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4664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OUR SOLUTION AND ITS VALUE PROPOSITION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0881" y="2758439"/>
            <a:ext cx="10018713" cy="31242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Conditional formatting : It is a excel feature that is used to apply   specific formatting to cells or range of cells in certain criteria.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Sort &amp; filter : It helps to organize and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more effectively.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Pivot table : It is used to summarize and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analyse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the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Chart : It is used to represent the data in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visualisation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443" y="111035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DATASET DESCRIPTION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4208" y="2063932"/>
            <a:ext cx="10018713" cy="40494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Employee dataset 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It is obtained from the </a:t>
            </a:r>
            <a:r>
              <a:rPr 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edunet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dashboard.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has 11 features.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 have taken 5 features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Employee id: Numerical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Name: Text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Gender: Text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Salary: Numerical values</a:t>
            </a:r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Start date: Numerical value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71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THE “WOW” IN OUR SOLUTION</a:t>
            </a:r>
            <a:endParaRPr lang="en-IN" sz="4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127" y="243839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used the formula for salary analysis is 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= IFS(Z8&gt;=5,”VERYHIGH”,Z8&gt;=,”HIGH”,Z8&gt;=3,”MED”,TRUE,”LOW”)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759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101</TotalTime>
  <Words>398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Parallax</vt:lpstr>
      <vt:lpstr>EMPLOYEE DATA ANALYSIS USING EXCEL</vt:lpstr>
      <vt:lpstr>PROJECT TITLE</vt:lpstr>
      <vt:lpstr>AGENDA</vt:lpstr>
      <vt:lpstr>PROBLEM STATEMENT</vt:lpstr>
      <vt:lpstr>PROJECT OVERVIEW</vt:lpstr>
      <vt:lpstr>WHO ARE THE END USERS ?</vt:lpstr>
      <vt:lpstr>OUR SOLUTION AND ITS VALUE PROPOSITION</vt:lpstr>
      <vt:lpstr>DATASET DESCRIPTION</vt:lpstr>
      <vt:lpstr>THE “WOW” IN OUR SOLUTION</vt:lpstr>
      <vt:lpstr>MODELLING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Microsoft account</dc:creator>
  <cp:lastModifiedBy>Shalini Teresa</cp:lastModifiedBy>
  <cp:revision>15</cp:revision>
  <dcterms:created xsi:type="dcterms:W3CDTF">2024-08-27T14:42:30Z</dcterms:created>
  <dcterms:modified xsi:type="dcterms:W3CDTF">2024-08-28T04:27:24Z</dcterms:modified>
</cp:coreProperties>
</file>