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48841"/>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s</a:t>
            </a:r>
            <a:r>
              <a:rPr dirty="0" sz="2400" lang="en-US"/>
              <a:t>h</a:t>
            </a:r>
            <a:r>
              <a:rPr dirty="0" sz="2400" lang="en-US"/>
              <a:t>a</a:t>
            </a:r>
            <a:r>
              <a:rPr dirty="0" sz="2400" lang="en-US"/>
              <a:t>l</a:t>
            </a:r>
            <a:r>
              <a:rPr dirty="0" sz="2400" lang="en-US"/>
              <a:t>i</a:t>
            </a:r>
            <a:r>
              <a:rPr dirty="0" sz="2400" lang="en-US"/>
              <a:t>n</a:t>
            </a:r>
            <a:r>
              <a:rPr dirty="0" sz="2400" lang="en-US"/>
              <a:t>i</a:t>
            </a:r>
            <a:r>
              <a:rPr dirty="0" sz="2400" lang="en-US"/>
              <a:t>.</a:t>
            </a:r>
            <a:r>
              <a:rPr dirty="0" sz="2400" lang="en-US"/>
              <a:t> </a:t>
            </a:r>
            <a:r>
              <a:rPr dirty="0" sz="2400" lang="en-US"/>
              <a:t>R</a:t>
            </a:r>
            <a:endParaRPr dirty="0" sz="2400" lang="en-AI"/>
          </a:p>
          <a:p>
            <a:r>
              <a:rPr dirty="0" sz="2400" lang="en-US"/>
              <a:t>REGISTER NO</a:t>
            </a:r>
            <a:r>
              <a:rPr dirty="0" sz="2400" lang="en-AI"/>
              <a:t>        </a:t>
            </a:r>
            <a:r>
              <a:rPr dirty="0" sz="2400" lang="en-US"/>
              <a:t>:</a:t>
            </a:r>
            <a:r>
              <a:rPr dirty="0" sz="2400" lang="en-AI"/>
              <a:t>  22011110360</a:t>
            </a:r>
            <a:r>
              <a:rPr dirty="0" sz="2400" lang="en-US"/>
              <a:t>6</a:t>
            </a:r>
            <a:r>
              <a:rPr dirty="0" sz="2400" lang="en-US"/>
              <a:t>8</a:t>
            </a:r>
            <a:endParaRPr dirty="0" sz="2400" lang="en-AI"/>
          </a:p>
          <a:p>
            <a:r>
              <a:rPr dirty="0" sz="2400" lang="en-AI"/>
              <a:t>NM ID                     : </a:t>
            </a:r>
            <a:r>
              <a:rPr dirty="0" sz="2400" lang="en-IN"/>
              <a:t>asunm111unm1112201111036071</a:t>
            </a:r>
            <a:r>
              <a:rPr dirty="0" sz="2400" lang="en-AI"/>
              <a:t>  </a:t>
            </a:r>
            <a:endParaRPr dirty="0" sz="2400" lang="en-US"/>
          </a:p>
          <a:p>
            <a:r>
              <a:rPr dirty="0" sz="2400" lang="en-US"/>
              <a:t>DEPARTMENT</a:t>
            </a:r>
            <a:r>
              <a:rPr dirty="0" sz="2400" lang="en-AI"/>
              <a:t>       </a:t>
            </a:r>
            <a:r>
              <a:rPr dirty="0" sz="2400" lang="en-US"/>
              <a:t>:</a:t>
            </a:r>
            <a:r>
              <a:rPr dirty="0" sz="2400" lang="en-AI"/>
              <a:t>   B.COM (GENERAL) 3rd YEAR</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262979"/>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p:txBody>
          <a:bodyPr/>
          <a:p>
            <a:r>
              <a:rPr dirty="0" lang="en-AI"/>
              <a:t>MODELLING</a:t>
            </a:r>
          </a:p>
        </p:txBody>
      </p:sp>
      <p:sp>
        <p:nvSpPr>
          <p:cNvPr id="1048688" name="TextBox 5"/>
          <p:cNvSpPr txBox="1"/>
          <p:nvPr/>
        </p:nvSpPr>
        <p:spPr>
          <a:xfrm>
            <a:off x="755332" y="1295400"/>
            <a:ext cx="9877921" cy="4893647"/>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p:txBody>
          <a:bodyPr/>
          <a:p>
            <a:r>
              <a:rPr dirty="0" lang="en-AI"/>
              <a:t>MODELLING</a:t>
            </a:r>
          </a:p>
        </p:txBody>
      </p:sp>
      <p:sp>
        <p:nvSpPr>
          <p:cNvPr id="1048690" name="TextBox 3"/>
          <p:cNvSpPr txBox="1"/>
          <p:nvPr/>
        </p:nvSpPr>
        <p:spPr>
          <a:xfrm>
            <a:off x="755332" y="1295400"/>
            <a:ext cx="9877921" cy="4154984"/>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41632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p:txBody>
          <a:bodyPr/>
          <a:p>
            <a:r>
              <a:rPr dirty="0" lang="en-AI"/>
              <a:t>EXPLANATION ;</a:t>
            </a:r>
          </a:p>
        </p:txBody>
      </p:sp>
      <p:sp>
        <p:nvSpPr>
          <p:cNvPr id="1048704" name="TextBox 3"/>
          <p:cNvSpPr txBox="1"/>
          <p:nvPr/>
        </p:nvSpPr>
        <p:spPr>
          <a:xfrm>
            <a:off x="1143000" y="1859339"/>
            <a:ext cx="7239000" cy="4154984"/>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4893647"/>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13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524315"/>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4893647"/>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86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1488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13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1775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737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18059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308324"/>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2" y="1295400"/>
            <a:ext cx="9877921" cy="563231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53943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rajarajendran281@gmail.com</cp:lastModifiedBy>
  <dcterms:created xsi:type="dcterms:W3CDTF">2024-03-29T04:07:22Z</dcterms:created>
  <dcterms:modified xsi:type="dcterms:W3CDTF">2024-09-11T08:06:08Z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26ee4c36cacd4e25a0f73edd12a280ce</vt:lpwstr>
  </property>
</Properties>
</file>