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overlay val="0"/>
      <c:spPr>
        <a:noFill/>
        <a:ln>
          <a:noFill/>
        </a:ln>
        <a:effectLst/>
      </c:spPr>
      <c:txPr>
        <a:bodyPr rot="0" spcFirstLastPara="1" vertOverflow="ellipsis" vert="horz" wrap="square" anchor="ctr" anchorCtr="1"/>
        <a:lstStyle/>
        <a:p>
          <a:pPr>
            <a:defRPr sz="1400" b="0" i="0" u="none" strike="noStrike" kern="1200" cap="none" spc="20" baseline="0">
              <a:solidFill>
                <a:schemeClr val="tx1">
                  <a:lumMod val="50000"/>
                  <a:lumOff val="50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[shalu.xlsx]Sheet1!$B$1</c:f>
              <c:strCache>
                <c:ptCount val="1"/>
                <c:pt idx="0">
                  <c:v>Current Employee Rating</c:v>
                </c:pt>
              </c:strCache>
            </c:strRef>
          </c:tx>
          <c:spPr>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9525" cap="flat" cmpd="sng" algn="ctr">
              <a:solidFill>
                <a:schemeClr val="accent4">
                  <a:shade val="95000"/>
                </a:schemeClr>
              </a:solidFill>
              <a:round/>
            </a:ln>
            <a:effectLst/>
            <a:sp3d contourW="9525">
              <a:contourClr>
                <a:schemeClr val="accent4">
                  <a:shade val="95000"/>
                </a:schemeClr>
              </a:contourClr>
            </a:sp3d>
          </c:spPr>
          <c:invertIfNegative val="0"/>
          <c:cat>
            <c:strRef>
              <c:f>[shalu.xlsx]Sheet1!$A$2:$A$16</c:f>
              <c:strCache>
                <c:ptCount val="15"/>
                <c:pt idx="0">
                  <c:v>Darius</c:v>
                </c:pt>
                <c:pt idx="1">
                  <c:v>Ahmed</c:v>
                </c:pt>
                <c:pt idx="2">
                  <c:v>Kymani</c:v>
                </c:pt>
                <c:pt idx="3">
                  <c:v>Callum</c:v>
                </c:pt>
                <c:pt idx="4">
                  <c:v>Zariah</c:v>
                </c:pt>
                <c:pt idx="5">
                  <c:v>Ronnie</c:v>
                </c:pt>
                <c:pt idx="6">
                  <c:v>Marlon</c:v>
                </c:pt>
                <c:pt idx="7">
                  <c:v>Slade</c:v>
                </c:pt>
                <c:pt idx="8">
                  <c:v>Lee</c:v>
                </c:pt>
                <c:pt idx="9">
                  <c:v>Veronica</c:v>
                </c:pt>
                <c:pt idx="10">
                  <c:v>Aylin</c:v>
                </c:pt>
                <c:pt idx="11">
                  <c:v>Neveah</c:v>
                </c:pt>
                <c:pt idx="12">
                  <c:v>Keith</c:v>
                </c:pt>
                <c:pt idx="13">
                  <c:v>Chaz</c:v>
                </c:pt>
                <c:pt idx="14">
                  <c:v>Maya</c:v>
                </c:pt>
              </c:strCache>
            </c:strRef>
          </c:cat>
          <c:val>
            <c:numRef>
              <c:f>[shalu.xlsx]Sheet1!$B$2:$B$16</c:f>
              <c:numCache>
                <c:formatCode>General</c:formatCode>
                <c:ptCount val="15"/>
                <c:pt idx="0">
                  <c:v>4</c:v>
                </c:pt>
                <c:pt idx="1">
                  <c:v>1</c:v>
                </c:pt>
                <c:pt idx="2">
                  <c:v>2</c:v>
                </c:pt>
                <c:pt idx="3">
                  <c:v>2</c:v>
                </c:pt>
                <c:pt idx="4">
                  <c:v>2</c:v>
                </c:pt>
                <c:pt idx="5">
                  <c:v>1</c:v>
                </c:pt>
                <c:pt idx="6">
                  <c:v>1</c:v>
                </c:pt>
                <c:pt idx="7">
                  <c:v>2</c:v>
                </c:pt>
                <c:pt idx="8">
                  <c:v>4</c:v>
                </c:pt>
                <c:pt idx="9">
                  <c:v>4</c:v>
                </c:pt>
                <c:pt idx="10">
                  <c:v>2</c:v>
                </c:pt>
                <c:pt idx="11">
                  <c:v>2</c:v>
                </c:pt>
                <c:pt idx="12">
                  <c:v>2</c:v>
                </c:pt>
                <c:pt idx="13">
                  <c:v>5</c:v>
                </c:pt>
                <c:pt idx="14">
                  <c:v>4</c:v>
                </c:pt>
              </c:numCache>
            </c:numRef>
          </c:val>
          <c:extLst>
            <c:ext xmlns:c16="http://schemas.microsoft.com/office/drawing/2014/chart" uri="{C3380CC4-5D6E-409C-BE32-E72D297353CC}">
              <c16:uniqueId val="{00000000-9D3D-1B43-A86B-7BBD847D2FB2}"/>
            </c:ext>
          </c:extLst>
        </c:ser>
        <c:dLbls>
          <c:showLegendKey val="0"/>
          <c:showVal val="0"/>
          <c:showCatName val="0"/>
          <c:showSerName val="0"/>
          <c:showPercent val="0"/>
          <c:showBubbleSize val="0"/>
        </c:dLbls>
        <c:gapWidth val="150"/>
        <c:shape val="box"/>
        <c:axId val="1049766415"/>
        <c:axId val="1049340367"/>
        <c:axId val="1318541023"/>
      </c:bar3DChart>
      <c:catAx>
        <c:axId val="1049766415"/>
        <c:scaling>
          <c:orientation val="minMax"/>
        </c:scaling>
        <c:delete val="0"/>
        <c:axPos val="b"/>
        <c:title>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1049340367"/>
        <c:crosses val="autoZero"/>
        <c:auto val="1"/>
        <c:lblAlgn val="ctr"/>
        <c:lblOffset val="100"/>
        <c:noMultiLvlLbl val="0"/>
      </c:catAx>
      <c:valAx>
        <c:axId val="1049340367"/>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1049766415"/>
        <c:crosses val="autoZero"/>
        <c:crossBetween val="between"/>
      </c:valAx>
      <c:serAx>
        <c:axId val="1318541023"/>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1049340367"/>
        <c:crosses val="autoZero"/>
      </c:ser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withinLinear" id="17">
  <a:schemeClr val="accent4"/>
</cs:colorStyle>
</file>

<file path=ppt/charts/style1.xml><?xml version="1.0" encoding="utf-8"?>
<cs:chartStyle xmlns:cs="http://schemas.microsoft.com/office/drawing/2012/chartStyle" xmlns:a="http://schemas.openxmlformats.org/drawingml/2006/main" id="289">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8/30/2024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2286000" y="3265714"/>
            <a:ext cx="7619999"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BY: SHALINI</a:t>
            </a:r>
            <a:r>
              <a:rPr lang="en-GB"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a:t>
            </a:r>
          </a:p>
          <a:p>
            <a:r>
              <a:rPr lang="en-US" sz="2400" dirty="0">
                <a:latin typeface="Times New Roman" panose="02020603050405020304" pitchFamily="18" charset="0"/>
                <a:cs typeface="Times New Roman" panose="02020603050405020304" pitchFamily="18" charset="0"/>
              </a:rPr>
              <a:t>REGISTERNO:asunm1475312214662</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DEPARTMENT:PG &amp; RESEARCH DEPARTMENT OF COMMERCE</a:t>
            </a:r>
          </a:p>
          <a:p>
            <a:r>
              <a:rPr lang="en-US" sz="2400" dirty="0">
                <a:latin typeface="Times New Roman" panose="02020603050405020304" pitchFamily="18" charset="0"/>
                <a:cs typeface="Times New Roman" panose="02020603050405020304" pitchFamily="18" charset="0"/>
              </a:rPr>
              <a:t>COLLEGE:SRI KANYAKA PARAMESWARI ARTS AND SCIENCE COLLEGE FOR WOMEN </a:t>
            </a: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graphicFrame>
        <p:nvGraphicFramePr>
          <p:cNvPr id="6" name="Chart 5">
            <a:extLst>
              <a:ext uri="{FF2B5EF4-FFF2-40B4-BE49-F238E27FC236}">
                <a16:creationId xmlns:a16="http://schemas.microsoft.com/office/drawing/2014/main" id="{E837CE5D-FD4A-4475-8073-F8E1AEF2099B}"/>
              </a:ext>
            </a:extLst>
          </p:cNvPr>
          <p:cNvGraphicFramePr>
            <a:graphicFrameLocks/>
          </p:cNvGraphicFramePr>
          <p:nvPr>
            <p:extLst>
              <p:ext uri="{D42A27DB-BD31-4B8C-83A1-F6EECF244321}">
                <p14:modId xmlns:p14="http://schemas.microsoft.com/office/powerpoint/2010/main" val="910768899"/>
              </p:ext>
            </p:extLst>
          </p:nvPr>
        </p:nvGraphicFramePr>
        <p:xfrm>
          <a:off x="1320257" y="1821465"/>
          <a:ext cx="7481454" cy="354513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6102046" cy="1938992"/>
          </a:xfrm>
          <a:prstGeom prst="rect">
            <a:avLst/>
          </a:prstGeom>
          <a:noFill/>
        </p:spPr>
        <p:txBody>
          <a:bodyPr wrap="square">
            <a:spAutoFit/>
          </a:bodyPr>
          <a:lstStyle/>
          <a:p>
            <a:r>
              <a:rPr lang="en-US" sz="2400" dirty="0">
                <a:latin typeface="Times New Roman" panose="02020603050405020304"/>
              </a:rPr>
              <a:t>Dr. G. </a:t>
            </a:r>
            <a:r>
              <a:rPr lang="en-US" sz="2400" dirty="0" err="1">
                <a:latin typeface="Times New Roman" panose="02020603050405020304"/>
              </a:rPr>
              <a:t>Anitha</a:t>
            </a:r>
            <a:r>
              <a:rPr lang="en-US" sz="2400" dirty="0">
                <a:latin typeface="Times New Roman" panose="02020603050405020304"/>
              </a:rPr>
              <a:t> Devi</a:t>
            </a:r>
          </a:p>
          <a:p>
            <a:r>
              <a:rPr lang="en-US" sz="2400" dirty="0">
                <a:latin typeface="Times New Roman" panose="02020603050405020304"/>
              </a:rPr>
              <a:t>Assistant</a:t>
            </a:r>
            <a:r>
              <a:rPr lang="en-GB" sz="2400" dirty="0">
                <a:latin typeface="Times New Roman" panose="02020603050405020304"/>
              </a:rPr>
              <a:t> Professor </a:t>
            </a:r>
          </a:p>
          <a:p>
            <a:r>
              <a:rPr lang="en-US" sz="2400" dirty="0">
                <a:latin typeface="Times New Roman" panose="02020603050405020304"/>
              </a:rPr>
              <a:t>Sri </a:t>
            </a:r>
            <a:r>
              <a:rPr lang="en-US" sz="2400" dirty="0" err="1">
                <a:latin typeface="Times New Roman" panose="02020603050405020304"/>
              </a:rPr>
              <a:t>Kanyaka</a:t>
            </a:r>
            <a:r>
              <a:rPr lang="en-US" sz="2400" dirty="0">
                <a:latin typeface="Times New Roman" panose="02020603050405020304"/>
              </a:rPr>
              <a:t> </a:t>
            </a:r>
            <a:r>
              <a:rPr lang="en-US" sz="2400" dirty="0" err="1">
                <a:latin typeface="Times New Roman" panose="02020603050405020304"/>
              </a:rPr>
              <a:t>Parameswari</a:t>
            </a:r>
            <a:r>
              <a:rPr lang="en-US" sz="2400" dirty="0">
                <a:latin typeface="Times New Roman" panose="02020603050405020304"/>
              </a:rPr>
              <a:t> Arts and Science College for women</a:t>
            </a:r>
          </a:p>
          <a:p>
            <a:r>
              <a:rPr lang="en-US" sz="2400" dirty="0">
                <a:latin typeface="Times New Roman" panose="02020603050405020304"/>
              </a:rPr>
              <a:t>Chennai, Tamil Nadu</a:t>
            </a: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shalinisathesh13@gmail.com</cp:lastModifiedBy>
  <cp:revision>33</cp:revision>
  <dcterms:created xsi:type="dcterms:W3CDTF">2024-08-21T00:32:52Z</dcterms:created>
  <dcterms:modified xsi:type="dcterms:W3CDTF">2024-08-30T06:33:41Z</dcterms:modified>
</cp:coreProperties>
</file>