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1" r:id="rId3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P\Desktop\MUTHULAKSHMI%20S%20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"/>
          <c:y val="0.321676873724118"/>
          <c:w val="0.159871000494165"/>
          <c:h val="0.499560731991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2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6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0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1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3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048638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9" name="TextBox 13"/>
          <p:cNvSpPr txBox="1"/>
          <p:nvPr/>
        </p:nvSpPr>
        <p:spPr>
          <a:xfrm>
            <a:off x="914400" y="3053161"/>
            <a:ext cx="1084421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US" altLang="zh-CN" sz="2400" dirty="0" smtClean="0"/>
              <a:t>Shalini. E</a:t>
            </a:r>
            <a:endParaRPr lang="en-US" sz="2400" dirty="0"/>
          </a:p>
          <a:p>
            <a:r>
              <a:rPr lang="en-US" sz="2400" dirty="0" smtClean="0"/>
              <a:t>REGISTER </a:t>
            </a:r>
            <a:r>
              <a:rPr lang="en-US" sz="2400" dirty="0"/>
              <a:t>NO		</a:t>
            </a:r>
            <a:r>
              <a:rPr lang="en-US" sz="2400" dirty="0" smtClean="0"/>
              <a:t>:312218</a:t>
            </a:r>
            <a:r>
              <a:rPr lang="en-US" altLang="zh-CN" sz="2400" dirty="0" smtClean="0"/>
              <a:t>142</a:t>
            </a:r>
            <a:r>
              <a:rPr lang="en-US" sz="2400" dirty="0"/>
              <a:t>		</a:t>
            </a:r>
            <a:endParaRPr lang="zh-CN" altLang="en-US"/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  <a:r>
              <a:rPr lang="en-US" altLang="en-GB" sz="2400" dirty="0"/>
              <a:t>-</a:t>
            </a:r>
            <a:r>
              <a:rPr lang="en-US" altLang="en-GB" sz="2400" dirty="0"/>
              <a:t>c</a:t>
            </a:r>
            <a:endParaRPr lang="zh-CN" altLang="en-US"/>
          </a:p>
          <a:p>
            <a:r>
              <a:rPr lang="en-US" sz="2400" dirty="0"/>
              <a:t>COLLEGE		:St. Anne’s Arts And Science College</a:t>
            </a:r>
            <a:endParaRPr lang="en-US" sz="2400" dirty="0"/>
          </a:p>
          <a:p>
            <a:r>
              <a:rPr lang="en-US" sz="2400" dirty="0"/>
              <a:t>NM ID(username</a:t>
            </a:r>
            <a:r>
              <a:rPr lang="en-US" sz="2400"/>
              <a:t>)     </a:t>
            </a:r>
            <a:r>
              <a:rPr lang="en-US" sz="2400" smtClean="0"/>
              <a:t>:</a:t>
            </a:r>
            <a:r>
              <a:rPr lang="en-US" altLang="zh-CN" sz="2400" smtClean="0"/>
              <a:t>asunm1681312218142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*Data cleaning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*Results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*Pivot table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*Chart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13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47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9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11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810671" cy="1347292"/>
          </a:xfrm>
        </p:spPr>
        <p:txBody>
          <a:bodyPr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048657" name="Content Placeholder 12"/>
          <p:cNvSpPr>
            <a:spLocks noGrp="1"/>
          </p:cNvSpPr>
          <p:nvPr>
            <p:ph sz="half" idx="2"/>
          </p:nvPr>
        </p:nvSpPr>
        <p:spPr>
          <a:xfrm>
            <a:off x="323510" y="-1804229"/>
            <a:ext cx="9668408" cy="5856789"/>
          </a:xfrm>
        </p:spPr>
        <p:txBody>
          <a:bodyPr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4865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097160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7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21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09715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3" name="TextBox 10"/>
          <p:cNvSpPr txBox="1"/>
          <p:nvPr/>
        </p:nvSpPr>
        <p:spPr>
          <a:xfrm>
            <a:off x="990600" y="2133600"/>
            <a:ext cx="6248400" cy="1615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422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2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Data Analysts.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3. Team Leaders.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209715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6"/>
          <p:cNvSpPr txBox="1">
            <a:spLocks noGrp="1"/>
          </p:cNvSpPr>
          <p:nvPr>
            <p:ph type="title"/>
          </p:nvPr>
        </p:nvSpPr>
        <p:spPr>
          <a:xfrm>
            <a:off x="677334" y="731731"/>
            <a:ext cx="3854528" cy="1384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lang="en-US" sz="2400" dirty="0"/>
              <a:t>*Filtering- purpose to fill the missing values.</a:t>
            </a:r>
            <a:endParaRPr lang="en-US" sz="2400" dirty="0"/>
          </a:p>
          <a:p>
            <a:r>
              <a:rPr lang="en-US" sz="2400" dirty="0"/>
              <a:t>*Conditional formatting- blank values.</a:t>
            </a:r>
            <a:endParaRPr lang="en-US" sz="2400" dirty="0"/>
          </a:p>
          <a:p>
            <a:r>
              <a:rPr lang="en-US" sz="2400" dirty="0"/>
              <a:t>*Using- Pivot table and chart.</a:t>
            </a:r>
            <a:endParaRPr lang="en-US" sz="2400" dirty="0"/>
          </a:p>
        </p:txBody>
      </p:sp>
      <p:pic>
        <p:nvPicPr>
          <p:cNvPr id="209715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  <a:endParaRPr lang="en-IN" sz="1900" dirty="0"/>
          </a:p>
          <a:p>
            <a:pPr lvl="1"/>
            <a:r>
              <a:rPr lang="en-IN" sz="1900" dirty="0"/>
              <a:t>Employment ID</a:t>
            </a:r>
            <a:endParaRPr lang="en-IN" sz="1900" dirty="0"/>
          </a:p>
          <a:p>
            <a:pPr lvl="1"/>
            <a:r>
              <a:rPr lang="en-IN" sz="1900" dirty="0"/>
              <a:t>First name</a:t>
            </a:r>
            <a:endParaRPr lang="en-IN" sz="1900" dirty="0"/>
          </a:p>
          <a:p>
            <a:pPr lvl="1"/>
            <a:r>
              <a:rPr lang="en-IN" sz="1900" dirty="0"/>
              <a:t>Last name</a:t>
            </a:r>
            <a:endParaRPr lang="en-IN" sz="1900" dirty="0"/>
          </a:p>
          <a:p>
            <a:pPr lvl="1"/>
            <a:r>
              <a:rPr lang="en-IN" sz="1900" dirty="0"/>
              <a:t>Gender</a:t>
            </a:r>
            <a:endParaRPr lang="en-IN" sz="1900" dirty="0"/>
          </a:p>
          <a:p>
            <a:pPr lvl="1"/>
            <a:r>
              <a:rPr lang="en-IN" sz="1900" dirty="0"/>
              <a:t>Employee status</a:t>
            </a:r>
            <a:endParaRPr lang="en-IN" sz="1900" dirty="0"/>
          </a:p>
          <a:p>
            <a:pPr lvl="1"/>
            <a:r>
              <a:rPr lang="en-IN" sz="1900" dirty="0"/>
              <a:t>Employee type</a:t>
            </a:r>
            <a:endParaRPr lang="en-IN" sz="1900" dirty="0"/>
          </a:p>
          <a:p>
            <a:pPr lvl="1"/>
            <a:r>
              <a:rPr lang="en-IN" sz="1900" dirty="0"/>
              <a:t>Employee classification</a:t>
            </a:r>
            <a:endParaRPr lang="en-IN" sz="1900" dirty="0"/>
          </a:p>
          <a:p>
            <a:pPr lvl="1"/>
            <a:r>
              <a:rPr lang="en-IN" sz="1900" dirty="0"/>
              <a:t>Performance score</a:t>
            </a:r>
            <a:endParaRPr lang="en-IN" sz="1900" dirty="0"/>
          </a:p>
          <a:p>
            <a:pPr lvl="1"/>
            <a:r>
              <a:rPr lang="en-IN" sz="1900" dirty="0"/>
              <a:t>Current employee ratings</a:t>
            </a:r>
            <a:endParaRPr lang="en-IN" sz="1900" dirty="0"/>
          </a:p>
          <a:p>
            <a:pPr lvl="1"/>
            <a:r>
              <a:rPr lang="en-IN" sz="1900" dirty="0"/>
              <a:t>Business units</a:t>
            </a:r>
            <a:endParaRPr lang="en-IN" sz="1900" dirty="0"/>
          </a:p>
          <a:p>
            <a:pPr marL="400050" lvl="1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5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59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598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1048599" name="object 8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2128</Words>
  <Application>WPS Office WWO_wpscloud_20231009072630-3916d64f34</Application>
  <PresentationFormat/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Kingsoft Sign</vt:lpstr>
      <vt:lpstr>Arial</vt:lpstr>
      <vt:lpstr>Times New Roman</vt:lpstr>
      <vt:lpstr>Roboto</vt:lpstr>
      <vt:lpstr>Noto Sans Lao</vt:lpstr>
      <vt:lpstr>Trebuchet MS</vt:lpstr>
      <vt:lpstr>汉仪书宋二KW</vt:lpstr>
      <vt:lpstr>Kingsoft Confetti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 </dc:title>
  <dc:creator>Konduru Narasimha</dc:creator>
  <cp:lastModifiedBy>SAASC LIBRARY</cp:lastModifiedBy>
  <dcterms:created xsi:type="dcterms:W3CDTF">2024-08-31T16:31:35Z</dcterms:created>
  <dcterms:modified xsi:type="dcterms:W3CDTF">2024-08-31T16:31:35Z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2024-03-21T08:00:00Z</vt:filetime>
  </property>
  <property fmtid="{D5CDD505-2E9C-101B-9397-08002B2CF9AE}" pid="3" name="LastSaved">
    <vt:filetime>2024-03-29T08:00:00Z</vt:filetime>
  </property>
  <property fmtid="{D5CDD505-2E9C-101B-9397-08002B2CF9AE}" pid="4" name="ICV">
    <vt:lpwstr>b0f2487bc4184d2c975d562a880b750b</vt:lpwstr>
  </property>
  <property fmtid="{D5CDD505-2E9C-101B-9397-08002B2CF9AE}" pid="5" name="KSOProductBuildVer">
    <vt:lpwstr>1033-0.0.0.0</vt:lpwstr>
  </property>
</Properties>
</file>