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FBB8-0856-55E7-EDB1-D147C369C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27C0A-931C-B521-52CB-4B2F1ADDA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EE120-688D-2373-8C87-2082ED42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9DD2-1F5E-77E7-F121-2C7DE319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71388-A5AF-02CE-1538-9309BFE3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2E51-F149-B961-0E12-94733E41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CAF98-7E4A-BE6F-2CB1-E738E9F4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E3253-E97F-0D0E-55D0-6ED02ED9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30C54-381A-086F-191B-404D7303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6FB1D-EB05-593F-8B22-0243D64A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FF24D-3308-6616-F7B0-AE12C1ABB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E22CB-F2F0-FCDA-7340-D0AF4D7E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2044-9E09-E451-770F-6EA5ECEC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D213C-34AE-59D6-7FD6-8967296C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0301-BEB9-2D43-F50C-320792AF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F842-866F-8C51-6B47-B0D142CF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4B0F-7EF6-9C8E-71BD-74A7801BD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4BE43-C320-A9AF-8953-C2F1507D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B7058-0456-6ED4-382B-8BEBB14B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0640A-E216-C683-27FA-3B499408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8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04FB-1121-1751-CC28-8CFA8561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8F4FA-9373-49E5-1A1A-E90B5699E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AE63A-8C98-47D3-1A93-28ECE6F7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6C6D-C17A-4E09-9260-25084CFD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5571F-AA91-3093-15D7-8B164A50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7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6496-D309-90C7-8036-6BBE5D2A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8CB4-70C3-F3E3-107C-5FF081A96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D327D-93EF-0A05-F75F-F4E52427B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5F9CC-E685-BAA0-475D-89862EE2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DBC3E-AB02-EA79-04B4-63CD0C37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24BE1-CA57-3657-04A9-E7F30370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5A11-C6DF-CA26-1415-2F968E31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DCF45-8B8C-329E-899C-F3AB9DF2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5C1BC-448C-BF9B-05FC-4A7BC817E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FC301-8599-620E-6E1E-8845E041B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9F13E-DBB3-A2C2-231C-A95FF94A2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A54DA-F85D-D92C-FCB6-20F1FA31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AC2EA-CC93-FC66-4C34-4F8194C8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0598D-7B5E-4CC1-4D55-484909C6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3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1CCD-5153-DA34-66D9-56E3EB7B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01252-2F1A-AB62-4B10-86BB0ED2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D1211-5509-B684-7A6B-0AE3219A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72366-897E-ABDC-C0ED-02DD83A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0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14ADC-406E-4B87-43EF-49A6B211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26A20-4D5E-4294-55AB-AAC5B0D1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D5CC0-BB05-6773-E9BC-40A9D2D3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555B-8A3D-2220-DE90-1984C442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2A20-7509-188C-E5AE-572D356F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9B755-8859-25AE-3896-97DA03065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D5C4A-00B4-DDFE-0592-D04EEEAE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28BC9-8D5D-D47E-5D1C-BBC12E65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E5A8F-A915-0350-D1F5-AD777279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FC7C-2157-5D56-8409-CB2AA12FF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081AD-4CBC-74E7-697E-2DACEF49E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BF70D-2B67-8BF9-49F7-A9076D4B2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9AC16-F6CF-79E6-075D-D56EA20B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26DD2-DCDC-7CB7-B459-22C091C2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28E23-CE6B-764A-5B2A-3F17CA36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2927C-FB9B-7722-DCC1-CDB6F86F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B1713-C3E1-15CA-F53F-20F9BCAF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1D6B1-B94B-5925-9D47-E0B2197AC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9F565-00F6-F7E0-B623-AC74BF5E7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E43A-64FA-4DD4-64FF-FD4E90852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7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C727-9835-6DC7-6410-23D2CBF6D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1ACFF-B7A6-89BD-8ECA-E75FC1A09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E0B29-531E-C3CB-EA08-44F58E35B5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41548" y="1"/>
            <a:ext cx="12385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5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1B65-F822-BA73-8AF6-3A8AD165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E03F-EE2C-E9B6-A30B-7E36C4DA7B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8B44F-239A-34D3-09D9-AF1EB83B7A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4360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0314-7A76-04A7-31B9-020D80D2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E974-FBC8-4386-26B0-EDA232DC01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72AA5-463F-F2F8-E65B-C0AF296C35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3975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BA31-41B0-0B2A-0B65-3352CBE8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3BFC-EF83-3357-64B1-3C9A44BBF4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C2BCF4-6EE2-8901-08F3-CDE4636744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17957" y="0"/>
            <a:ext cx="12309957" cy="6858000"/>
          </a:xfrm>
        </p:spPr>
      </p:pic>
    </p:spTree>
    <p:extLst>
      <p:ext uri="{BB962C8B-B14F-4D97-AF65-F5344CB8AC3E}">
        <p14:creationId xmlns:p14="http://schemas.microsoft.com/office/powerpoint/2010/main" val="373436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0783-934B-12F2-2B08-983DD376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4951-0170-A77D-769E-CAF17FC6B6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D54A9-06EA-06A6-9D1F-E979C360A7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06161" y="0"/>
            <a:ext cx="12574180" cy="6857999"/>
          </a:xfrm>
        </p:spPr>
      </p:pic>
    </p:spTree>
    <p:extLst>
      <p:ext uri="{BB962C8B-B14F-4D97-AF65-F5344CB8AC3E}">
        <p14:creationId xmlns:p14="http://schemas.microsoft.com/office/powerpoint/2010/main" val="267037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D768-1A98-73B2-DEA0-226EF7D9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A935-72B6-BDBB-B027-C2418E6EF9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D12F8-EAB4-4760-6347-6A5F5F91D6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88731" y="0"/>
            <a:ext cx="12380731" cy="6858000"/>
          </a:xfrm>
        </p:spPr>
      </p:pic>
    </p:spTree>
    <p:extLst>
      <p:ext uri="{BB962C8B-B14F-4D97-AF65-F5344CB8AC3E}">
        <p14:creationId xmlns:p14="http://schemas.microsoft.com/office/powerpoint/2010/main" val="64202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298A-137D-4BF2-F725-8CA0722E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9DC1C-2F89-BBD6-B6A2-619CB601A9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F3B322-6D5C-9DF8-21E9-A0A2029C01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1138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787A-831C-5057-B4FC-3F247AE4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4C84-DD51-3AD8-631D-3E52D913B9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3852F-042F-9C40-CF3F-1DD65A5692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3555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8B88-1984-0F2E-EC4E-1F649542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47FB-EFAE-3C83-F098-66F0D86E8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FF6EE-A423-7CE2-00E3-F2F79FFE8E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9860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3F2A-E7EE-7229-180C-A77136CE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6B4E-D51B-B397-5F77-EDE53BA827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B35B02-4DAE-D682-D7F8-CFADC5434B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85626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7A6D-5AA5-E4C7-CECC-E5DC86C8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2CB0-36B0-3188-8DB3-EF5D69C059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2B6D0-F784-2ACB-3695-5F85C6FEBE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0912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B0C9-5C38-89EC-8689-10BF211A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AAD17-F265-9508-FF25-C07BB4282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1975BE-692F-4688-7CE9-BB49822F37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7999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Janani J</dc:creator>
  <cp:lastModifiedBy>Janani J</cp:lastModifiedBy>
  <cp:revision>1</cp:revision>
  <dcterms:created xsi:type="dcterms:W3CDTF">2024-09-06T06:06:16Z</dcterms:created>
  <dcterms:modified xsi:type="dcterms:W3CDTF">2024-09-06T06:23:15Z</dcterms:modified>
</cp:coreProperties>
</file>