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IN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IN"/>
              <a:t> 31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7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2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 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0058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585323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2024-03-29T04:07:22Z</dcterms:created>
  <dcterms:modified xsi:type="dcterms:W3CDTF">2024-09-06T04:55:31Z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dc5e20a01eb4408bbc68757fb96c5fd6</vt:lpwstr>
  </property>
</Properties>
</file>