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5" d="100"/>
          <a:sy n="7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0153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710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6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7493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1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6211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6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87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2648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1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3340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2252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1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2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8519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7330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9447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6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9034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对象"/>
          <p:cNvSpPr>
            <a:spLocks noGrp="1"/>
          </p:cNvSpPr>
          <p:nvPr>
            <p:ph type="sldImg"/>
          </p:nvPr>
        </p:nvSpPr>
        <p:spPr>
          <a:xfrm rot="0">
            <a:off x="990600" y="766763"/>
            <a:ext cx="5118100" cy="3838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709614" y="4862514"/>
            <a:ext cx="5680075" cy="460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9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 pitchFamily="0" charset="0"/>
              </a:rPr>
              <a:t>Click to edit Master title style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28650" y="6356351"/>
            <a:ext cx="20573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 rot="0">
            <a:off x="3028950" y="6356351"/>
            <a:ext cx="30861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457950" y="6356351"/>
            <a:ext cx="20574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6459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9234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488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8500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8871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541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0799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936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4552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2851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2561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628650" y="365126"/>
            <a:ext cx="78867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628650" y="1825625"/>
            <a:ext cx="7886700" cy="435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628650" y="6356351"/>
            <a:ext cx="20573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zh-CN" altLang="en-US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2023-10-26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028950" y="6356351"/>
            <a:ext cx="30861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457950" y="6356351"/>
            <a:ext cx="20574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宋体" pitchFamily="0" charset="0"/>
          <a:cs typeface="Calibri Light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854506" cy="3861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1222262" y="1410385"/>
            <a:ext cx="6789858" cy="27416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COLLEGE NAME :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RAJIV GANDHI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 COLLEGE OF ENGINEERI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NG-2119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宋体" pitchFamily="0" charset="0"/>
            </a:endParaRPr>
          </a:p>
          <a:p>
            <a:pPr marL="0" indent="0" algn="l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NAME :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 DHEENA R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宋体" pitchFamily="0" charset="0"/>
            </a:endParaRPr>
          </a:p>
          <a:p>
            <a:pPr marL="0" indent="0" algn="l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21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192110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40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06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宋体" pitchFamily="0" charset="0"/>
            </a:endParaRPr>
          </a:p>
          <a:p>
            <a:pPr marL="0" indent="0" algn="l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PROJECT NAME:MEDIA STREAMING WITH IBM CLOUD VEDIO STREAMING </a:t>
            </a:r>
            <a:endParaRPr lang="zh-CN" altLang="en-US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4496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56847" y="606387"/>
            <a:ext cx="7830306" cy="56452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0823510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3742" y="745133"/>
            <a:ext cx="8236515" cy="536773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5847903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01277" y="831849"/>
            <a:ext cx="8141445" cy="519430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9851534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37674" y="419945"/>
            <a:ext cx="8668651" cy="601810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3789945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50638" y="467641"/>
            <a:ext cx="8642723" cy="592271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854608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4710" y="363581"/>
            <a:ext cx="8694579" cy="613083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5049851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06816" y="398267"/>
            <a:ext cx="9519550" cy="561244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922916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3742" y="745133"/>
            <a:ext cx="8236515" cy="536773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136419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04990" y="1018288"/>
            <a:ext cx="7934019" cy="48214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445315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0389" y="831849"/>
            <a:ext cx="8703222" cy="519430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8357301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0389" y="831849"/>
            <a:ext cx="8703222" cy="519430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2041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M2010J19CI</dc:creator>
  <cp:lastModifiedBy>root</cp:lastModifiedBy>
  <cp:revision>1</cp:revision>
  <dcterms:created xsi:type="dcterms:W3CDTF">2015-05-11T22:30:45Z</dcterms:created>
  <dcterms:modified xsi:type="dcterms:W3CDTF">2023-10-26T04:49:34Z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4485a4cb89854669ace8f6db947b2b01</vt:lpwstr>
  </property>
</Properties>
</file>