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7" r:id="rId3"/>
    <p:sldId id="257" r:id="rId4"/>
    <p:sldId id="266" r:id="rId5"/>
    <p:sldId id="258" r:id="rId6"/>
    <p:sldId id="259" r:id="rId7"/>
    <p:sldId id="260" r:id="rId8"/>
    <p:sldId id="261" r:id="rId9"/>
    <p:sldId id="262" r:id="rId10"/>
    <p:sldId id="263" r:id="rId11"/>
    <p:sldId id="264"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9BB158-9DBB-4A75-9CD6-93BA82F719D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055A068-54D3-48C4-81CF-A81C565A7A92}">
      <dgm:prSet phldrT="[Text]"/>
      <dgm:spPr/>
      <dgm:t>
        <a:bodyPr/>
        <a:lstStyle/>
        <a:p>
          <a:r>
            <a:rPr lang="en-IN" dirty="0"/>
            <a:t>OBJECTIVE</a:t>
          </a:r>
          <a:endParaRPr lang="en-US" dirty="0"/>
        </a:p>
      </dgm:t>
    </dgm:pt>
    <dgm:pt modelId="{862FD3AA-36BE-4252-9EDC-197C7C999922}" type="parTrans" cxnId="{D9CDB1AB-FC5D-4BBC-A2C1-63FC843C84AF}">
      <dgm:prSet/>
      <dgm:spPr/>
      <dgm:t>
        <a:bodyPr/>
        <a:lstStyle/>
        <a:p>
          <a:endParaRPr lang="en-US"/>
        </a:p>
      </dgm:t>
    </dgm:pt>
    <dgm:pt modelId="{CD03F912-066A-4EB4-9A2D-2943E7A9BCD0}" type="sibTrans" cxnId="{D9CDB1AB-FC5D-4BBC-A2C1-63FC843C84AF}">
      <dgm:prSet/>
      <dgm:spPr/>
      <dgm:t>
        <a:bodyPr/>
        <a:lstStyle/>
        <a:p>
          <a:endParaRPr lang="en-US"/>
        </a:p>
      </dgm:t>
    </dgm:pt>
    <dgm:pt modelId="{16EE7906-58E0-4EAB-AEF8-2B9C05DCCEF2}">
      <dgm:prSet phldrT="[Text]"/>
      <dgm:spPr/>
      <dgm:t>
        <a:bodyPr/>
        <a:lstStyle/>
        <a:p>
          <a:r>
            <a:rPr lang="en-IN" dirty="0"/>
            <a:t>SOLUTIONS IMPLEMENTED</a:t>
          </a:r>
          <a:endParaRPr lang="en-US" dirty="0"/>
        </a:p>
      </dgm:t>
    </dgm:pt>
    <dgm:pt modelId="{AE55B52D-367D-4D8B-9BFF-A7A95CA4A7D9}" type="parTrans" cxnId="{416AF3F6-729C-4F09-9383-1F7B6D158F1C}">
      <dgm:prSet/>
      <dgm:spPr/>
      <dgm:t>
        <a:bodyPr/>
        <a:lstStyle/>
        <a:p>
          <a:endParaRPr lang="en-US"/>
        </a:p>
      </dgm:t>
    </dgm:pt>
    <dgm:pt modelId="{9CF3D661-AC75-4C6D-AF2F-01A7CBABC92F}" type="sibTrans" cxnId="{416AF3F6-729C-4F09-9383-1F7B6D158F1C}">
      <dgm:prSet/>
      <dgm:spPr/>
      <dgm:t>
        <a:bodyPr/>
        <a:lstStyle/>
        <a:p>
          <a:endParaRPr lang="en-US"/>
        </a:p>
      </dgm:t>
    </dgm:pt>
    <dgm:pt modelId="{3F9FA0F5-1549-4AF3-85CF-582CC1B4190E}">
      <dgm:prSet phldrT="[Text]"/>
      <dgm:spPr/>
      <dgm:t>
        <a:bodyPr/>
        <a:lstStyle/>
        <a:p>
          <a:r>
            <a:rPr lang="en-IN" dirty="0"/>
            <a:t>OUTCOME</a:t>
          </a:r>
          <a:endParaRPr lang="en-US" dirty="0"/>
        </a:p>
      </dgm:t>
    </dgm:pt>
    <dgm:pt modelId="{0C8F8D0E-3A66-4983-8615-79B90BF374FB}" type="parTrans" cxnId="{634DE800-8F15-4957-9385-63AD06A3F699}">
      <dgm:prSet/>
      <dgm:spPr/>
      <dgm:t>
        <a:bodyPr/>
        <a:lstStyle/>
        <a:p>
          <a:endParaRPr lang="en-US"/>
        </a:p>
      </dgm:t>
    </dgm:pt>
    <dgm:pt modelId="{6CFE69B5-CD95-4169-9C97-F5E62595554E}" type="sibTrans" cxnId="{634DE800-8F15-4957-9385-63AD06A3F699}">
      <dgm:prSet/>
      <dgm:spPr/>
      <dgm:t>
        <a:bodyPr/>
        <a:lstStyle/>
        <a:p>
          <a:endParaRPr lang="en-US"/>
        </a:p>
      </dgm:t>
    </dgm:pt>
    <dgm:pt modelId="{178A90E2-FC8C-4E8D-BD02-2AA864B1C3BE}">
      <dgm:prSet/>
      <dgm:spPr/>
      <dgm:t>
        <a:bodyPr/>
        <a:lstStyle/>
        <a:p>
          <a:r>
            <a:rPr lang="en-IN" dirty="0"/>
            <a:t>CHALLENGES</a:t>
          </a:r>
          <a:endParaRPr lang="en-US" dirty="0"/>
        </a:p>
      </dgm:t>
    </dgm:pt>
    <dgm:pt modelId="{E9EFB79F-4CE5-4CD8-A453-BB13F7258DE1}" type="parTrans" cxnId="{7F014342-9119-42F8-9128-2FE2C916D54D}">
      <dgm:prSet/>
      <dgm:spPr/>
      <dgm:t>
        <a:bodyPr/>
        <a:lstStyle/>
        <a:p>
          <a:endParaRPr lang="en-US"/>
        </a:p>
      </dgm:t>
    </dgm:pt>
    <dgm:pt modelId="{EF152C2E-99F5-4BE1-98C1-01F013B11773}" type="sibTrans" cxnId="{7F014342-9119-42F8-9128-2FE2C916D54D}">
      <dgm:prSet/>
      <dgm:spPr/>
      <dgm:t>
        <a:bodyPr/>
        <a:lstStyle/>
        <a:p>
          <a:endParaRPr lang="en-US"/>
        </a:p>
      </dgm:t>
    </dgm:pt>
    <dgm:pt modelId="{D79ACFF7-13E4-47AC-883F-BF06566DEBE1}">
      <dgm:prSet/>
      <dgm:spPr/>
      <dgm:t>
        <a:bodyPr/>
        <a:lstStyle/>
        <a:p>
          <a:r>
            <a:rPr lang="en-IN" dirty="0"/>
            <a:t>Develop an Excel based tool for effective employee performance analysis.</a:t>
          </a:r>
          <a:endParaRPr lang="en-US" dirty="0"/>
        </a:p>
      </dgm:t>
    </dgm:pt>
    <dgm:pt modelId="{1242F5E4-708D-426D-85FC-869D464C95C3}" type="parTrans" cxnId="{78C4B28F-1BBB-4A72-A123-86FA941A9D38}">
      <dgm:prSet/>
      <dgm:spPr/>
      <dgm:t>
        <a:bodyPr/>
        <a:lstStyle/>
        <a:p>
          <a:endParaRPr lang="en-US"/>
        </a:p>
      </dgm:t>
    </dgm:pt>
    <dgm:pt modelId="{C53E3A44-D699-443F-AD12-30A5754D1B73}" type="sibTrans" cxnId="{78C4B28F-1BBB-4A72-A123-86FA941A9D38}">
      <dgm:prSet/>
      <dgm:spPr/>
      <dgm:t>
        <a:bodyPr/>
        <a:lstStyle/>
        <a:p>
          <a:endParaRPr lang="en-US"/>
        </a:p>
      </dgm:t>
    </dgm:pt>
    <dgm:pt modelId="{317D3CAC-96A8-4544-BF7C-7A2BD874695C}">
      <dgm:prSet/>
      <dgm:spPr/>
      <dgm:t>
        <a:bodyPr/>
        <a:lstStyle/>
        <a:p>
          <a:r>
            <a:rPr lang="en-IN" dirty="0"/>
            <a:t>Large dataset with non-performance-related data.</a:t>
          </a:r>
          <a:endParaRPr lang="en-US" dirty="0"/>
        </a:p>
      </dgm:t>
    </dgm:pt>
    <dgm:pt modelId="{B3B59D49-DFDE-44B9-9CAB-DF300B5199D6}" type="parTrans" cxnId="{A6E14664-46F5-489D-9A2D-D9E6F4ED4783}">
      <dgm:prSet/>
      <dgm:spPr/>
      <dgm:t>
        <a:bodyPr/>
        <a:lstStyle/>
        <a:p>
          <a:endParaRPr lang="en-US"/>
        </a:p>
      </dgm:t>
    </dgm:pt>
    <dgm:pt modelId="{B7D16B78-E818-43C0-AED2-240B987CA646}" type="sibTrans" cxnId="{A6E14664-46F5-489D-9A2D-D9E6F4ED4783}">
      <dgm:prSet/>
      <dgm:spPr/>
      <dgm:t>
        <a:bodyPr/>
        <a:lstStyle/>
        <a:p>
          <a:endParaRPr lang="en-US"/>
        </a:p>
      </dgm:t>
    </dgm:pt>
    <dgm:pt modelId="{29BFA546-DE18-4D1E-92C3-C6C326E91B67}">
      <dgm:prSet/>
      <dgm:spPr/>
      <dgm:t>
        <a:bodyPr/>
        <a:lstStyle/>
        <a:p>
          <a:r>
            <a:rPr lang="en-IN" dirty="0"/>
            <a:t>Need for an automated performance scoreboard.</a:t>
          </a:r>
          <a:endParaRPr lang="en-US" dirty="0"/>
        </a:p>
      </dgm:t>
    </dgm:pt>
    <dgm:pt modelId="{FDD6C004-CDE8-40A3-A5D1-20C593B6EC46}" type="parTrans" cxnId="{551AD92F-A8BB-4245-B066-E472DACFB890}">
      <dgm:prSet/>
      <dgm:spPr/>
      <dgm:t>
        <a:bodyPr/>
        <a:lstStyle/>
        <a:p>
          <a:endParaRPr lang="en-US"/>
        </a:p>
      </dgm:t>
    </dgm:pt>
    <dgm:pt modelId="{3027889F-7013-4B1C-AC75-750E2927F8E0}" type="sibTrans" cxnId="{551AD92F-A8BB-4245-B066-E472DACFB890}">
      <dgm:prSet/>
      <dgm:spPr/>
      <dgm:t>
        <a:bodyPr/>
        <a:lstStyle/>
        <a:p>
          <a:endParaRPr lang="en-US"/>
        </a:p>
      </dgm:t>
    </dgm:pt>
    <dgm:pt modelId="{B77E0DDB-A7EA-4E7C-A637-B30830D46261}">
      <dgm:prSet/>
      <dgm:spPr/>
      <dgm:t>
        <a:bodyPr/>
        <a:lstStyle/>
        <a:p>
          <a:r>
            <a:rPr lang="en-IN" b="1" dirty="0"/>
            <a:t>Data filtering </a:t>
          </a:r>
          <a:r>
            <a:rPr lang="en-IN" dirty="0"/>
            <a:t>: Removed irrelevant data to focus on key performance metrics.</a:t>
          </a:r>
          <a:endParaRPr lang="en-US" dirty="0"/>
        </a:p>
      </dgm:t>
    </dgm:pt>
    <dgm:pt modelId="{AAA66396-BFB3-4CFE-A3F9-CD8359C642B1}" type="parTrans" cxnId="{ECEE4A04-7199-4ACB-AF30-5AEFEB0D8A07}">
      <dgm:prSet/>
      <dgm:spPr/>
      <dgm:t>
        <a:bodyPr/>
        <a:lstStyle/>
        <a:p>
          <a:endParaRPr lang="en-US"/>
        </a:p>
      </dgm:t>
    </dgm:pt>
    <dgm:pt modelId="{EBE98A6D-6576-4BB0-BF61-E04EC9FB5C28}" type="sibTrans" cxnId="{ECEE4A04-7199-4ACB-AF30-5AEFEB0D8A07}">
      <dgm:prSet/>
      <dgm:spPr/>
      <dgm:t>
        <a:bodyPr/>
        <a:lstStyle/>
        <a:p>
          <a:endParaRPr lang="en-US"/>
        </a:p>
      </dgm:t>
    </dgm:pt>
    <dgm:pt modelId="{51C8A246-BD0F-4068-A33C-C4D06711B735}">
      <dgm:prSet/>
      <dgm:spPr/>
      <dgm:t>
        <a:bodyPr/>
        <a:lstStyle/>
        <a:p>
          <a:r>
            <a:rPr lang="en-IN" b="1" dirty="0"/>
            <a:t>Scoreboard creation </a:t>
          </a:r>
          <a:r>
            <a:rPr lang="en-IN" dirty="0"/>
            <a:t>: Used the IF formula to automate performance scoring.</a:t>
          </a:r>
          <a:endParaRPr lang="en-US" dirty="0"/>
        </a:p>
      </dgm:t>
    </dgm:pt>
    <dgm:pt modelId="{2A172842-52C4-4488-B097-86408DCCB1A9}" type="parTrans" cxnId="{CFFF1C5F-756A-41F0-8C50-677FF721316A}">
      <dgm:prSet/>
      <dgm:spPr/>
      <dgm:t>
        <a:bodyPr/>
        <a:lstStyle/>
        <a:p>
          <a:endParaRPr lang="en-US"/>
        </a:p>
      </dgm:t>
    </dgm:pt>
    <dgm:pt modelId="{998D8110-4BC0-4F95-8FFC-C5A67B1B583C}" type="sibTrans" cxnId="{CFFF1C5F-756A-41F0-8C50-677FF721316A}">
      <dgm:prSet/>
      <dgm:spPr/>
      <dgm:t>
        <a:bodyPr/>
        <a:lstStyle/>
        <a:p>
          <a:endParaRPr lang="en-US"/>
        </a:p>
      </dgm:t>
    </dgm:pt>
    <dgm:pt modelId="{A6A745EF-488B-4250-8542-A61CACA0D064}">
      <dgm:prSet/>
      <dgm:spPr/>
      <dgm:t>
        <a:bodyPr/>
        <a:lstStyle/>
        <a:p>
          <a:r>
            <a:rPr lang="en-IN" dirty="0"/>
            <a:t>Streamlined analysis process.</a:t>
          </a:r>
          <a:endParaRPr lang="en-US" dirty="0"/>
        </a:p>
      </dgm:t>
    </dgm:pt>
    <dgm:pt modelId="{6666867E-7012-401C-B4A0-B74D460797E5}" type="parTrans" cxnId="{D951F869-8CFA-42BE-BEDD-5668DACC594C}">
      <dgm:prSet/>
      <dgm:spPr/>
      <dgm:t>
        <a:bodyPr/>
        <a:lstStyle/>
        <a:p>
          <a:endParaRPr lang="en-US"/>
        </a:p>
      </dgm:t>
    </dgm:pt>
    <dgm:pt modelId="{C7D8AE4B-812D-4CA8-B360-384C768AAE95}" type="sibTrans" cxnId="{D951F869-8CFA-42BE-BEDD-5668DACC594C}">
      <dgm:prSet/>
      <dgm:spPr/>
      <dgm:t>
        <a:bodyPr/>
        <a:lstStyle/>
        <a:p>
          <a:endParaRPr lang="en-US"/>
        </a:p>
      </dgm:t>
    </dgm:pt>
    <dgm:pt modelId="{16EC7DAF-5F0F-4166-8085-207EA28AE3EC}">
      <dgm:prSet/>
      <dgm:spPr/>
      <dgm:t>
        <a:bodyPr/>
        <a:lstStyle/>
        <a:p>
          <a:r>
            <a:rPr lang="en-IN" dirty="0"/>
            <a:t>Accurate, objective performance evaluations.</a:t>
          </a:r>
          <a:endParaRPr lang="en-US" dirty="0"/>
        </a:p>
      </dgm:t>
    </dgm:pt>
    <dgm:pt modelId="{756B6A56-C74C-40D0-B8C0-278BBC383029}" type="parTrans" cxnId="{228CE0BE-A57D-4C8B-B542-D2E55F878529}">
      <dgm:prSet/>
      <dgm:spPr/>
      <dgm:t>
        <a:bodyPr/>
        <a:lstStyle/>
        <a:p>
          <a:endParaRPr lang="en-US"/>
        </a:p>
      </dgm:t>
    </dgm:pt>
    <dgm:pt modelId="{EDB91B2F-DF34-4BCB-B16F-0A5F46243464}" type="sibTrans" cxnId="{228CE0BE-A57D-4C8B-B542-D2E55F878529}">
      <dgm:prSet/>
      <dgm:spPr/>
      <dgm:t>
        <a:bodyPr/>
        <a:lstStyle/>
        <a:p>
          <a:endParaRPr lang="en-US"/>
        </a:p>
      </dgm:t>
    </dgm:pt>
    <dgm:pt modelId="{9EF8BF32-00C8-4226-990E-575132C530F6}">
      <dgm:prSet/>
      <dgm:spPr/>
      <dgm:t>
        <a:bodyPr/>
        <a:lstStyle/>
        <a:p>
          <a:r>
            <a:rPr lang="en-IN" dirty="0"/>
            <a:t>Enhanced data-driven decision-making for HR.</a:t>
          </a:r>
          <a:endParaRPr lang="en-US" dirty="0"/>
        </a:p>
      </dgm:t>
    </dgm:pt>
    <dgm:pt modelId="{5C8D818B-3F6E-49A5-B919-09C44DDB70E9}" type="parTrans" cxnId="{0F6E23B2-DE99-4E3C-BFC9-74D9EBCDC4B8}">
      <dgm:prSet/>
      <dgm:spPr/>
      <dgm:t>
        <a:bodyPr/>
        <a:lstStyle/>
        <a:p>
          <a:endParaRPr lang="en-US"/>
        </a:p>
      </dgm:t>
    </dgm:pt>
    <dgm:pt modelId="{38A87FBD-B918-4D61-993C-62A48031B878}" type="sibTrans" cxnId="{0F6E23B2-DE99-4E3C-BFC9-74D9EBCDC4B8}">
      <dgm:prSet/>
      <dgm:spPr/>
      <dgm:t>
        <a:bodyPr/>
        <a:lstStyle/>
        <a:p>
          <a:endParaRPr lang="en-US"/>
        </a:p>
      </dgm:t>
    </dgm:pt>
    <dgm:pt modelId="{F5E6E552-3018-42EF-930D-578655FF9633}" type="pres">
      <dgm:prSet presAssocID="{E19BB158-9DBB-4A75-9CD6-93BA82F719DA}" presName="linear" presStyleCnt="0">
        <dgm:presLayoutVars>
          <dgm:dir/>
          <dgm:animLvl val="lvl"/>
          <dgm:resizeHandles val="exact"/>
        </dgm:presLayoutVars>
      </dgm:prSet>
      <dgm:spPr/>
      <dgm:t>
        <a:bodyPr/>
        <a:lstStyle/>
        <a:p>
          <a:endParaRPr lang="en-US"/>
        </a:p>
      </dgm:t>
    </dgm:pt>
    <dgm:pt modelId="{0D2C66B7-5934-4235-9C76-E2A40C50F365}" type="pres">
      <dgm:prSet presAssocID="{2055A068-54D3-48C4-81CF-A81C565A7A92}" presName="parentLin" presStyleCnt="0"/>
      <dgm:spPr/>
    </dgm:pt>
    <dgm:pt modelId="{73B3D949-BB4C-49E4-830B-6E6C0E1C29EE}" type="pres">
      <dgm:prSet presAssocID="{2055A068-54D3-48C4-81CF-A81C565A7A92}" presName="parentLeftMargin" presStyleLbl="node1" presStyleIdx="0" presStyleCnt="4"/>
      <dgm:spPr/>
      <dgm:t>
        <a:bodyPr/>
        <a:lstStyle/>
        <a:p>
          <a:endParaRPr lang="en-US"/>
        </a:p>
      </dgm:t>
    </dgm:pt>
    <dgm:pt modelId="{452773FE-BF24-4697-98C2-EF78377CCB3C}" type="pres">
      <dgm:prSet presAssocID="{2055A068-54D3-48C4-81CF-A81C565A7A92}" presName="parentText" presStyleLbl="node1" presStyleIdx="0" presStyleCnt="4">
        <dgm:presLayoutVars>
          <dgm:chMax val="0"/>
          <dgm:bulletEnabled val="1"/>
        </dgm:presLayoutVars>
      </dgm:prSet>
      <dgm:spPr/>
      <dgm:t>
        <a:bodyPr/>
        <a:lstStyle/>
        <a:p>
          <a:endParaRPr lang="en-US"/>
        </a:p>
      </dgm:t>
    </dgm:pt>
    <dgm:pt modelId="{015CD88E-7FAE-4818-92DD-3E809EF12348}" type="pres">
      <dgm:prSet presAssocID="{2055A068-54D3-48C4-81CF-A81C565A7A92}" presName="negativeSpace" presStyleCnt="0"/>
      <dgm:spPr/>
    </dgm:pt>
    <dgm:pt modelId="{1170AD01-5345-44EA-B9CA-48D25C0EB527}" type="pres">
      <dgm:prSet presAssocID="{2055A068-54D3-48C4-81CF-A81C565A7A92}" presName="childText" presStyleLbl="conFgAcc1" presStyleIdx="0" presStyleCnt="4" custLinFactNeighborY="-40180">
        <dgm:presLayoutVars>
          <dgm:bulletEnabled val="1"/>
        </dgm:presLayoutVars>
      </dgm:prSet>
      <dgm:spPr/>
      <dgm:t>
        <a:bodyPr/>
        <a:lstStyle/>
        <a:p>
          <a:endParaRPr lang="en-US"/>
        </a:p>
      </dgm:t>
    </dgm:pt>
    <dgm:pt modelId="{A477879C-F78F-4735-9562-80AA8622B03C}" type="pres">
      <dgm:prSet presAssocID="{CD03F912-066A-4EB4-9A2D-2943E7A9BCD0}" presName="spaceBetweenRectangles" presStyleCnt="0"/>
      <dgm:spPr/>
    </dgm:pt>
    <dgm:pt modelId="{73AEBB89-30EA-4BB6-9BA7-8951EFC3A4CD}" type="pres">
      <dgm:prSet presAssocID="{178A90E2-FC8C-4E8D-BD02-2AA864B1C3BE}" presName="parentLin" presStyleCnt="0"/>
      <dgm:spPr/>
    </dgm:pt>
    <dgm:pt modelId="{A57F7D8A-D3CD-487D-A616-0C29AA02DB4B}" type="pres">
      <dgm:prSet presAssocID="{178A90E2-FC8C-4E8D-BD02-2AA864B1C3BE}" presName="parentLeftMargin" presStyleLbl="node1" presStyleIdx="0" presStyleCnt="4"/>
      <dgm:spPr/>
      <dgm:t>
        <a:bodyPr/>
        <a:lstStyle/>
        <a:p>
          <a:endParaRPr lang="en-US"/>
        </a:p>
      </dgm:t>
    </dgm:pt>
    <dgm:pt modelId="{26D23F9D-459B-4666-B9B4-B712D66D49B1}" type="pres">
      <dgm:prSet presAssocID="{178A90E2-FC8C-4E8D-BD02-2AA864B1C3BE}" presName="parentText" presStyleLbl="node1" presStyleIdx="1" presStyleCnt="4">
        <dgm:presLayoutVars>
          <dgm:chMax val="0"/>
          <dgm:bulletEnabled val="1"/>
        </dgm:presLayoutVars>
      </dgm:prSet>
      <dgm:spPr/>
      <dgm:t>
        <a:bodyPr/>
        <a:lstStyle/>
        <a:p>
          <a:endParaRPr lang="en-US"/>
        </a:p>
      </dgm:t>
    </dgm:pt>
    <dgm:pt modelId="{24D0FAD9-2F39-4479-AFDD-BE3BE195A3A0}" type="pres">
      <dgm:prSet presAssocID="{178A90E2-FC8C-4E8D-BD02-2AA864B1C3BE}" presName="negativeSpace" presStyleCnt="0"/>
      <dgm:spPr/>
    </dgm:pt>
    <dgm:pt modelId="{272AFE1A-4445-407D-A924-922D00A82240}" type="pres">
      <dgm:prSet presAssocID="{178A90E2-FC8C-4E8D-BD02-2AA864B1C3BE}" presName="childText" presStyleLbl="conFgAcc1" presStyleIdx="1" presStyleCnt="4">
        <dgm:presLayoutVars>
          <dgm:bulletEnabled val="1"/>
        </dgm:presLayoutVars>
      </dgm:prSet>
      <dgm:spPr/>
      <dgm:t>
        <a:bodyPr/>
        <a:lstStyle/>
        <a:p>
          <a:endParaRPr lang="en-US"/>
        </a:p>
      </dgm:t>
    </dgm:pt>
    <dgm:pt modelId="{8D2168F3-23E2-4451-ADBF-C42648B0896F}" type="pres">
      <dgm:prSet presAssocID="{EF152C2E-99F5-4BE1-98C1-01F013B11773}" presName="spaceBetweenRectangles" presStyleCnt="0"/>
      <dgm:spPr/>
    </dgm:pt>
    <dgm:pt modelId="{6C4AFCD3-2739-4222-B148-AA6226A0E2B0}" type="pres">
      <dgm:prSet presAssocID="{16EE7906-58E0-4EAB-AEF8-2B9C05DCCEF2}" presName="parentLin" presStyleCnt="0"/>
      <dgm:spPr/>
    </dgm:pt>
    <dgm:pt modelId="{1FB82AA2-AC2A-4CF4-BB1E-31D16843FBBF}" type="pres">
      <dgm:prSet presAssocID="{16EE7906-58E0-4EAB-AEF8-2B9C05DCCEF2}" presName="parentLeftMargin" presStyleLbl="node1" presStyleIdx="1" presStyleCnt="4"/>
      <dgm:spPr/>
      <dgm:t>
        <a:bodyPr/>
        <a:lstStyle/>
        <a:p>
          <a:endParaRPr lang="en-US"/>
        </a:p>
      </dgm:t>
    </dgm:pt>
    <dgm:pt modelId="{2B08FC58-3CA0-4B0D-A218-CB50E834226A}" type="pres">
      <dgm:prSet presAssocID="{16EE7906-58E0-4EAB-AEF8-2B9C05DCCEF2}" presName="parentText" presStyleLbl="node1" presStyleIdx="2" presStyleCnt="4" custLinFactNeighborY="-4014">
        <dgm:presLayoutVars>
          <dgm:chMax val="0"/>
          <dgm:bulletEnabled val="1"/>
        </dgm:presLayoutVars>
      </dgm:prSet>
      <dgm:spPr/>
      <dgm:t>
        <a:bodyPr/>
        <a:lstStyle/>
        <a:p>
          <a:endParaRPr lang="en-US"/>
        </a:p>
      </dgm:t>
    </dgm:pt>
    <dgm:pt modelId="{65028C92-3C39-4C64-91D5-5080E3870CE9}" type="pres">
      <dgm:prSet presAssocID="{16EE7906-58E0-4EAB-AEF8-2B9C05DCCEF2}" presName="negativeSpace" presStyleCnt="0"/>
      <dgm:spPr/>
    </dgm:pt>
    <dgm:pt modelId="{24D2CEB5-5604-435D-8903-BBCF1E02B3B1}" type="pres">
      <dgm:prSet presAssocID="{16EE7906-58E0-4EAB-AEF8-2B9C05DCCEF2}" presName="childText" presStyleLbl="conFgAcc1" presStyleIdx="2" presStyleCnt="4" custLinFactNeighborY="18058">
        <dgm:presLayoutVars>
          <dgm:bulletEnabled val="1"/>
        </dgm:presLayoutVars>
      </dgm:prSet>
      <dgm:spPr/>
      <dgm:t>
        <a:bodyPr/>
        <a:lstStyle/>
        <a:p>
          <a:endParaRPr lang="en-US"/>
        </a:p>
      </dgm:t>
    </dgm:pt>
    <dgm:pt modelId="{90B512A8-7739-4AD8-9B66-9531E9791175}" type="pres">
      <dgm:prSet presAssocID="{9CF3D661-AC75-4C6D-AF2F-01A7CBABC92F}" presName="spaceBetweenRectangles" presStyleCnt="0"/>
      <dgm:spPr/>
    </dgm:pt>
    <dgm:pt modelId="{1DE2B139-488D-4721-B8C6-54F9611A0696}" type="pres">
      <dgm:prSet presAssocID="{3F9FA0F5-1549-4AF3-85CF-582CC1B4190E}" presName="parentLin" presStyleCnt="0"/>
      <dgm:spPr/>
    </dgm:pt>
    <dgm:pt modelId="{54E7BB61-1186-431E-AE5A-3CBC4FC0F0BE}" type="pres">
      <dgm:prSet presAssocID="{3F9FA0F5-1549-4AF3-85CF-582CC1B4190E}" presName="parentLeftMargin" presStyleLbl="node1" presStyleIdx="2" presStyleCnt="4"/>
      <dgm:spPr/>
      <dgm:t>
        <a:bodyPr/>
        <a:lstStyle/>
        <a:p>
          <a:endParaRPr lang="en-US"/>
        </a:p>
      </dgm:t>
    </dgm:pt>
    <dgm:pt modelId="{F24824F7-065A-430A-BFE4-6BB7CF45E80B}" type="pres">
      <dgm:prSet presAssocID="{3F9FA0F5-1549-4AF3-85CF-582CC1B4190E}" presName="parentText" presStyleLbl="node1" presStyleIdx="3" presStyleCnt="4">
        <dgm:presLayoutVars>
          <dgm:chMax val="0"/>
          <dgm:bulletEnabled val="1"/>
        </dgm:presLayoutVars>
      </dgm:prSet>
      <dgm:spPr/>
      <dgm:t>
        <a:bodyPr/>
        <a:lstStyle/>
        <a:p>
          <a:endParaRPr lang="en-US"/>
        </a:p>
      </dgm:t>
    </dgm:pt>
    <dgm:pt modelId="{6B8D4FFA-8DD8-40F8-A1A2-263B3B0A2438}" type="pres">
      <dgm:prSet presAssocID="{3F9FA0F5-1549-4AF3-85CF-582CC1B4190E}" presName="negativeSpace" presStyleCnt="0"/>
      <dgm:spPr/>
    </dgm:pt>
    <dgm:pt modelId="{9B72F05D-EB01-44D7-944E-A2E1738CA982}" type="pres">
      <dgm:prSet presAssocID="{3F9FA0F5-1549-4AF3-85CF-582CC1B4190E}" presName="childText" presStyleLbl="conFgAcc1" presStyleIdx="3" presStyleCnt="4">
        <dgm:presLayoutVars>
          <dgm:bulletEnabled val="1"/>
        </dgm:presLayoutVars>
      </dgm:prSet>
      <dgm:spPr/>
      <dgm:t>
        <a:bodyPr/>
        <a:lstStyle/>
        <a:p>
          <a:endParaRPr lang="en-US"/>
        </a:p>
      </dgm:t>
    </dgm:pt>
  </dgm:ptLst>
  <dgm:cxnLst>
    <dgm:cxn modelId="{228CE0BE-A57D-4C8B-B542-D2E55F878529}" srcId="{3F9FA0F5-1549-4AF3-85CF-582CC1B4190E}" destId="{16EC7DAF-5F0F-4166-8085-207EA28AE3EC}" srcOrd="1" destOrd="0" parTransId="{756B6A56-C74C-40D0-B8C0-278BBC383029}" sibTransId="{EDB91B2F-DF34-4BCB-B16F-0A5F46243464}"/>
    <dgm:cxn modelId="{6DE47A22-DD80-427B-9A40-98D941783000}" type="presOf" srcId="{B77E0DDB-A7EA-4E7C-A637-B30830D46261}" destId="{24D2CEB5-5604-435D-8903-BBCF1E02B3B1}" srcOrd="0" destOrd="0" presId="urn:microsoft.com/office/officeart/2005/8/layout/list1"/>
    <dgm:cxn modelId="{78C4B28F-1BBB-4A72-A123-86FA941A9D38}" srcId="{2055A068-54D3-48C4-81CF-A81C565A7A92}" destId="{D79ACFF7-13E4-47AC-883F-BF06566DEBE1}" srcOrd="0" destOrd="0" parTransId="{1242F5E4-708D-426D-85FC-869D464C95C3}" sibTransId="{C53E3A44-D699-443F-AD12-30A5754D1B73}"/>
    <dgm:cxn modelId="{CAE84F22-67E5-43F7-9F48-A744655CE954}" type="presOf" srcId="{2055A068-54D3-48C4-81CF-A81C565A7A92}" destId="{452773FE-BF24-4697-98C2-EF78377CCB3C}" srcOrd="1" destOrd="0" presId="urn:microsoft.com/office/officeart/2005/8/layout/list1"/>
    <dgm:cxn modelId="{CFFF1C5F-756A-41F0-8C50-677FF721316A}" srcId="{16EE7906-58E0-4EAB-AEF8-2B9C05DCCEF2}" destId="{51C8A246-BD0F-4068-A33C-C4D06711B735}" srcOrd="1" destOrd="0" parTransId="{2A172842-52C4-4488-B097-86408DCCB1A9}" sibTransId="{998D8110-4BC0-4F95-8FFC-C5A67B1B583C}"/>
    <dgm:cxn modelId="{416AF3F6-729C-4F09-9383-1F7B6D158F1C}" srcId="{E19BB158-9DBB-4A75-9CD6-93BA82F719DA}" destId="{16EE7906-58E0-4EAB-AEF8-2B9C05DCCEF2}" srcOrd="2" destOrd="0" parTransId="{AE55B52D-367D-4D8B-9BFF-A7A95CA4A7D9}" sibTransId="{9CF3D661-AC75-4C6D-AF2F-01A7CBABC92F}"/>
    <dgm:cxn modelId="{394D997C-6387-4747-B0EB-2BBCD169E7D5}" type="presOf" srcId="{D79ACFF7-13E4-47AC-883F-BF06566DEBE1}" destId="{1170AD01-5345-44EA-B9CA-48D25C0EB527}" srcOrd="0" destOrd="0" presId="urn:microsoft.com/office/officeart/2005/8/layout/list1"/>
    <dgm:cxn modelId="{8BD05F62-3E1D-42B1-BE00-23D535AC2FE8}" type="presOf" srcId="{29BFA546-DE18-4D1E-92C3-C6C326E91B67}" destId="{272AFE1A-4445-407D-A924-922D00A82240}" srcOrd="0" destOrd="1" presId="urn:microsoft.com/office/officeart/2005/8/layout/list1"/>
    <dgm:cxn modelId="{7F014342-9119-42F8-9128-2FE2C916D54D}" srcId="{E19BB158-9DBB-4A75-9CD6-93BA82F719DA}" destId="{178A90E2-FC8C-4E8D-BD02-2AA864B1C3BE}" srcOrd="1" destOrd="0" parTransId="{E9EFB79F-4CE5-4CD8-A453-BB13F7258DE1}" sibTransId="{EF152C2E-99F5-4BE1-98C1-01F013B11773}"/>
    <dgm:cxn modelId="{D951F869-8CFA-42BE-BEDD-5668DACC594C}" srcId="{3F9FA0F5-1549-4AF3-85CF-582CC1B4190E}" destId="{A6A745EF-488B-4250-8542-A61CACA0D064}" srcOrd="0" destOrd="0" parTransId="{6666867E-7012-401C-B4A0-B74D460797E5}" sibTransId="{C7D8AE4B-812D-4CA8-B360-384C768AAE95}"/>
    <dgm:cxn modelId="{0B90421A-DCDE-4583-9141-02799BBA3457}" type="presOf" srcId="{16EE7906-58E0-4EAB-AEF8-2B9C05DCCEF2}" destId="{2B08FC58-3CA0-4B0D-A218-CB50E834226A}" srcOrd="1" destOrd="0" presId="urn:microsoft.com/office/officeart/2005/8/layout/list1"/>
    <dgm:cxn modelId="{65FD9239-901F-4DE9-A3EC-CE67F2669C2B}" type="presOf" srcId="{A6A745EF-488B-4250-8542-A61CACA0D064}" destId="{9B72F05D-EB01-44D7-944E-A2E1738CA982}" srcOrd="0" destOrd="0" presId="urn:microsoft.com/office/officeart/2005/8/layout/list1"/>
    <dgm:cxn modelId="{D9CDB1AB-FC5D-4BBC-A2C1-63FC843C84AF}" srcId="{E19BB158-9DBB-4A75-9CD6-93BA82F719DA}" destId="{2055A068-54D3-48C4-81CF-A81C565A7A92}" srcOrd="0" destOrd="0" parTransId="{862FD3AA-36BE-4252-9EDC-197C7C999922}" sibTransId="{CD03F912-066A-4EB4-9A2D-2943E7A9BCD0}"/>
    <dgm:cxn modelId="{0F6E23B2-DE99-4E3C-BFC9-74D9EBCDC4B8}" srcId="{3F9FA0F5-1549-4AF3-85CF-582CC1B4190E}" destId="{9EF8BF32-00C8-4226-990E-575132C530F6}" srcOrd="2" destOrd="0" parTransId="{5C8D818B-3F6E-49A5-B919-09C44DDB70E9}" sibTransId="{38A87FBD-B918-4D61-993C-62A48031B878}"/>
    <dgm:cxn modelId="{551AD92F-A8BB-4245-B066-E472DACFB890}" srcId="{178A90E2-FC8C-4E8D-BD02-2AA864B1C3BE}" destId="{29BFA546-DE18-4D1E-92C3-C6C326E91B67}" srcOrd="1" destOrd="0" parTransId="{FDD6C004-CDE8-40A3-A5D1-20C593B6EC46}" sibTransId="{3027889F-7013-4B1C-AC75-750E2927F8E0}"/>
    <dgm:cxn modelId="{F25B7292-9E5E-4FFA-9E05-4D632E3A11B9}" type="presOf" srcId="{51C8A246-BD0F-4068-A33C-C4D06711B735}" destId="{24D2CEB5-5604-435D-8903-BBCF1E02B3B1}" srcOrd="0" destOrd="1" presId="urn:microsoft.com/office/officeart/2005/8/layout/list1"/>
    <dgm:cxn modelId="{634DE800-8F15-4957-9385-63AD06A3F699}" srcId="{E19BB158-9DBB-4A75-9CD6-93BA82F719DA}" destId="{3F9FA0F5-1549-4AF3-85CF-582CC1B4190E}" srcOrd="3" destOrd="0" parTransId="{0C8F8D0E-3A66-4983-8615-79B90BF374FB}" sibTransId="{6CFE69B5-CD95-4169-9C97-F5E62595554E}"/>
    <dgm:cxn modelId="{ECEE4A04-7199-4ACB-AF30-5AEFEB0D8A07}" srcId="{16EE7906-58E0-4EAB-AEF8-2B9C05DCCEF2}" destId="{B77E0DDB-A7EA-4E7C-A637-B30830D46261}" srcOrd="0" destOrd="0" parTransId="{AAA66396-BFB3-4CFE-A3F9-CD8359C642B1}" sibTransId="{EBE98A6D-6576-4BB0-BF61-E04EC9FB5C28}"/>
    <dgm:cxn modelId="{3CEF6990-3016-4E4F-914A-19F23CF67F74}" type="presOf" srcId="{178A90E2-FC8C-4E8D-BD02-2AA864B1C3BE}" destId="{A57F7D8A-D3CD-487D-A616-0C29AA02DB4B}" srcOrd="0" destOrd="0" presId="urn:microsoft.com/office/officeart/2005/8/layout/list1"/>
    <dgm:cxn modelId="{8A32D779-A1AD-422C-ABDB-2196EBBF1A85}" type="presOf" srcId="{2055A068-54D3-48C4-81CF-A81C565A7A92}" destId="{73B3D949-BB4C-49E4-830B-6E6C0E1C29EE}" srcOrd="0" destOrd="0" presId="urn:microsoft.com/office/officeart/2005/8/layout/list1"/>
    <dgm:cxn modelId="{3FAB4AA5-868E-40DA-9DDE-5D4BFFF23021}" type="presOf" srcId="{3F9FA0F5-1549-4AF3-85CF-582CC1B4190E}" destId="{F24824F7-065A-430A-BFE4-6BB7CF45E80B}" srcOrd="1" destOrd="0" presId="urn:microsoft.com/office/officeart/2005/8/layout/list1"/>
    <dgm:cxn modelId="{CE92C35D-FCE7-43DF-8B5D-899E5E460E33}" type="presOf" srcId="{317D3CAC-96A8-4544-BF7C-7A2BD874695C}" destId="{272AFE1A-4445-407D-A924-922D00A82240}" srcOrd="0" destOrd="0" presId="urn:microsoft.com/office/officeart/2005/8/layout/list1"/>
    <dgm:cxn modelId="{F9C11147-D178-42DB-8AC7-C276A82B31F6}" type="presOf" srcId="{E19BB158-9DBB-4A75-9CD6-93BA82F719DA}" destId="{F5E6E552-3018-42EF-930D-578655FF9633}" srcOrd="0" destOrd="0" presId="urn:microsoft.com/office/officeart/2005/8/layout/list1"/>
    <dgm:cxn modelId="{9278FDA7-DA1D-4775-A62C-AEB261637DFF}" type="presOf" srcId="{16EC7DAF-5F0F-4166-8085-207EA28AE3EC}" destId="{9B72F05D-EB01-44D7-944E-A2E1738CA982}" srcOrd="0" destOrd="1" presId="urn:microsoft.com/office/officeart/2005/8/layout/list1"/>
    <dgm:cxn modelId="{A6E14664-46F5-489D-9A2D-D9E6F4ED4783}" srcId="{178A90E2-FC8C-4E8D-BD02-2AA864B1C3BE}" destId="{317D3CAC-96A8-4544-BF7C-7A2BD874695C}" srcOrd="0" destOrd="0" parTransId="{B3B59D49-DFDE-44B9-9CAB-DF300B5199D6}" sibTransId="{B7D16B78-E818-43C0-AED2-240B987CA646}"/>
    <dgm:cxn modelId="{B001A3AB-8AED-4AC5-AC50-0E803BA26E63}" type="presOf" srcId="{16EE7906-58E0-4EAB-AEF8-2B9C05DCCEF2}" destId="{1FB82AA2-AC2A-4CF4-BB1E-31D16843FBBF}" srcOrd="0" destOrd="0" presId="urn:microsoft.com/office/officeart/2005/8/layout/list1"/>
    <dgm:cxn modelId="{4D44B6D2-0DA5-40AA-983E-593EE5967B69}" type="presOf" srcId="{3F9FA0F5-1549-4AF3-85CF-582CC1B4190E}" destId="{54E7BB61-1186-431E-AE5A-3CBC4FC0F0BE}" srcOrd="0" destOrd="0" presId="urn:microsoft.com/office/officeart/2005/8/layout/list1"/>
    <dgm:cxn modelId="{14884506-4B6D-48E8-BBD6-D37F3A291266}" type="presOf" srcId="{178A90E2-FC8C-4E8D-BD02-2AA864B1C3BE}" destId="{26D23F9D-459B-4666-B9B4-B712D66D49B1}" srcOrd="1" destOrd="0" presId="urn:microsoft.com/office/officeart/2005/8/layout/list1"/>
    <dgm:cxn modelId="{7ED754DA-0C49-45BC-AD54-670FA66DA769}" type="presOf" srcId="{9EF8BF32-00C8-4226-990E-575132C530F6}" destId="{9B72F05D-EB01-44D7-944E-A2E1738CA982}" srcOrd="0" destOrd="2" presId="urn:microsoft.com/office/officeart/2005/8/layout/list1"/>
    <dgm:cxn modelId="{06E29AEE-4DBF-4294-BE15-1B9D52B1CB58}" type="presParOf" srcId="{F5E6E552-3018-42EF-930D-578655FF9633}" destId="{0D2C66B7-5934-4235-9C76-E2A40C50F365}" srcOrd="0" destOrd="0" presId="urn:microsoft.com/office/officeart/2005/8/layout/list1"/>
    <dgm:cxn modelId="{32790503-608C-4DC9-90C6-D82956B7E04A}" type="presParOf" srcId="{0D2C66B7-5934-4235-9C76-E2A40C50F365}" destId="{73B3D949-BB4C-49E4-830B-6E6C0E1C29EE}" srcOrd="0" destOrd="0" presId="urn:microsoft.com/office/officeart/2005/8/layout/list1"/>
    <dgm:cxn modelId="{C996EE16-040C-4F9C-B7E5-8D286E14CFFF}" type="presParOf" srcId="{0D2C66B7-5934-4235-9C76-E2A40C50F365}" destId="{452773FE-BF24-4697-98C2-EF78377CCB3C}" srcOrd="1" destOrd="0" presId="urn:microsoft.com/office/officeart/2005/8/layout/list1"/>
    <dgm:cxn modelId="{C837C97F-07DC-44BC-8FEF-B44E93723010}" type="presParOf" srcId="{F5E6E552-3018-42EF-930D-578655FF9633}" destId="{015CD88E-7FAE-4818-92DD-3E809EF12348}" srcOrd="1" destOrd="0" presId="urn:microsoft.com/office/officeart/2005/8/layout/list1"/>
    <dgm:cxn modelId="{FF0F67AB-80E3-47AA-BDE2-3412CB1DB972}" type="presParOf" srcId="{F5E6E552-3018-42EF-930D-578655FF9633}" destId="{1170AD01-5345-44EA-B9CA-48D25C0EB527}" srcOrd="2" destOrd="0" presId="urn:microsoft.com/office/officeart/2005/8/layout/list1"/>
    <dgm:cxn modelId="{934C5485-021F-401E-A30B-3BC4C1283E32}" type="presParOf" srcId="{F5E6E552-3018-42EF-930D-578655FF9633}" destId="{A477879C-F78F-4735-9562-80AA8622B03C}" srcOrd="3" destOrd="0" presId="urn:microsoft.com/office/officeart/2005/8/layout/list1"/>
    <dgm:cxn modelId="{FF3643F8-C3AE-439E-AD7D-6F0319476AB8}" type="presParOf" srcId="{F5E6E552-3018-42EF-930D-578655FF9633}" destId="{73AEBB89-30EA-4BB6-9BA7-8951EFC3A4CD}" srcOrd="4" destOrd="0" presId="urn:microsoft.com/office/officeart/2005/8/layout/list1"/>
    <dgm:cxn modelId="{20B2459E-7BAD-4D06-B505-4042E94E8438}" type="presParOf" srcId="{73AEBB89-30EA-4BB6-9BA7-8951EFC3A4CD}" destId="{A57F7D8A-D3CD-487D-A616-0C29AA02DB4B}" srcOrd="0" destOrd="0" presId="urn:microsoft.com/office/officeart/2005/8/layout/list1"/>
    <dgm:cxn modelId="{1B3EFEDB-7BC4-4BC1-B605-B36492F9D56E}" type="presParOf" srcId="{73AEBB89-30EA-4BB6-9BA7-8951EFC3A4CD}" destId="{26D23F9D-459B-4666-B9B4-B712D66D49B1}" srcOrd="1" destOrd="0" presId="urn:microsoft.com/office/officeart/2005/8/layout/list1"/>
    <dgm:cxn modelId="{49462ABE-3390-4454-8D48-8A0E9DB8EE27}" type="presParOf" srcId="{F5E6E552-3018-42EF-930D-578655FF9633}" destId="{24D0FAD9-2F39-4479-AFDD-BE3BE195A3A0}" srcOrd="5" destOrd="0" presId="urn:microsoft.com/office/officeart/2005/8/layout/list1"/>
    <dgm:cxn modelId="{29316ECB-202E-47F1-8546-054686F45E4A}" type="presParOf" srcId="{F5E6E552-3018-42EF-930D-578655FF9633}" destId="{272AFE1A-4445-407D-A924-922D00A82240}" srcOrd="6" destOrd="0" presId="urn:microsoft.com/office/officeart/2005/8/layout/list1"/>
    <dgm:cxn modelId="{7FCF5FBB-654F-49DF-9863-E3948BD00149}" type="presParOf" srcId="{F5E6E552-3018-42EF-930D-578655FF9633}" destId="{8D2168F3-23E2-4451-ADBF-C42648B0896F}" srcOrd="7" destOrd="0" presId="urn:microsoft.com/office/officeart/2005/8/layout/list1"/>
    <dgm:cxn modelId="{99B7D6C1-BE59-4416-8717-CCFAF2F368B8}" type="presParOf" srcId="{F5E6E552-3018-42EF-930D-578655FF9633}" destId="{6C4AFCD3-2739-4222-B148-AA6226A0E2B0}" srcOrd="8" destOrd="0" presId="urn:microsoft.com/office/officeart/2005/8/layout/list1"/>
    <dgm:cxn modelId="{41363278-4344-414F-9D06-B5C6F92D90AC}" type="presParOf" srcId="{6C4AFCD3-2739-4222-B148-AA6226A0E2B0}" destId="{1FB82AA2-AC2A-4CF4-BB1E-31D16843FBBF}" srcOrd="0" destOrd="0" presId="urn:microsoft.com/office/officeart/2005/8/layout/list1"/>
    <dgm:cxn modelId="{182E759A-6AE9-4E9E-B783-08EA98F22392}" type="presParOf" srcId="{6C4AFCD3-2739-4222-B148-AA6226A0E2B0}" destId="{2B08FC58-3CA0-4B0D-A218-CB50E834226A}" srcOrd="1" destOrd="0" presId="urn:microsoft.com/office/officeart/2005/8/layout/list1"/>
    <dgm:cxn modelId="{62272715-ED73-44CF-9DC9-4F983D095F2C}" type="presParOf" srcId="{F5E6E552-3018-42EF-930D-578655FF9633}" destId="{65028C92-3C39-4C64-91D5-5080E3870CE9}" srcOrd="9" destOrd="0" presId="urn:microsoft.com/office/officeart/2005/8/layout/list1"/>
    <dgm:cxn modelId="{B9FBEF2A-4F5E-49AC-A457-C894B9A79B40}" type="presParOf" srcId="{F5E6E552-3018-42EF-930D-578655FF9633}" destId="{24D2CEB5-5604-435D-8903-BBCF1E02B3B1}" srcOrd="10" destOrd="0" presId="urn:microsoft.com/office/officeart/2005/8/layout/list1"/>
    <dgm:cxn modelId="{EEC0D212-2489-42B6-8D2C-BE701DFDC29F}" type="presParOf" srcId="{F5E6E552-3018-42EF-930D-578655FF9633}" destId="{90B512A8-7739-4AD8-9B66-9531E9791175}" srcOrd="11" destOrd="0" presId="urn:microsoft.com/office/officeart/2005/8/layout/list1"/>
    <dgm:cxn modelId="{92355D3F-EE35-4CBD-BBED-D2805A351BAD}" type="presParOf" srcId="{F5E6E552-3018-42EF-930D-578655FF9633}" destId="{1DE2B139-488D-4721-B8C6-54F9611A0696}" srcOrd="12" destOrd="0" presId="urn:microsoft.com/office/officeart/2005/8/layout/list1"/>
    <dgm:cxn modelId="{26A15B62-E3B2-4764-B70D-AE14C5175832}" type="presParOf" srcId="{1DE2B139-488D-4721-B8C6-54F9611A0696}" destId="{54E7BB61-1186-431E-AE5A-3CBC4FC0F0BE}" srcOrd="0" destOrd="0" presId="urn:microsoft.com/office/officeart/2005/8/layout/list1"/>
    <dgm:cxn modelId="{05480099-126B-4BEB-A920-26FDD47ED481}" type="presParOf" srcId="{1DE2B139-488D-4721-B8C6-54F9611A0696}" destId="{F24824F7-065A-430A-BFE4-6BB7CF45E80B}" srcOrd="1" destOrd="0" presId="urn:microsoft.com/office/officeart/2005/8/layout/list1"/>
    <dgm:cxn modelId="{5D730E34-0D88-4DED-84EE-1D465CE43B75}" type="presParOf" srcId="{F5E6E552-3018-42EF-930D-578655FF9633}" destId="{6B8D4FFA-8DD8-40F8-A1A2-263B3B0A2438}" srcOrd="13" destOrd="0" presId="urn:microsoft.com/office/officeart/2005/8/layout/list1"/>
    <dgm:cxn modelId="{7058FE9C-D38A-4419-B224-AFC2EDB1CAA5}" type="presParOf" srcId="{F5E6E552-3018-42EF-930D-578655FF9633}" destId="{9B72F05D-EB01-44D7-944E-A2E1738CA98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7C40FF-B6AF-44CB-82C3-3FBD334AB5E0}"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AB04205-9A8B-460E-9F89-FA9F692481AC}">
      <dgm:prSet phldrT="[Text]"/>
      <dgm:spPr/>
      <dgm:t>
        <a:bodyPr/>
        <a:lstStyle/>
        <a:p>
          <a:r>
            <a:rPr lang="en-IN" b="1" dirty="0"/>
            <a:t>HR Managers :</a:t>
          </a:r>
          <a:endParaRPr lang="en-US" b="1" dirty="0"/>
        </a:p>
      </dgm:t>
    </dgm:pt>
    <dgm:pt modelId="{16B9D10B-9D23-4A85-81EC-85B9B65407DA}" type="parTrans" cxnId="{1C68FA0B-B2E9-49EC-BACB-EEB30834ABD4}">
      <dgm:prSet/>
      <dgm:spPr/>
      <dgm:t>
        <a:bodyPr/>
        <a:lstStyle/>
        <a:p>
          <a:endParaRPr lang="en-US"/>
        </a:p>
      </dgm:t>
    </dgm:pt>
    <dgm:pt modelId="{49EAC420-A480-4339-B5F9-2A178D11E7C5}" type="sibTrans" cxnId="{1C68FA0B-B2E9-49EC-BACB-EEB30834ABD4}">
      <dgm:prSet/>
      <dgm:spPr/>
      <dgm:t>
        <a:bodyPr/>
        <a:lstStyle/>
        <a:p>
          <a:endParaRPr lang="en-US"/>
        </a:p>
      </dgm:t>
    </dgm:pt>
    <dgm:pt modelId="{9CB94E8C-0D8D-4C98-8F57-C453E2AAFF4E}">
      <dgm:prSet phldrT="[Text]"/>
      <dgm:spPr/>
      <dgm:t>
        <a:bodyPr/>
        <a:lstStyle/>
        <a:p>
          <a:r>
            <a:rPr lang="en-IN" dirty="0"/>
            <a:t>Oversee performance evaluations and implement HR strategies.</a:t>
          </a:r>
          <a:endParaRPr lang="en-US" dirty="0"/>
        </a:p>
      </dgm:t>
    </dgm:pt>
    <dgm:pt modelId="{7ACCC563-5919-49E1-8C2A-21F7BB7FFB19}" type="parTrans" cxnId="{9192C8A1-813B-4A7D-80C4-9ABBFA3962D2}">
      <dgm:prSet/>
      <dgm:spPr/>
      <dgm:t>
        <a:bodyPr/>
        <a:lstStyle/>
        <a:p>
          <a:endParaRPr lang="en-US"/>
        </a:p>
      </dgm:t>
    </dgm:pt>
    <dgm:pt modelId="{F9173E86-3B2A-4FF8-9522-4B7737A313D0}" type="sibTrans" cxnId="{9192C8A1-813B-4A7D-80C4-9ABBFA3962D2}">
      <dgm:prSet/>
      <dgm:spPr/>
      <dgm:t>
        <a:bodyPr/>
        <a:lstStyle/>
        <a:p>
          <a:endParaRPr lang="en-US"/>
        </a:p>
      </dgm:t>
    </dgm:pt>
    <dgm:pt modelId="{E65ED5C7-91F1-4D93-8463-1874E58D21F1}">
      <dgm:prSet phldrT="[Text]"/>
      <dgm:spPr/>
      <dgm:t>
        <a:bodyPr/>
        <a:lstStyle/>
        <a:p>
          <a:r>
            <a:rPr lang="en-IN" b="1" dirty="0"/>
            <a:t>Team Leaders / Supervisors :</a:t>
          </a:r>
          <a:endParaRPr lang="en-US" b="1" dirty="0"/>
        </a:p>
      </dgm:t>
    </dgm:pt>
    <dgm:pt modelId="{634F9FFC-2384-4F82-A0CB-8234D5C12C8F}" type="parTrans" cxnId="{4FEDD17C-9B6F-4BC9-815C-792E9ED6A933}">
      <dgm:prSet/>
      <dgm:spPr/>
      <dgm:t>
        <a:bodyPr/>
        <a:lstStyle/>
        <a:p>
          <a:endParaRPr lang="en-US"/>
        </a:p>
      </dgm:t>
    </dgm:pt>
    <dgm:pt modelId="{2A064AD3-1287-47DD-963D-E011A7A89A01}" type="sibTrans" cxnId="{4FEDD17C-9B6F-4BC9-815C-792E9ED6A933}">
      <dgm:prSet/>
      <dgm:spPr/>
      <dgm:t>
        <a:bodyPr/>
        <a:lstStyle/>
        <a:p>
          <a:endParaRPr lang="en-US"/>
        </a:p>
      </dgm:t>
    </dgm:pt>
    <dgm:pt modelId="{A1B37667-0357-4271-AAAE-053638DEC1D2}">
      <dgm:prSet phldrT="[Text]"/>
      <dgm:spPr/>
      <dgm:t>
        <a:bodyPr/>
        <a:lstStyle/>
        <a:p>
          <a:r>
            <a:rPr lang="en-IN" dirty="0"/>
            <a:t>Assess and review team member performance.</a:t>
          </a:r>
          <a:endParaRPr lang="en-US" dirty="0"/>
        </a:p>
      </dgm:t>
    </dgm:pt>
    <dgm:pt modelId="{CB2A1BD2-5159-487C-80FC-AB190CA6C09F}" type="parTrans" cxnId="{1C60992C-F519-4A87-A603-B25DBCB97A44}">
      <dgm:prSet/>
      <dgm:spPr/>
      <dgm:t>
        <a:bodyPr/>
        <a:lstStyle/>
        <a:p>
          <a:endParaRPr lang="en-US"/>
        </a:p>
      </dgm:t>
    </dgm:pt>
    <dgm:pt modelId="{DF5960C8-FB26-4ACC-ACB0-080B05F72247}" type="sibTrans" cxnId="{1C60992C-F519-4A87-A603-B25DBCB97A44}">
      <dgm:prSet/>
      <dgm:spPr/>
      <dgm:t>
        <a:bodyPr/>
        <a:lstStyle/>
        <a:p>
          <a:endParaRPr lang="en-US"/>
        </a:p>
      </dgm:t>
    </dgm:pt>
    <dgm:pt modelId="{3F63EBA7-3549-4763-A3FC-A21777D24C97}">
      <dgm:prSet phldrT="[Text]"/>
      <dgm:spPr/>
      <dgm:t>
        <a:bodyPr/>
        <a:lstStyle/>
        <a:p>
          <a:r>
            <a:rPr lang="en-IN" b="1" dirty="0"/>
            <a:t>Department Heads :</a:t>
          </a:r>
          <a:endParaRPr lang="en-US" b="1" dirty="0"/>
        </a:p>
      </dgm:t>
    </dgm:pt>
    <dgm:pt modelId="{D9FFB7A0-0F82-4F47-9D61-28651957C3AC}" type="parTrans" cxnId="{41787B40-FF1C-4891-9A60-ED5DB1075558}">
      <dgm:prSet/>
      <dgm:spPr/>
      <dgm:t>
        <a:bodyPr/>
        <a:lstStyle/>
        <a:p>
          <a:endParaRPr lang="en-US"/>
        </a:p>
      </dgm:t>
    </dgm:pt>
    <dgm:pt modelId="{710C1E51-D768-4371-8327-158D4A2EE831}" type="sibTrans" cxnId="{41787B40-FF1C-4891-9A60-ED5DB1075558}">
      <dgm:prSet/>
      <dgm:spPr/>
      <dgm:t>
        <a:bodyPr/>
        <a:lstStyle/>
        <a:p>
          <a:endParaRPr lang="en-US"/>
        </a:p>
      </dgm:t>
    </dgm:pt>
    <dgm:pt modelId="{ADCA542E-0FB3-48C1-A960-8B7E2C7AE0B4}">
      <dgm:prSet phldrT="[Text]"/>
      <dgm:spPr/>
      <dgm:t>
        <a:bodyPr/>
        <a:lstStyle/>
        <a:p>
          <a:r>
            <a:rPr lang="en-IN" dirty="0"/>
            <a:t>Analyse overall departmental performance and identify areas for improvement.</a:t>
          </a:r>
          <a:endParaRPr lang="en-US" dirty="0"/>
        </a:p>
      </dgm:t>
    </dgm:pt>
    <dgm:pt modelId="{1B329BDB-6A5B-494C-AF97-1378052BC1C9}" type="parTrans" cxnId="{A8164436-315A-47D9-9FA0-78F4DE6A5CE3}">
      <dgm:prSet/>
      <dgm:spPr/>
      <dgm:t>
        <a:bodyPr/>
        <a:lstStyle/>
        <a:p>
          <a:endParaRPr lang="en-US"/>
        </a:p>
      </dgm:t>
    </dgm:pt>
    <dgm:pt modelId="{EFF1F067-24DF-41FC-8DE5-0369AF0464D7}" type="sibTrans" cxnId="{A8164436-315A-47D9-9FA0-78F4DE6A5CE3}">
      <dgm:prSet/>
      <dgm:spPr/>
      <dgm:t>
        <a:bodyPr/>
        <a:lstStyle/>
        <a:p>
          <a:endParaRPr lang="en-US"/>
        </a:p>
      </dgm:t>
    </dgm:pt>
    <dgm:pt modelId="{F717E60C-DF84-44AC-ACF2-32DA15CD976A}">
      <dgm:prSet/>
      <dgm:spPr/>
      <dgm:t>
        <a:bodyPr/>
        <a:lstStyle/>
        <a:p>
          <a:r>
            <a:rPr lang="en-IN" b="1" dirty="0"/>
            <a:t>Executives : </a:t>
          </a:r>
          <a:endParaRPr lang="en-US" b="1" dirty="0"/>
        </a:p>
      </dgm:t>
    </dgm:pt>
    <dgm:pt modelId="{6D66067F-279E-4286-97DF-0EA77E10C689}" type="parTrans" cxnId="{82BF9185-FAE5-4C70-B817-FE9F2D9FB3E6}">
      <dgm:prSet/>
      <dgm:spPr/>
      <dgm:t>
        <a:bodyPr/>
        <a:lstStyle/>
        <a:p>
          <a:endParaRPr lang="en-US"/>
        </a:p>
      </dgm:t>
    </dgm:pt>
    <dgm:pt modelId="{15D8CDC2-9CF9-4C6C-8E3D-EF8B66B776C1}" type="sibTrans" cxnId="{82BF9185-FAE5-4C70-B817-FE9F2D9FB3E6}">
      <dgm:prSet/>
      <dgm:spPr/>
      <dgm:t>
        <a:bodyPr/>
        <a:lstStyle/>
        <a:p>
          <a:endParaRPr lang="en-US"/>
        </a:p>
      </dgm:t>
    </dgm:pt>
    <dgm:pt modelId="{8EE46461-74A4-4977-81A3-B50FB59E6B5D}">
      <dgm:prSet/>
      <dgm:spPr/>
      <dgm:t>
        <a:bodyPr/>
        <a:lstStyle/>
        <a:p>
          <a:r>
            <a:rPr lang="en-IN" b="1" dirty="0"/>
            <a:t>Employees :</a:t>
          </a:r>
          <a:endParaRPr lang="en-US" b="1" dirty="0"/>
        </a:p>
      </dgm:t>
    </dgm:pt>
    <dgm:pt modelId="{E509B5A6-4E70-4907-8810-20CE04E362B3}" type="parTrans" cxnId="{37C8C0B6-972F-4D07-A5A5-E7FA7E1BFCCA}">
      <dgm:prSet/>
      <dgm:spPr/>
      <dgm:t>
        <a:bodyPr/>
        <a:lstStyle/>
        <a:p>
          <a:endParaRPr lang="en-US"/>
        </a:p>
      </dgm:t>
    </dgm:pt>
    <dgm:pt modelId="{306B9773-0C03-46EB-A921-11A1B3820B8A}" type="sibTrans" cxnId="{37C8C0B6-972F-4D07-A5A5-E7FA7E1BFCCA}">
      <dgm:prSet/>
      <dgm:spPr/>
      <dgm:t>
        <a:bodyPr/>
        <a:lstStyle/>
        <a:p>
          <a:endParaRPr lang="en-US"/>
        </a:p>
      </dgm:t>
    </dgm:pt>
    <dgm:pt modelId="{0804DC5D-9DEF-4CB4-89D8-2A03C04B7FA0}">
      <dgm:prSet/>
      <dgm:spPr/>
      <dgm:t>
        <a:bodyPr/>
        <a:lstStyle/>
        <a:p>
          <a:r>
            <a:rPr lang="en-IN" dirty="0"/>
            <a:t>Make strategic decisions based on performance data.</a:t>
          </a:r>
          <a:endParaRPr lang="en-US" dirty="0"/>
        </a:p>
      </dgm:t>
    </dgm:pt>
    <dgm:pt modelId="{D9D7D762-B22C-4762-9C7D-D4CC63D3CF6B}" type="parTrans" cxnId="{0AF23D4E-AF07-4A1D-908F-33944D8F51AA}">
      <dgm:prSet/>
      <dgm:spPr/>
      <dgm:t>
        <a:bodyPr/>
        <a:lstStyle/>
        <a:p>
          <a:endParaRPr lang="en-US"/>
        </a:p>
      </dgm:t>
    </dgm:pt>
    <dgm:pt modelId="{46AE78F2-F2E0-4A63-8EED-4912546398F1}" type="sibTrans" cxnId="{0AF23D4E-AF07-4A1D-908F-33944D8F51AA}">
      <dgm:prSet/>
      <dgm:spPr/>
      <dgm:t>
        <a:bodyPr/>
        <a:lstStyle/>
        <a:p>
          <a:endParaRPr lang="en-US"/>
        </a:p>
      </dgm:t>
    </dgm:pt>
    <dgm:pt modelId="{F923AD85-68A1-421C-ABBB-086718C3216A}">
      <dgm:prSet/>
      <dgm:spPr/>
      <dgm:t>
        <a:bodyPr/>
        <a:lstStyle/>
        <a:p>
          <a:r>
            <a:rPr lang="en-IN" dirty="0"/>
            <a:t>Receive feedback and performance scores that impact their career development.</a:t>
          </a:r>
          <a:endParaRPr lang="en-US" dirty="0"/>
        </a:p>
      </dgm:t>
    </dgm:pt>
    <dgm:pt modelId="{6ADA2B7B-2C71-4AE8-A0A3-FDBD26F5B649}" type="parTrans" cxnId="{DAA0AF4B-55FF-4631-AF72-CCD48AF49406}">
      <dgm:prSet/>
      <dgm:spPr/>
      <dgm:t>
        <a:bodyPr/>
        <a:lstStyle/>
        <a:p>
          <a:endParaRPr lang="en-US"/>
        </a:p>
      </dgm:t>
    </dgm:pt>
    <dgm:pt modelId="{7E3C1ACB-B767-4197-A7E1-01E5DF0A6BA4}" type="sibTrans" cxnId="{DAA0AF4B-55FF-4631-AF72-CCD48AF49406}">
      <dgm:prSet/>
      <dgm:spPr/>
      <dgm:t>
        <a:bodyPr/>
        <a:lstStyle/>
        <a:p>
          <a:endParaRPr lang="en-US"/>
        </a:p>
      </dgm:t>
    </dgm:pt>
    <dgm:pt modelId="{83EBBFAA-980B-4111-B735-8000D48E8503}" type="pres">
      <dgm:prSet presAssocID="{657C40FF-B6AF-44CB-82C3-3FBD334AB5E0}" presName="Name0" presStyleCnt="0">
        <dgm:presLayoutVars>
          <dgm:chMax/>
          <dgm:chPref/>
          <dgm:dir/>
        </dgm:presLayoutVars>
      </dgm:prSet>
      <dgm:spPr/>
      <dgm:t>
        <a:bodyPr/>
        <a:lstStyle/>
        <a:p>
          <a:endParaRPr lang="en-US"/>
        </a:p>
      </dgm:t>
    </dgm:pt>
    <dgm:pt modelId="{6D44BE90-6004-494E-8242-507A52D4D667}" type="pres">
      <dgm:prSet presAssocID="{EAB04205-9A8B-460E-9F89-FA9F692481AC}" presName="parenttextcomposite" presStyleCnt="0"/>
      <dgm:spPr/>
    </dgm:pt>
    <dgm:pt modelId="{892036D6-8675-4183-8760-210487F2F88F}" type="pres">
      <dgm:prSet presAssocID="{EAB04205-9A8B-460E-9F89-FA9F692481AC}" presName="parenttext" presStyleLbl="revTx" presStyleIdx="0" presStyleCnt="5">
        <dgm:presLayoutVars>
          <dgm:chMax/>
          <dgm:chPref val="2"/>
          <dgm:bulletEnabled val="1"/>
        </dgm:presLayoutVars>
      </dgm:prSet>
      <dgm:spPr/>
      <dgm:t>
        <a:bodyPr/>
        <a:lstStyle/>
        <a:p>
          <a:endParaRPr lang="en-US"/>
        </a:p>
      </dgm:t>
    </dgm:pt>
    <dgm:pt modelId="{64C03FEB-759D-4A36-95F2-32353E115826}" type="pres">
      <dgm:prSet presAssocID="{EAB04205-9A8B-460E-9F89-FA9F692481AC}" presName="composite" presStyleCnt="0"/>
      <dgm:spPr/>
    </dgm:pt>
    <dgm:pt modelId="{2621C1E2-22B3-4246-929C-2BF5AF6C3F90}" type="pres">
      <dgm:prSet presAssocID="{EAB04205-9A8B-460E-9F89-FA9F692481AC}" presName="chevron1" presStyleLbl="alignNode1" presStyleIdx="0" presStyleCnt="35"/>
      <dgm:spPr/>
    </dgm:pt>
    <dgm:pt modelId="{F229EE9F-886F-4A3F-A344-8937F8C01645}" type="pres">
      <dgm:prSet presAssocID="{EAB04205-9A8B-460E-9F89-FA9F692481AC}" presName="chevron2" presStyleLbl="alignNode1" presStyleIdx="1" presStyleCnt="35"/>
      <dgm:spPr/>
    </dgm:pt>
    <dgm:pt modelId="{1CE0590A-5561-4A7F-A9BD-87506DC8ABE4}" type="pres">
      <dgm:prSet presAssocID="{EAB04205-9A8B-460E-9F89-FA9F692481AC}" presName="chevron3" presStyleLbl="alignNode1" presStyleIdx="2" presStyleCnt="35"/>
      <dgm:spPr/>
    </dgm:pt>
    <dgm:pt modelId="{BDDF5AD9-0D80-46B1-ACA2-AED03C82DB27}" type="pres">
      <dgm:prSet presAssocID="{EAB04205-9A8B-460E-9F89-FA9F692481AC}" presName="chevron4" presStyleLbl="alignNode1" presStyleIdx="3" presStyleCnt="35"/>
      <dgm:spPr/>
    </dgm:pt>
    <dgm:pt modelId="{7DE67A07-3AF1-4F68-A39C-DFABE0724FBD}" type="pres">
      <dgm:prSet presAssocID="{EAB04205-9A8B-460E-9F89-FA9F692481AC}" presName="chevron5" presStyleLbl="alignNode1" presStyleIdx="4" presStyleCnt="35"/>
      <dgm:spPr/>
    </dgm:pt>
    <dgm:pt modelId="{BBAB7A3D-9BFB-4A4B-A182-63F4BC3C3B29}" type="pres">
      <dgm:prSet presAssocID="{EAB04205-9A8B-460E-9F89-FA9F692481AC}" presName="chevron6" presStyleLbl="alignNode1" presStyleIdx="5" presStyleCnt="35"/>
      <dgm:spPr/>
    </dgm:pt>
    <dgm:pt modelId="{67350AD0-5D23-4A6B-BA6F-88C4B6797667}" type="pres">
      <dgm:prSet presAssocID="{EAB04205-9A8B-460E-9F89-FA9F692481AC}" presName="chevron7" presStyleLbl="alignNode1" presStyleIdx="6" presStyleCnt="35"/>
      <dgm:spPr/>
    </dgm:pt>
    <dgm:pt modelId="{BD329C96-AC25-4F84-B834-5B65A031FA8F}" type="pres">
      <dgm:prSet presAssocID="{EAB04205-9A8B-460E-9F89-FA9F692481AC}" presName="childtext" presStyleLbl="solidFgAcc1" presStyleIdx="0" presStyleCnt="5">
        <dgm:presLayoutVars>
          <dgm:chMax/>
          <dgm:chPref val="0"/>
          <dgm:bulletEnabled val="1"/>
        </dgm:presLayoutVars>
      </dgm:prSet>
      <dgm:spPr/>
      <dgm:t>
        <a:bodyPr/>
        <a:lstStyle/>
        <a:p>
          <a:endParaRPr lang="en-US"/>
        </a:p>
      </dgm:t>
    </dgm:pt>
    <dgm:pt modelId="{D22297F1-DDE9-484A-850A-1F79E83A544A}" type="pres">
      <dgm:prSet presAssocID="{49EAC420-A480-4339-B5F9-2A178D11E7C5}" presName="sibTrans" presStyleCnt="0"/>
      <dgm:spPr/>
    </dgm:pt>
    <dgm:pt modelId="{41F0F3A7-46F6-491D-99D8-706F712791A9}" type="pres">
      <dgm:prSet presAssocID="{E65ED5C7-91F1-4D93-8463-1874E58D21F1}" presName="parenttextcomposite" presStyleCnt="0"/>
      <dgm:spPr/>
    </dgm:pt>
    <dgm:pt modelId="{E5DCD4DE-4799-4C6F-8BFD-3564A9426177}" type="pres">
      <dgm:prSet presAssocID="{E65ED5C7-91F1-4D93-8463-1874E58D21F1}" presName="parenttext" presStyleLbl="revTx" presStyleIdx="1" presStyleCnt="5">
        <dgm:presLayoutVars>
          <dgm:chMax/>
          <dgm:chPref val="2"/>
          <dgm:bulletEnabled val="1"/>
        </dgm:presLayoutVars>
      </dgm:prSet>
      <dgm:spPr/>
      <dgm:t>
        <a:bodyPr/>
        <a:lstStyle/>
        <a:p>
          <a:endParaRPr lang="en-US"/>
        </a:p>
      </dgm:t>
    </dgm:pt>
    <dgm:pt modelId="{90F51317-AB01-4C11-BD98-6E6363559112}" type="pres">
      <dgm:prSet presAssocID="{E65ED5C7-91F1-4D93-8463-1874E58D21F1}" presName="composite" presStyleCnt="0"/>
      <dgm:spPr/>
    </dgm:pt>
    <dgm:pt modelId="{23F7A008-D2F0-45DF-963E-7778B552190E}" type="pres">
      <dgm:prSet presAssocID="{E65ED5C7-91F1-4D93-8463-1874E58D21F1}" presName="chevron1" presStyleLbl="alignNode1" presStyleIdx="7" presStyleCnt="35"/>
      <dgm:spPr/>
    </dgm:pt>
    <dgm:pt modelId="{73464028-D667-4DF0-996F-5AB544001F22}" type="pres">
      <dgm:prSet presAssocID="{E65ED5C7-91F1-4D93-8463-1874E58D21F1}" presName="chevron2" presStyleLbl="alignNode1" presStyleIdx="8" presStyleCnt="35"/>
      <dgm:spPr/>
    </dgm:pt>
    <dgm:pt modelId="{6C85531B-67B8-4948-928E-331A15EB0A2A}" type="pres">
      <dgm:prSet presAssocID="{E65ED5C7-91F1-4D93-8463-1874E58D21F1}" presName="chevron3" presStyleLbl="alignNode1" presStyleIdx="9" presStyleCnt="35"/>
      <dgm:spPr/>
    </dgm:pt>
    <dgm:pt modelId="{EAD1319E-E42E-41C3-8AC2-97B108503455}" type="pres">
      <dgm:prSet presAssocID="{E65ED5C7-91F1-4D93-8463-1874E58D21F1}" presName="chevron4" presStyleLbl="alignNode1" presStyleIdx="10" presStyleCnt="35"/>
      <dgm:spPr/>
    </dgm:pt>
    <dgm:pt modelId="{D770656F-EE47-4559-853D-BBCB11C7044F}" type="pres">
      <dgm:prSet presAssocID="{E65ED5C7-91F1-4D93-8463-1874E58D21F1}" presName="chevron5" presStyleLbl="alignNode1" presStyleIdx="11" presStyleCnt="35"/>
      <dgm:spPr/>
    </dgm:pt>
    <dgm:pt modelId="{D11E273B-E143-40AE-AB14-C961AECA85FB}" type="pres">
      <dgm:prSet presAssocID="{E65ED5C7-91F1-4D93-8463-1874E58D21F1}" presName="chevron6" presStyleLbl="alignNode1" presStyleIdx="12" presStyleCnt="35"/>
      <dgm:spPr/>
    </dgm:pt>
    <dgm:pt modelId="{4047E6EE-6532-4941-8515-89C2B69092C3}" type="pres">
      <dgm:prSet presAssocID="{E65ED5C7-91F1-4D93-8463-1874E58D21F1}" presName="chevron7" presStyleLbl="alignNode1" presStyleIdx="13" presStyleCnt="35"/>
      <dgm:spPr/>
    </dgm:pt>
    <dgm:pt modelId="{D9272546-0E35-48C1-A433-498CDD10E5CD}" type="pres">
      <dgm:prSet presAssocID="{E65ED5C7-91F1-4D93-8463-1874E58D21F1}" presName="childtext" presStyleLbl="solidFgAcc1" presStyleIdx="1" presStyleCnt="5">
        <dgm:presLayoutVars>
          <dgm:chMax/>
          <dgm:chPref val="0"/>
          <dgm:bulletEnabled val="1"/>
        </dgm:presLayoutVars>
      </dgm:prSet>
      <dgm:spPr/>
      <dgm:t>
        <a:bodyPr/>
        <a:lstStyle/>
        <a:p>
          <a:endParaRPr lang="en-US"/>
        </a:p>
      </dgm:t>
    </dgm:pt>
    <dgm:pt modelId="{7D5F8C98-4B1D-45B2-A268-69E64F738E0C}" type="pres">
      <dgm:prSet presAssocID="{2A064AD3-1287-47DD-963D-E011A7A89A01}" presName="sibTrans" presStyleCnt="0"/>
      <dgm:spPr/>
    </dgm:pt>
    <dgm:pt modelId="{E90DC689-0CAC-459D-8A70-A3888024E003}" type="pres">
      <dgm:prSet presAssocID="{3F63EBA7-3549-4763-A3FC-A21777D24C97}" presName="parenttextcomposite" presStyleCnt="0"/>
      <dgm:spPr/>
    </dgm:pt>
    <dgm:pt modelId="{FB5AB047-2DF6-4734-B704-70A58C17F895}" type="pres">
      <dgm:prSet presAssocID="{3F63EBA7-3549-4763-A3FC-A21777D24C97}" presName="parenttext" presStyleLbl="revTx" presStyleIdx="2" presStyleCnt="5">
        <dgm:presLayoutVars>
          <dgm:chMax/>
          <dgm:chPref val="2"/>
          <dgm:bulletEnabled val="1"/>
        </dgm:presLayoutVars>
      </dgm:prSet>
      <dgm:spPr/>
      <dgm:t>
        <a:bodyPr/>
        <a:lstStyle/>
        <a:p>
          <a:endParaRPr lang="en-US"/>
        </a:p>
      </dgm:t>
    </dgm:pt>
    <dgm:pt modelId="{18046CC1-0E3D-4F1B-A12D-6CF469DDC17B}" type="pres">
      <dgm:prSet presAssocID="{3F63EBA7-3549-4763-A3FC-A21777D24C97}" presName="composite" presStyleCnt="0"/>
      <dgm:spPr/>
    </dgm:pt>
    <dgm:pt modelId="{3F43BD15-1FE8-4C32-B5AC-46CE38FF260E}" type="pres">
      <dgm:prSet presAssocID="{3F63EBA7-3549-4763-A3FC-A21777D24C97}" presName="chevron1" presStyleLbl="alignNode1" presStyleIdx="14" presStyleCnt="35"/>
      <dgm:spPr/>
    </dgm:pt>
    <dgm:pt modelId="{71CC4066-AF13-4C09-81F8-7EB72F796773}" type="pres">
      <dgm:prSet presAssocID="{3F63EBA7-3549-4763-A3FC-A21777D24C97}" presName="chevron2" presStyleLbl="alignNode1" presStyleIdx="15" presStyleCnt="35"/>
      <dgm:spPr/>
    </dgm:pt>
    <dgm:pt modelId="{17C9F38E-F630-480E-AB74-CBD57E3223D4}" type="pres">
      <dgm:prSet presAssocID="{3F63EBA7-3549-4763-A3FC-A21777D24C97}" presName="chevron3" presStyleLbl="alignNode1" presStyleIdx="16" presStyleCnt="35"/>
      <dgm:spPr/>
    </dgm:pt>
    <dgm:pt modelId="{1AB0B711-D63B-489A-9E63-87F781F7DC02}" type="pres">
      <dgm:prSet presAssocID="{3F63EBA7-3549-4763-A3FC-A21777D24C97}" presName="chevron4" presStyleLbl="alignNode1" presStyleIdx="17" presStyleCnt="35"/>
      <dgm:spPr/>
    </dgm:pt>
    <dgm:pt modelId="{E5356860-9BF2-4DFF-952B-4B568C3A4E51}" type="pres">
      <dgm:prSet presAssocID="{3F63EBA7-3549-4763-A3FC-A21777D24C97}" presName="chevron5" presStyleLbl="alignNode1" presStyleIdx="18" presStyleCnt="35"/>
      <dgm:spPr/>
    </dgm:pt>
    <dgm:pt modelId="{3EA0B8E4-744F-4CE3-8972-375CFBEAA6ED}" type="pres">
      <dgm:prSet presAssocID="{3F63EBA7-3549-4763-A3FC-A21777D24C97}" presName="chevron6" presStyleLbl="alignNode1" presStyleIdx="19" presStyleCnt="35"/>
      <dgm:spPr/>
    </dgm:pt>
    <dgm:pt modelId="{CDB93CC5-1399-4FFA-BB25-951401429F65}" type="pres">
      <dgm:prSet presAssocID="{3F63EBA7-3549-4763-A3FC-A21777D24C97}" presName="chevron7" presStyleLbl="alignNode1" presStyleIdx="20" presStyleCnt="35"/>
      <dgm:spPr/>
    </dgm:pt>
    <dgm:pt modelId="{191355D5-FD73-4BEC-8173-A596DD6FB09C}" type="pres">
      <dgm:prSet presAssocID="{3F63EBA7-3549-4763-A3FC-A21777D24C97}" presName="childtext" presStyleLbl="solidFgAcc1" presStyleIdx="2" presStyleCnt="5">
        <dgm:presLayoutVars>
          <dgm:chMax/>
          <dgm:chPref val="0"/>
          <dgm:bulletEnabled val="1"/>
        </dgm:presLayoutVars>
      </dgm:prSet>
      <dgm:spPr/>
      <dgm:t>
        <a:bodyPr/>
        <a:lstStyle/>
        <a:p>
          <a:endParaRPr lang="en-US"/>
        </a:p>
      </dgm:t>
    </dgm:pt>
    <dgm:pt modelId="{0FEE5F72-19BB-4045-9395-643D00034052}" type="pres">
      <dgm:prSet presAssocID="{710C1E51-D768-4371-8327-158D4A2EE831}" presName="sibTrans" presStyleCnt="0"/>
      <dgm:spPr/>
    </dgm:pt>
    <dgm:pt modelId="{79F1F357-6F9E-459B-94F6-9A907B5A35AC}" type="pres">
      <dgm:prSet presAssocID="{F717E60C-DF84-44AC-ACF2-32DA15CD976A}" presName="parenttextcomposite" presStyleCnt="0"/>
      <dgm:spPr/>
    </dgm:pt>
    <dgm:pt modelId="{EA06B009-AFF7-4929-847F-55054A38F0E7}" type="pres">
      <dgm:prSet presAssocID="{F717E60C-DF84-44AC-ACF2-32DA15CD976A}" presName="parenttext" presStyleLbl="revTx" presStyleIdx="3" presStyleCnt="5">
        <dgm:presLayoutVars>
          <dgm:chMax/>
          <dgm:chPref val="2"/>
          <dgm:bulletEnabled val="1"/>
        </dgm:presLayoutVars>
      </dgm:prSet>
      <dgm:spPr/>
      <dgm:t>
        <a:bodyPr/>
        <a:lstStyle/>
        <a:p>
          <a:endParaRPr lang="en-US"/>
        </a:p>
      </dgm:t>
    </dgm:pt>
    <dgm:pt modelId="{3973F04B-A3FC-4D2D-A5E5-E0F8C935CD2E}" type="pres">
      <dgm:prSet presAssocID="{F717E60C-DF84-44AC-ACF2-32DA15CD976A}" presName="composite" presStyleCnt="0"/>
      <dgm:spPr/>
    </dgm:pt>
    <dgm:pt modelId="{5C613D4D-FBB4-4FEF-A92B-BDCF87F67AFD}" type="pres">
      <dgm:prSet presAssocID="{F717E60C-DF84-44AC-ACF2-32DA15CD976A}" presName="chevron1" presStyleLbl="alignNode1" presStyleIdx="21" presStyleCnt="35"/>
      <dgm:spPr/>
    </dgm:pt>
    <dgm:pt modelId="{FD2813A5-D557-41C8-9A03-0D44CD57523C}" type="pres">
      <dgm:prSet presAssocID="{F717E60C-DF84-44AC-ACF2-32DA15CD976A}" presName="chevron2" presStyleLbl="alignNode1" presStyleIdx="22" presStyleCnt="35"/>
      <dgm:spPr/>
    </dgm:pt>
    <dgm:pt modelId="{BF9CF340-1A18-4EA5-BBB5-DD8DFD71E167}" type="pres">
      <dgm:prSet presAssocID="{F717E60C-DF84-44AC-ACF2-32DA15CD976A}" presName="chevron3" presStyleLbl="alignNode1" presStyleIdx="23" presStyleCnt="35"/>
      <dgm:spPr/>
    </dgm:pt>
    <dgm:pt modelId="{E057EF10-AFD3-48C7-B9DD-B550124F288F}" type="pres">
      <dgm:prSet presAssocID="{F717E60C-DF84-44AC-ACF2-32DA15CD976A}" presName="chevron4" presStyleLbl="alignNode1" presStyleIdx="24" presStyleCnt="35"/>
      <dgm:spPr/>
    </dgm:pt>
    <dgm:pt modelId="{A20E26B8-B26C-4BEF-82D8-E8301DAA8A79}" type="pres">
      <dgm:prSet presAssocID="{F717E60C-DF84-44AC-ACF2-32DA15CD976A}" presName="chevron5" presStyleLbl="alignNode1" presStyleIdx="25" presStyleCnt="35"/>
      <dgm:spPr/>
    </dgm:pt>
    <dgm:pt modelId="{A555D29A-4054-44B1-A007-CF70D514F417}" type="pres">
      <dgm:prSet presAssocID="{F717E60C-DF84-44AC-ACF2-32DA15CD976A}" presName="chevron6" presStyleLbl="alignNode1" presStyleIdx="26" presStyleCnt="35"/>
      <dgm:spPr/>
    </dgm:pt>
    <dgm:pt modelId="{0EAA8E81-8904-4700-A7BF-C98A33C2BE8D}" type="pres">
      <dgm:prSet presAssocID="{F717E60C-DF84-44AC-ACF2-32DA15CD976A}" presName="chevron7" presStyleLbl="alignNode1" presStyleIdx="27" presStyleCnt="35"/>
      <dgm:spPr/>
    </dgm:pt>
    <dgm:pt modelId="{B8E3EA05-7750-4657-9AE7-F39AEB8B01FD}" type="pres">
      <dgm:prSet presAssocID="{F717E60C-DF84-44AC-ACF2-32DA15CD976A}" presName="childtext" presStyleLbl="solidFgAcc1" presStyleIdx="3" presStyleCnt="5">
        <dgm:presLayoutVars>
          <dgm:chMax/>
          <dgm:chPref val="0"/>
          <dgm:bulletEnabled val="1"/>
        </dgm:presLayoutVars>
      </dgm:prSet>
      <dgm:spPr/>
      <dgm:t>
        <a:bodyPr/>
        <a:lstStyle/>
        <a:p>
          <a:endParaRPr lang="en-US"/>
        </a:p>
      </dgm:t>
    </dgm:pt>
    <dgm:pt modelId="{F4FFEFED-B0AF-4DF4-9DD1-BD4B4887F3DE}" type="pres">
      <dgm:prSet presAssocID="{15D8CDC2-9CF9-4C6C-8E3D-EF8B66B776C1}" presName="sibTrans" presStyleCnt="0"/>
      <dgm:spPr/>
    </dgm:pt>
    <dgm:pt modelId="{8F6CA2A8-D107-4836-90BB-34EDB6D650F5}" type="pres">
      <dgm:prSet presAssocID="{8EE46461-74A4-4977-81A3-B50FB59E6B5D}" presName="parenttextcomposite" presStyleCnt="0"/>
      <dgm:spPr/>
    </dgm:pt>
    <dgm:pt modelId="{B69D20D2-ECEE-43B0-9190-DFC5F9ED65B7}" type="pres">
      <dgm:prSet presAssocID="{8EE46461-74A4-4977-81A3-B50FB59E6B5D}" presName="parenttext" presStyleLbl="revTx" presStyleIdx="4" presStyleCnt="5">
        <dgm:presLayoutVars>
          <dgm:chMax/>
          <dgm:chPref val="2"/>
          <dgm:bulletEnabled val="1"/>
        </dgm:presLayoutVars>
      </dgm:prSet>
      <dgm:spPr/>
      <dgm:t>
        <a:bodyPr/>
        <a:lstStyle/>
        <a:p>
          <a:endParaRPr lang="en-US"/>
        </a:p>
      </dgm:t>
    </dgm:pt>
    <dgm:pt modelId="{2C4CE61F-C004-480E-A16C-72C3BB3DB73A}" type="pres">
      <dgm:prSet presAssocID="{8EE46461-74A4-4977-81A3-B50FB59E6B5D}" presName="composite" presStyleCnt="0"/>
      <dgm:spPr/>
    </dgm:pt>
    <dgm:pt modelId="{E73BC5D6-E68A-4B6C-A759-8E740960532B}" type="pres">
      <dgm:prSet presAssocID="{8EE46461-74A4-4977-81A3-B50FB59E6B5D}" presName="chevron1" presStyleLbl="alignNode1" presStyleIdx="28" presStyleCnt="35"/>
      <dgm:spPr/>
    </dgm:pt>
    <dgm:pt modelId="{71CAF489-AEE7-4367-BC93-8D3CED5FB972}" type="pres">
      <dgm:prSet presAssocID="{8EE46461-74A4-4977-81A3-B50FB59E6B5D}" presName="chevron2" presStyleLbl="alignNode1" presStyleIdx="29" presStyleCnt="35"/>
      <dgm:spPr/>
    </dgm:pt>
    <dgm:pt modelId="{464181BE-071C-4D3A-BD6B-33B949CAD5A6}" type="pres">
      <dgm:prSet presAssocID="{8EE46461-74A4-4977-81A3-B50FB59E6B5D}" presName="chevron3" presStyleLbl="alignNode1" presStyleIdx="30" presStyleCnt="35"/>
      <dgm:spPr/>
    </dgm:pt>
    <dgm:pt modelId="{3FDF8C0D-32A0-4A44-A39C-EA36E6EBD43F}" type="pres">
      <dgm:prSet presAssocID="{8EE46461-74A4-4977-81A3-B50FB59E6B5D}" presName="chevron4" presStyleLbl="alignNode1" presStyleIdx="31" presStyleCnt="35"/>
      <dgm:spPr/>
    </dgm:pt>
    <dgm:pt modelId="{5D5A44CA-1F3F-4115-8683-D3354B5B455A}" type="pres">
      <dgm:prSet presAssocID="{8EE46461-74A4-4977-81A3-B50FB59E6B5D}" presName="chevron5" presStyleLbl="alignNode1" presStyleIdx="32" presStyleCnt="35"/>
      <dgm:spPr/>
    </dgm:pt>
    <dgm:pt modelId="{902D53C5-2DFC-402C-AED9-3B348308FB25}" type="pres">
      <dgm:prSet presAssocID="{8EE46461-74A4-4977-81A3-B50FB59E6B5D}" presName="chevron6" presStyleLbl="alignNode1" presStyleIdx="33" presStyleCnt="35"/>
      <dgm:spPr/>
    </dgm:pt>
    <dgm:pt modelId="{C227F222-B1C1-490E-A5FD-59AA56B6B475}" type="pres">
      <dgm:prSet presAssocID="{8EE46461-74A4-4977-81A3-B50FB59E6B5D}" presName="chevron7" presStyleLbl="alignNode1" presStyleIdx="34" presStyleCnt="35"/>
      <dgm:spPr/>
    </dgm:pt>
    <dgm:pt modelId="{71CF772B-E44C-40F9-97FC-286815460AA3}" type="pres">
      <dgm:prSet presAssocID="{8EE46461-74A4-4977-81A3-B50FB59E6B5D}" presName="childtext" presStyleLbl="solidFgAcc1" presStyleIdx="4" presStyleCnt="5">
        <dgm:presLayoutVars>
          <dgm:chMax/>
          <dgm:chPref val="0"/>
          <dgm:bulletEnabled val="1"/>
        </dgm:presLayoutVars>
      </dgm:prSet>
      <dgm:spPr/>
      <dgm:t>
        <a:bodyPr/>
        <a:lstStyle/>
        <a:p>
          <a:endParaRPr lang="en-US"/>
        </a:p>
      </dgm:t>
    </dgm:pt>
  </dgm:ptLst>
  <dgm:cxnLst>
    <dgm:cxn modelId="{3B02973A-BB76-4EE7-8946-7148265804E6}" type="presOf" srcId="{8EE46461-74A4-4977-81A3-B50FB59E6B5D}" destId="{B69D20D2-ECEE-43B0-9190-DFC5F9ED65B7}" srcOrd="0" destOrd="0" presId="urn:microsoft.com/office/officeart/2008/layout/VerticalAccentList"/>
    <dgm:cxn modelId="{7D0A6800-5B7E-4A86-B8D7-1BBB6CB2FF3B}" type="presOf" srcId="{E65ED5C7-91F1-4D93-8463-1874E58D21F1}" destId="{E5DCD4DE-4799-4C6F-8BFD-3564A9426177}" srcOrd="0" destOrd="0" presId="urn:microsoft.com/office/officeart/2008/layout/VerticalAccentList"/>
    <dgm:cxn modelId="{356875CC-EB90-4205-86A1-EF168F161C00}" type="presOf" srcId="{F923AD85-68A1-421C-ABBB-086718C3216A}" destId="{71CF772B-E44C-40F9-97FC-286815460AA3}" srcOrd="0" destOrd="0" presId="urn:microsoft.com/office/officeart/2008/layout/VerticalAccentList"/>
    <dgm:cxn modelId="{CB0CC10E-7CC4-4F95-B95A-C630F1DE81A1}" type="presOf" srcId="{ADCA542E-0FB3-48C1-A960-8B7E2C7AE0B4}" destId="{191355D5-FD73-4BEC-8173-A596DD6FB09C}" srcOrd="0" destOrd="0" presId="urn:microsoft.com/office/officeart/2008/layout/VerticalAccentList"/>
    <dgm:cxn modelId="{ED57EF4D-E6B7-4602-9DBA-6F1D5E420967}" type="presOf" srcId="{0804DC5D-9DEF-4CB4-89D8-2A03C04B7FA0}" destId="{B8E3EA05-7750-4657-9AE7-F39AEB8B01FD}" srcOrd="0" destOrd="0" presId="urn:microsoft.com/office/officeart/2008/layout/VerticalAccentList"/>
    <dgm:cxn modelId="{7921CD6D-E8D4-4D57-85AD-EEBF49133A18}" type="presOf" srcId="{F717E60C-DF84-44AC-ACF2-32DA15CD976A}" destId="{EA06B009-AFF7-4929-847F-55054A38F0E7}" srcOrd="0" destOrd="0" presId="urn:microsoft.com/office/officeart/2008/layout/VerticalAccentList"/>
    <dgm:cxn modelId="{1C68FA0B-B2E9-49EC-BACB-EEB30834ABD4}" srcId="{657C40FF-B6AF-44CB-82C3-3FBD334AB5E0}" destId="{EAB04205-9A8B-460E-9F89-FA9F692481AC}" srcOrd="0" destOrd="0" parTransId="{16B9D10B-9D23-4A85-81EC-85B9B65407DA}" sibTransId="{49EAC420-A480-4339-B5F9-2A178D11E7C5}"/>
    <dgm:cxn modelId="{0A591A4E-DEF7-4DDF-81DE-84511322B25F}" type="presOf" srcId="{657C40FF-B6AF-44CB-82C3-3FBD334AB5E0}" destId="{83EBBFAA-980B-4111-B735-8000D48E8503}" srcOrd="0" destOrd="0" presId="urn:microsoft.com/office/officeart/2008/layout/VerticalAccentList"/>
    <dgm:cxn modelId="{0AF23D4E-AF07-4A1D-908F-33944D8F51AA}" srcId="{F717E60C-DF84-44AC-ACF2-32DA15CD976A}" destId="{0804DC5D-9DEF-4CB4-89D8-2A03C04B7FA0}" srcOrd="0" destOrd="0" parTransId="{D9D7D762-B22C-4762-9C7D-D4CC63D3CF6B}" sibTransId="{46AE78F2-F2E0-4A63-8EED-4912546398F1}"/>
    <dgm:cxn modelId="{82BF9185-FAE5-4C70-B817-FE9F2D9FB3E6}" srcId="{657C40FF-B6AF-44CB-82C3-3FBD334AB5E0}" destId="{F717E60C-DF84-44AC-ACF2-32DA15CD976A}" srcOrd="3" destOrd="0" parTransId="{6D66067F-279E-4286-97DF-0EA77E10C689}" sibTransId="{15D8CDC2-9CF9-4C6C-8E3D-EF8B66B776C1}"/>
    <dgm:cxn modelId="{9192C8A1-813B-4A7D-80C4-9ABBFA3962D2}" srcId="{EAB04205-9A8B-460E-9F89-FA9F692481AC}" destId="{9CB94E8C-0D8D-4C98-8F57-C453E2AAFF4E}" srcOrd="0" destOrd="0" parTransId="{7ACCC563-5919-49E1-8C2A-21F7BB7FFB19}" sibTransId="{F9173E86-3B2A-4FF8-9522-4B7737A313D0}"/>
    <dgm:cxn modelId="{103C9024-CDA5-41D1-92E8-E0108C8F0D1B}" type="presOf" srcId="{9CB94E8C-0D8D-4C98-8F57-C453E2AAFF4E}" destId="{BD329C96-AC25-4F84-B834-5B65A031FA8F}" srcOrd="0" destOrd="0" presId="urn:microsoft.com/office/officeart/2008/layout/VerticalAccentList"/>
    <dgm:cxn modelId="{1C60992C-F519-4A87-A603-B25DBCB97A44}" srcId="{E65ED5C7-91F1-4D93-8463-1874E58D21F1}" destId="{A1B37667-0357-4271-AAAE-053638DEC1D2}" srcOrd="0" destOrd="0" parTransId="{CB2A1BD2-5159-487C-80FC-AB190CA6C09F}" sibTransId="{DF5960C8-FB26-4ACC-ACB0-080B05F72247}"/>
    <dgm:cxn modelId="{354789A8-8F95-444C-8C9D-53E61BAF1733}" type="presOf" srcId="{EAB04205-9A8B-460E-9F89-FA9F692481AC}" destId="{892036D6-8675-4183-8760-210487F2F88F}" srcOrd="0" destOrd="0" presId="urn:microsoft.com/office/officeart/2008/layout/VerticalAccentList"/>
    <dgm:cxn modelId="{7D82DC53-C77A-4C56-8270-FE1AE23EBC6E}" type="presOf" srcId="{A1B37667-0357-4271-AAAE-053638DEC1D2}" destId="{D9272546-0E35-48C1-A433-498CDD10E5CD}" srcOrd="0" destOrd="0" presId="urn:microsoft.com/office/officeart/2008/layout/VerticalAccentList"/>
    <dgm:cxn modelId="{70AE37A6-2CE4-42DA-9859-1EB89171F28A}" type="presOf" srcId="{3F63EBA7-3549-4763-A3FC-A21777D24C97}" destId="{FB5AB047-2DF6-4734-B704-70A58C17F895}" srcOrd="0" destOrd="0" presId="urn:microsoft.com/office/officeart/2008/layout/VerticalAccentList"/>
    <dgm:cxn modelId="{DAA0AF4B-55FF-4631-AF72-CCD48AF49406}" srcId="{8EE46461-74A4-4977-81A3-B50FB59E6B5D}" destId="{F923AD85-68A1-421C-ABBB-086718C3216A}" srcOrd="0" destOrd="0" parTransId="{6ADA2B7B-2C71-4AE8-A0A3-FDBD26F5B649}" sibTransId="{7E3C1ACB-B767-4197-A7E1-01E5DF0A6BA4}"/>
    <dgm:cxn modelId="{4FEDD17C-9B6F-4BC9-815C-792E9ED6A933}" srcId="{657C40FF-B6AF-44CB-82C3-3FBD334AB5E0}" destId="{E65ED5C7-91F1-4D93-8463-1874E58D21F1}" srcOrd="1" destOrd="0" parTransId="{634F9FFC-2384-4F82-A0CB-8234D5C12C8F}" sibTransId="{2A064AD3-1287-47DD-963D-E011A7A89A01}"/>
    <dgm:cxn modelId="{37C8C0B6-972F-4D07-A5A5-E7FA7E1BFCCA}" srcId="{657C40FF-B6AF-44CB-82C3-3FBD334AB5E0}" destId="{8EE46461-74A4-4977-81A3-B50FB59E6B5D}" srcOrd="4" destOrd="0" parTransId="{E509B5A6-4E70-4907-8810-20CE04E362B3}" sibTransId="{306B9773-0C03-46EB-A921-11A1B3820B8A}"/>
    <dgm:cxn modelId="{41787B40-FF1C-4891-9A60-ED5DB1075558}" srcId="{657C40FF-B6AF-44CB-82C3-3FBD334AB5E0}" destId="{3F63EBA7-3549-4763-A3FC-A21777D24C97}" srcOrd="2" destOrd="0" parTransId="{D9FFB7A0-0F82-4F47-9D61-28651957C3AC}" sibTransId="{710C1E51-D768-4371-8327-158D4A2EE831}"/>
    <dgm:cxn modelId="{A8164436-315A-47D9-9FA0-78F4DE6A5CE3}" srcId="{3F63EBA7-3549-4763-A3FC-A21777D24C97}" destId="{ADCA542E-0FB3-48C1-A960-8B7E2C7AE0B4}" srcOrd="0" destOrd="0" parTransId="{1B329BDB-6A5B-494C-AF97-1378052BC1C9}" sibTransId="{EFF1F067-24DF-41FC-8DE5-0369AF0464D7}"/>
    <dgm:cxn modelId="{EA81978D-5E41-41C6-A8FC-15E788D4A5DF}" type="presParOf" srcId="{83EBBFAA-980B-4111-B735-8000D48E8503}" destId="{6D44BE90-6004-494E-8242-507A52D4D667}" srcOrd="0" destOrd="0" presId="urn:microsoft.com/office/officeart/2008/layout/VerticalAccentList"/>
    <dgm:cxn modelId="{8AFE010A-8841-4796-8831-6716561EB4AD}" type="presParOf" srcId="{6D44BE90-6004-494E-8242-507A52D4D667}" destId="{892036D6-8675-4183-8760-210487F2F88F}" srcOrd="0" destOrd="0" presId="urn:microsoft.com/office/officeart/2008/layout/VerticalAccentList"/>
    <dgm:cxn modelId="{AE23D66F-F084-44EB-90B8-9C2B3E594E18}" type="presParOf" srcId="{83EBBFAA-980B-4111-B735-8000D48E8503}" destId="{64C03FEB-759D-4A36-95F2-32353E115826}" srcOrd="1" destOrd="0" presId="urn:microsoft.com/office/officeart/2008/layout/VerticalAccentList"/>
    <dgm:cxn modelId="{A8BEA42D-B251-4657-AA27-E3562AE4CCFC}" type="presParOf" srcId="{64C03FEB-759D-4A36-95F2-32353E115826}" destId="{2621C1E2-22B3-4246-929C-2BF5AF6C3F90}" srcOrd="0" destOrd="0" presId="urn:microsoft.com/office/officeart/2008/layout/VerticalAccentList"/>
    <dgm:cxn modelId="{F6F70971-8B9A-4998-A8E8-45A5F76EE4AD}" type="presParOf" srcId="{64C03FEB-759D-4A36-95F2-32353E115826}" destId="{F229EE9F-886F-4A3F-A344-8937F8C01645}" srcOrd="1" destOrd="0" presId="urn:microsoft.com/office/officeart/2008/layout/VerticalAccentList"/>
    <dgm:cxn modelId="{48CADCDB-10EB-4E62-8B10-904138E4582A}" type="presParOf" srcId="{64C03FEB-759D-4A36-95F2-32353E115826}" destId="{1CE0590A-5561-4A7F-A9BD-87506DC8ABE4}" srcOrd="2" destOrd="0" presId="urn:microsoft.com/office/officeart/2008/layout/VerticalAccentList"/>
    <dgm:cxn modelId="{C9D1FA77-DE1D-4628-A8EA-FF4078718027}" type="presParOf" srcId="{64C03FEB-759D-4A36-95F2-32353E115826}" destId="{BDDF5AD9-0D80-46B1-ACA2-AED03C82DB27}" srcOrd="3" destOrd="0" presId="urn:microsoft.com/office/officeart/2008/layout/VerticalAccentList"/>
    <dgm:cxn modelId="{8FE28ADA-0839-4EA3-8EB8-9347F801348C}" type="presParOf" srcId="{64C03FEB-759D-4A36-95F2-32353E115826}" destId="{7DE67A07-3AF1-4F68-A39C-DFABE0724FBD}" srcOrd="4" destOrd="0" presId="urn:microsoft.com/office/officeart/2008/layout/VerticalAccentList"/>
    <dgm:cxn modelId="{DE853474-DB1E-4156-82E6-355DAF8C78D4}" type="presParOf" srcId="{64C03FEB-759D-4A36-95F2-32353E115826}" destId="{BBAB7A3D-9BFB-4A4B-A182-63F4BC3C3B29}" srcOrd="5" destOrd="0" presId="urn:microsoft.com/office/officeart/2008/layout/VerticalAccentList"/>
    <dgm:cxn modelId="{C68197F4-F717-42FB-91C4-0BDBEA8D65F0}" type="presParOf" srcId="{64C03FEB-759D-4A36-95F2-32353E115826}" destId="{67350AD0-5D23-4A6B-BA6F-88C4B6797667}" srcOrd="6" destOrd="0" presId="urn:microsoft.com/office/officeart/2008/layout/VerticalAccentList"/>
    <dgm:cxn modelId="{483ED789-6473-467A-A75D-1CCD992CA049}" type="presParOf" srcId="{64C03FEB-759D-4A36-95F2-32353E115826}" destId="{BD329C96-AC25-4F84-B834-5B65A031FA8F}" srcOrd="7" destOrd="0" presId="urn:microsoft.com/office/officeart/2008/layout/VerticalAccentList"/>
    <dgm:cxn modelId="{02337164-B59A-46B8-8DF4-4425331A01C2}" type="presParOf" srcId="{83EBBFAA-980B-4111-B735-8000D48E8503}" destId="{D22297F1-DDE9-484A-850A-1F79E83A544A}" srcOrd="2" destOrd="0" presId="urn:microsoft.com/office/officeart/2008/layout/VerticalAccentList"/>
    <dgm:cxn modelId="{74335BF6-D944-4E9F-A331-B39C5AADF72F}" type="presParOf" srcId="{83EBBFAA-980B-4111-B735-8000D48E8503}" destId="{41F0F3A7-46F6-491D-99D8-706F712791A9}" srcOrd="3" destOrd="0" presId="urn:microsoft.com/office/officeart/2008/layout/VerticalAccentList"/>
    <dgm:cxn modelId="{26FCBC22-B171-45A8-B589-6F1445760FC3}" type="presParOf" srcId="{41F0F3A7-46F6-491D-99D8-706F712791A9}" destId="{E5DCD4DE-4799-4C6F-8BFD-3564A9426177}" srcOrd="0" destOrd="0" presId="urn:microsoft.com/office/officeart/2008/layout/VerticalAccentList"/>
    <dgm:cxn modelId="{ADA79138-2D1B-4DB3-80E4-6619FD5591BD}" type="presParOf" srcId="{83EBBFAA-980B-4111-B735-8000D48E8503}" destId="{90F51317-AB01-4C11-BD98-6E6363559112}" srcOrd="4" destOrd="0" presId="urn:microsoft.com/office/officeart/2008/layout/VerticalAccentList"/>
    <dgm:cxn modelId="{4D1EF209-261F-41B2-8FA6-F393598DEA37}" type="presParOf" srcId="{90F51317-AB01-4C11-BD98-6E6363559112}" destId="{23F7A008-D2F0-45DF-963E-7778B552190E}" srcOrd="0" destOrd="0" presId="urn:microsoft.com/office/officeart/2008/layout/VerticalAccentList"/>
    <dgm:cxn modelId="{0AE07068-41C3-4FD4-80E0-0BB20BCB14DC}" type="presParOf" srcId="{90F51317-AB01-4C11-BD98-6E6363559112}" destId="{73464028-D667-4DF0-996F-5AB544001F22}" srcOrd="1" destOrd="0" presId="urn:microsoft.com/office/officeart/2008/layout/VerticalAccentList"/>
    <dgm:cxn modelId="{F3BDF8A1-127E-4AF7-9619-06235D0E3098}" type="presParOf" srcId="{90F51317-AB01-4C11-BD98-6E6363559112}" destId="{6C85531B-67B8-4948-928E-331A15EB0A2A}" srcOrd="2" destOrd="0" presId="urn:microsoft.com/office/officeart/2008/layout/VerticalAccentList"/>
    <dgm:cxn modelId="{D62999A2-8117-48D4-9CF6-D09638FCB76B}" type="presParOf" srcId="{90F51317-AB01-4C11-BD98-6E6363559112}" destId="{EAD1319E-E42E-41C3-8AC2-97B108503455}" srcOrd="3" destOrd="0" presId="urn:microsoft.com/office/officeart/2008/layout/VerticalAccentList"/>
    <dgm:cxn modelId="{D6425353-5B39-4DD5-AD51-E0123C04DD73}" type="presParOf" srcId="{90F51317-AB01-4C11-BD98-6E6363559112}" destId="{D770656F-EE47-4559-853D-BBCB11C7044F}" srcOrd="4" destOrd="0" presId="urn:microsoft.com/office/officeart/2008/layout/VerticalAccentList"/>
    <dgm:cxn modelId="{1978B009-2732-4D3F-B8A9-43CA9008D75F}" type="presParOf" srcId="{90F51317-AB01-4C11-BD98-6E6363559112}" destId="{D11E273B-E143-40AE-AB14-C961AECA85FB}" srcOrd="5" destOrd="0" presId="urn:microsoft.com/office/officeart/2008/layout/VerticalAccentList"/>
    <dgm:cxn modelId="{E4FCE7D4-FCBE-4A50-99B6-46EC4202E0C3}" type="presParOf" srcId="{90F51317-AB01-4C11-BD98-6E6363559112}" destId="{4047E6EE-6532-4941-8515-89C2B69092C3}" srcOrd="6" destOrd="0" presId="urn:microsoft.com/office/officeart/2008/layout/VerticalAccentList"/>
    <dgm:cxn modelId="{D27B2AE2-7062-4EEE-8A0A-D16587B7FF1F}" type="presParOf" srcId="{90F51317-AB01-4C11-BD98-6E6363559112}" destId="{D9272546-0E35-48C1-A433-498CDD10E5CD}" srcOrd="7" destOrd="0" presId="urn:microsoft.com/office/officeart/2008/layout/VerticalAccentList"/>
    <dgm:cxn modelId="{0074B035-25EA-4DE2-B08B-DA0A9E1F1C4C}" type="presParOf" srcId="{83EBBFAA-980B-4111-B735-8000D48E8503}" destId="{7D5F8C98-4B1D-45B2-A268-69E64F738E0C}" srcOrd="5" destOrd="0" presId="urn:microsoft.com/office/officeart/2008/layout/VerticalAccentList"/>
    <dgm:cxn modelId="{28B87D07-9FD1-47B3-8D0A-94D3A5A37455}" type="presParOf" srcId="{83EBBFAA-980B-4111-B735-8000D48E8503}" destId="{E90DC689-0CAC-459D-8A70-A3888024E003}" srcOrd="6" destOrd="0" presId="urn:microsoft.com/office/officeart/2008/layout/VerticalAccentList"/>
    <dgm:cxn modelId="{B7299E83-175D-446C-8B1D-35503A14DEC8}" type="presParOf" srcId="{E90DC689-0CAC-459D-8A70-A3888024E003}" destId="{FB5AB047-2DF6-4734-B704-70A58C17F895}" srcOrd="0" destOrd="0" presId="urn:microsoft.com/office/officeart/2008/layout/VerticalAccentList"/>
    <dgm:cxn modelId="{18977D38-24A5-49A5-85FF-A6505A473C8B}" type="presParOf" srcId="{83EBBFAA-980B-4111-B735-8000D48E8503}" destId="{18046CC1-0E3D-4F1B-A12D-6CF469DDC17B}" srcOrd="7" destOrd="0" presId="urn:microsoft.com/office/officeart/2008/layout/VerticalAccentList"/>
    <dgm:cxn modelId="{7A222565-6B1E-4C82-802A-E2C3A71EDD21}" type="presParOf" srcId="{18046CC1-0E3D-4F1B-A12D-6CF469DDC17B}" destId="{3F43BD15-1FE8-4C32-B5AC-46CE38FF260E}" srcOrd="0" destOrd="0" presId="urn:microsoft.com/office/officeart/2008/layout/VerticalAccentList"/>
    <dgm:cxn modelId="{50C5045B-4C14-45E1-A3AE-0269CCD1879F}" type="presParOf" srcId="{18046CC1-0E3D-4F1B-A12D-6CF469DDC17B}" destId="{71CC4066-AF13-4C09-81F8-7EB72F796773}" srcOrd="1" destOrd="0" presId="urn:microsoft.com/office/officeart/2008/layout/VerticalAccentList"/>
    <dgm:cxn modelId="{C80A70D8-10E4-4E6B-A3CB-8007AB30FCF2}" type="presParOf" srcId="{18046CC1-0E3D-4F1B-A12D-6CF469DDC17B}" destId="{17C9F38E-F630-480E-AB74-CBD57E3223D4}" srcOrd="2" destOrd="0" presId="urn:microsoft.com/office/officeart/2008/layout/VerticalAccentList"/>
    <dgm:cxn modelId="{678310E1-F1FC-45CC-A1C3-F303D04A7FAE}" type="presParOf" srcId="{18046CC1-0E3D-4F1B-A12D-6CF469DDC17B}" destId="{1AB0B711-D63B-489A-9E63-87F781F7DC02}" srcOrd="3" destOrd="0" presId="urn:microsoft.com/office/officeart/2008/layout/VerticalAccentList"/>
    <dgm:cxn modelId="{973981F3-7B64-40DB-B396-443FBC92BF7A}" type="presParOf" srcId="{18046CC1-0E3D-4F1B-A12D-6CF469DDC17B}" destId="{E5356860-9BF2-4DFF-952B-4B568C3A4E51}" srcOrd="4" destOrd="0" presId="urn:microsoft.com/office/officeart/2008/layout/VerticalAccentList"/>
    <dgm:cxn modelId="{CB7DEE29-EEC8-4F71-A4F5-9FDB583951C5}" type="presParOf" srcId="{18046CC1-0E3D-4F1B-A12D-6CF469DDC17B}" destId="{3EA0B8E4-744F-4CE3-8972-375CFBEAA6ED}" srcOrd="5" destOrd="0" presId="urn:microsoft.com/office/officeart/2008/layout/VerticalAccentList"/>
    <dgm:cxn modelId="{DA6719B1-3904-429F-815B-8886B5690FD9}" type="presParOf" srcId="{18046CC1-0E3D-4F1B-A12D-6CF469DDC17B}" destId="{CDB93CC5-1399-4FFA-BB25-951401429F65}" srcOrd="6" destOrd="0" presId="urn:microsoft.com/office/officeart/2008/layout/VerticalAccentList"/>
    <dgm:cxn modelId="{F699968E-F791-4317-BC34-99AF1C780B47}" type="presParOf" srcId="{18046CC1-0E3D-4F1B-A12D-6CF469DDC17B}" destId="{191355D5-FD73-4BEC-8173-A596DD6FB09C}" srcOrd="7" destOrd="0" presId="urn:microsoft.com/office/officeart/2008/layout/VerticalAccentList"/>
    <dgm:cxn modelId="{46FCCDFA-D016-4F82-8C32-9255EC5E7E02}" type="presParOf" srcId="{83EBBFAA-980B-4111-B735-8000D48E8503}" destId="{0FEE5F72-19BB-4045-9395-643D00034052}" srcOrd="8" destOrd="0" presId="urn:microsoft.com/office/officeart/2008/layout/VerticalAccentList"/>
    <dgm:cxn modelId="{2354810A-9F26-43A7-B418-926B85C57B0F}" type="presParOf" srcId="{83EBBFAA-980B-4111-B735-8000D48E8503}" destId="{79F1F357-6F9E-459B-94F6-9A907B5A35AC}" srcOrd="9" destOrd="0" presId="urn:microsoft.com/office/officeart/2008/layout/VerticalAccentList"/>
    <dgm:cxn modelId="{7EB25F4C-4EC5-4477-AFD0-94C21DB50773}" type="presParOf" srcId="{79F1F357-6F9E-459B-94F6-9A907B5A35AC}" destId="{EA06B009-AFF7-4929-847F-55054A38F0E7}" srcOrd="0" destOrd="0" presId="urn:microsoft.com/office/officeart/2008/layout/VerticalAccentList"/>
    <dgm:cxn modelId="{25F96ADD-7032-4332-8CEA-09154EE9EDCA}" type="presParOf" srcId="{83EBBFAA-980B-4111-B735-8000D48E8503}" destId="{3973F04B-A3FC-4D2D-A5E5-E0F8C935CD2E}" srcOrd="10" destOrd="0" presId="urn:microsoft.com/office/officeart/2008/layout/VerticalAccentList"/>
    <dgm:cxn modelId="{5D67790B-F33C-45B9-96CE-78A9015AC10F}" type="presParOf" srcId="{3973F04B-A3FC-4D2D-A5E5-E0F8C935CD2E}" destId="{5C613D4D-FBB4-4FEF-A92B-BDCF87F67AFD}" srcOrd="0" destOrd="0" presId="urn:microsoft.com/office/officeart/2008/layout/VerticalAccentList"/>
    <dgm:cxn modelId="{0C07CB3C-0800-4929-992A-53187C1FA110}" type="presParOf" srcId="{3973F04B-A3FC-4D2D-A5E5-E0F8C935CD2E}" destId="{FD2813A5-D557-41C8-9A03-0D44CD57523C}" srcOrd="1" destOrd="0" presId="urn:microsoft.com/office/officeart/2008/layout/VerticalAccentList"/>
    <dgm:cxn modelId="{D7D61EE6-CAE5-4AA3-A6B9-CB43A73D7516}" type="presParOf" srcId="{3973F04B-A3FC-4D2D-A5E5-E0F8C935CD2E}" destId="{BF9CF340-1A18-4EA5-BBB5-DD8DFD71E167}" srcOrd="2" destOrd="0" presId="urn:microsoft.com/office/officeart/2008/layout/VerticalAccentList"/>
    <dgm:cxn modelId="{5DF7BBD5-8D73-4116-BC91-361E832DE924}" type="presParOf" srcId="{3973F04B-A3FC-4D2D-A5E5-E0F8C935CD2E}" destId="{E057EF10-AFD3-48C7-B9DD-B550124F288F}" srcOrd="3" destOrd="0" presId="urn:microsoft.com/office/officeart/2008/layout/VerticalAccentList"/>
    <dgm:cxn modelId="{57F0E086-78B0-4E6B-93F4-553F35C8C031}" type="presParOf" srcId="{3973F04B-A3FC-4D2D-A5E5-E0F8C935CD2E}" destId="{A20E26B8-B26C-4BEF-82D8-E8301DAA8A79}" srcOrd="4" destOrd="0" presId="urn:microsoft.com/office/officeart/2008/layout/VerticalAccentList"/>
    <dgm:cxn modelId="{7C1FD1F6-DD00-429F-8898-3F12A5D37651}" type="presParOf" srcId="{3973F04B-A3FC-4D2D-A5E5-E0F8C935CD2E}" destId="{A555D29A-4054-44B1-A007-CF70D514F417}" srcOrd="5" destOrd="0" presId="urn:microsoft.com/office/officeart/2008/layout/VerticalAccentList"/>
    <dgm:cxn modelId="{681575C3-7DE3-452E-919C-73C83A82D323}" type="presParOf" srcId="{3973F04B-A3FC-4D2D-A5E5-E0F8C935CD2E}" destId="{0EAA8E81-8904-4700-A7BF-C98A33C2BE8D}" srcOrd="6" destOrd="0" presId="urn:microsoft.com/office/officeart/2008/layout/VerticalAccentList"/>
    <dgm:cxn modelId="{FF962D70-14B7-435F-863E-23C521B64C7D}" type="presParOf" srcId="{3973F04B-A3FC-4D2D-A5E5-E0F8C935CD2E}" destId="{B8E3EA05-7750-4657-9AE7-F39AEB8B01FD}" srcOrd="7" destOrd="0" presId="urn:microsoft.com/office/officeart/2008/layout/VerticalAccentList"/>
    <dgm:cxn modelId="{A3CD23E4-43DF-4591-8152-9A1BCADEE640}" type="presParOf" srcId="{83EBBFAA-980B-4111-B735-8000D48E8503}" destId="{F4FFEFED-B0AF-4DF4-9DD1-BD4B4887F3DE}" srcOrd="11" destOrd="0" presId="urn:microsoft.com/office/officeart/2008/layout/VerticalAccentList"/>
    <dgm:cxn modelId="{1B369D74-FEB0-4C04-BCBF-0DCE1FFA71D0}" type="presParOf" srcId="{83EBBFAA-980B-4111-B735-8000D48E8503}" destId="{8F6CA2A8-D107-4836-90BB-34EDB6D650F5}" srcOrd="12" destOrd="0" presId="urn:microsoft.com/office/officeart/2008/layout/VerticalAccentList"/>
    <dgm:cxn modelId="{132A28FB-11B2-423B-BA89-0560774F4598}" type="presParOf" srcId="{8F6CA2A8-D107-4836-90BB-34EDB6D650F5}" destId="{B69D20D2-ECEE-43B0-9190-DFC5F9ED65B7}" srcOrd="0" destOrd="0" presId="urn:microsoft.com/office/officeart/2008/layout/VerticalAccentList"/>
    <dgm:cxn modelId="{F5A2296E-4901-4664-BF21-BDE2B3E300F5}" type="presParOf" srcId="{83EBBFAA-980B-4111-B735-8000D48E8503}" destId="{2C4CE61F-C004-480E-A16C-72C3BB3DB73A}" srcOrd="13" destOrd="0" presId="urn:microsoft.com/office/officeart/2008/layout/VerticalAccentList"/>
    <dgm:cxn modelId="{792F1492-CD12-4D00-9409-B0B60100B434}" type="presParOf" srcId="{2C4CE61F-C004-480E-A16C-72C3BB3DB73A}" destId="{E73BC5D6-E68A-4B6C-A759-8E740960532B}" srcOrd="0" destOrd="0" presId="urn:microsoft.com/office/officeart/2008/layout/VerticalAccentList"/>
    <dgm:cxn modelId="{C1F468ED-674B-474C-94F2-4F0BEBCDC823}" type="presParOf" srcId="{2C4CE61F-C004-480E-A16C-72C3BB3DB73A}" destId="{71CAF489-AEE7-4367-BC93-8D3CED5FB972}" srcOrd="1" destOrd="0" presId="urn:microsoft.com/office/officeart/2008/layout/VerticalAccentList"/>
    <dgm:cxn modelId="{1A8FC087-9B41-42D8-A98F-349FF25A4E99}" type="presParOf" srcId="{2C4CE61F-C004-480E-A16C-72C3BB3DB73A}" destId="{464181BE-071C-4D3A-BD6B-33B949CAD5A6}" srcOrd="2" destOrd="0" presId="urn:microsoft.com/office/officeart/2008/layout/VerticalAccentList"/>
    <dgm:cxn modelId="{1FBB0EA0-A34E-4D17-BEBD-D7C763C61CF6}" type="presParOf" srcId="{2C4CE61F-C004-480E-A16C-72C3BB3DB73A}" destId="{3FDF8C0D-32A0-4A44-A39C-EA36E6EBD43F}" srcOrd="3" destOrd="0" presId="urn:microsoft.com/office/officeart/2008/layout/VerticalAccentList"/>
    <dgm:cxn modelId="{6FE3D2C8-120C-4674-90F2-090006D9FBC2}" type="presParOf" srcId="{2C4CE61F-C004-480E-A16C-72C3BB3DB73A}" destId="{5D5A44CA-1F3F-4115-8683-D3354B5B455A}" srcOrd="4" destOrd="0" presId="urn:microsoft.com/office/officeart/2008/layout/VerticalAccentList"/>
    <dgm:cxn modelId="{94CB3E07-FCED-40B6-9999-D5BC66C137A0}" type="presParOf" srcId="{2C4CE61F-C004-480E-A16C-72C3BB3DB73A}" destId="{902D53C5-2DFC-402C-AED9-3B348308FB25}" srcOrd="5" destOrd="0" presId="urn:microsoft.com/office/officeart/2008/layout/VerticalAccentList"/>
    <dgm:cxn modelId="{5994AB79-84CF-4A5C-A32C-53B1FB5E467A}" type="presParOf" srcId="{2C4CE61F-C004-480E-A16C-72C3BB3DB73A}" destId="{C227F222-B1C1-490E-A5FD-59AA56B6B475}" srcOrd="6" destOrd="0" presId="urn:microsoft.com/office/officeart/2008/layout/VerticalAccentList"/>
    <dgm:cxn modelId="{FAA972B0-B585-4EF2-A0BB-20E5CD916E28}" type="presParOf" srcId="{2C4CE61F-C004-480E-A16C-72C3BB3DB73A}" destId="{71CF772B-E44C-40F9-97FC-286815460AA3}"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0AD01-5345-44EA-B9CA-48D25C0EB527}">
      <dsp:nvSpPr>
        <dsp:cNvPr id="0" name=""/>
        <dsp:cNvSpPr/>
      </dsp:nvSpPr>
      <dsp:spPr>
        <a:xfrm>
          <a:off x="0" y="319170"/>
          <a:ext cx="8596139" cy="626062"/>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56" tIns="312420" rIns="667156" bIns="106680" numCol="1" spcCol="1270" anchor="t" anchorCtr="0">
          <a:noAutofit/>
        </a:bodyPr>
        <a:lstStyle/>
        <a:p>
          <a:pPr marL="114300" lvl="1" indent="-114300" algn="l" defTabSz="666750">
            <a:lnSpc>
              <a:spcPct val="90000"/>
            </a:lnSpc>
            <a:spcBef>
              <a:spcPct val="0"/>
            </a:spcBef>
            <a:spcAft>
              <a:spcPct val="15000"/>
            </a:spcAft>
            <a:buChar char="••"/>
          </a:pPr>
          <a:r>
            <a:rPr lang="en-IN" sz="1500" kern="1200" dirty="0"/>
            <a:t>Develop an Excel based tool for effective employee performance analysis.</a:t>
          </a:r>
          <a:endParaRPr lang="en-US" sz="1500" kern="1200" dirty="0"/>
        </a:p>
      </dsp:txBody>
      <dsp:txXfrm>
        <a:off x="0" y="319170"/>
        <a:ext cx="8596139" cy="626062"/>
      </dsp:txXfrm>
    </dsp:sp>
    <dsp:sp modelId="{452773FE-BF24-4697-98C2-EF78377CCB3C}">
      <dsp:nvSpPr>
        <dsp:cNvPr id="0" name=""/>
        <dsp:cNvSpPr/>
      </dsp:nvSpPr>
      <dsp:spPr>
        <a:xfrm>
          <a:off x="429806" y="130316"/>
          <a:ext cx="6017297"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0" tIns="0" rIns="227440" bIns="0" numCol="1" spcCol="1270" anchor="ctr" anchorCtr="0">
          <a:noAutofit/>
        </a:bodyPr>
        <a:lstStyle/>
        <a:p>
          <a:pPr lvl="0" algn="l" defTabSz="666750">
            <a:lnSpc>
              <a:spcPct val="90000"/>
            </a:lnSpc>
            <a:spcBef>
              <a:spcPct val="0"/>
            </a:spcBef>
            <a:spcAft>
              <a:spcPct val="35000"/>
            </a:spcAft>
          </a:pPr>
          <a:r>
            <a:rPr lang="en-IN" sz="1500" kern="1200" dirty="0"/>
            <a:t>OBJECTIVE</a:t>
          </a:r>
          <a:endParaRPr lang="en-US" sz="1500" kern="1200" dirty="0"/>
        </a:p>
      </dsp:txBody>
      <dsp:txXfrm>
        <a:off x="451422" y="151932"/>
        <a:ext cx="5974065" cy="399568"/>
      </dsp:txXfrm>
    </dsp:sp>
    <dsp:sp modelId="{272AFE1A-4445-407D-A924-922D00A82240}">
      <dsp:nvSpPr>
        <dsp:cNvPr id="0" name=""/>
        <dsp:cNvSpPr/>
      </dsp:nvSpPr>
      <dsp:spPr>
        <a:xfrm>
          <a:off x="0" y="1280178"/>
          <a:ext cx="8596139" cy="87412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56" tIns="312420" rIns="667156" bIns="106680" numCol="1" spcCol="1270" anchor="t" anchorCtr="0">
          <a:noAutofit/>
        </a:bodyPr>
        <a:lstStyle/>
        <a:p>
          <a:pPr marL="114300" lvl="1" indent="-114300" algn="l" defTabSz="666750">
            <a:lnSpc>
              <a:spcPct val="90000"/>
            </a:lnSpc>
            <a:spcBef>
              <a:spcPct val="0"/>
            </a:spcBef>
            <a:spcAft>
              <a:spcPct val="15000"/>
            </a:spcAft>
            <a:buChar char="••"/>
          </a:pPr>
          <a:r>
            <a:rPr lang="en-IN" sz="1500" kern="1200" dirty="0"/>
            <a:t>Large dataset with non-performance-related data.</a:t>
          </a:r>
          <a:endParaRPr lang="en-US" sz="1500" kern="1200" dirty="0"/>
        </a:p>
        <a:p>
          <a:pPr marL="114300" lvl="1" indent="-114300" algn="l" defTabSz="666750">
            <a:lnSpc>
              <a:spcPct val="90000"/>
            </a:lnSpc>
            <a:spcBef>
              <a:spcPct val="0"/>
            </a:spcBef>
            <a:spcAft>
              <a:spcPct val="15000"/>
            </a:spcAft>
            <a:buChar char="••"/>
          </a:pPr>
          <a:r>
            <a:rPr lang="en-IN" sz="1500" kern="1200" dirty="0"/>
            <a:t>Need for an automated performance scoreboard.</a:t>
          </a:r>
          <a:endParaRPr lang="en-US" sz="1500" kern="1200" dirty="0"/>
        </a:p>
      </dsp:txBody>
      <dsp:txXfrm>
        <a:off x="0" y="1280178"/>
        <a:ext cx="8596139" cy="874125"/>
      </dsp:txXfrm>
    </dsp:sp>
    <dsp:sp modelId="{26D23F9D-459B-4666-B9B4-B712D66D49B1}">
      <dsp:nvSpPr>
        <dsp:cNvPr id="0" name=""/>
        <dsp:cNvSpPr/>
      </dsp:nvSpPr>
      <dsp:spPr>
        <a:xfrm>
          <a:off x="429806" y="1058778"/>
          <a:ext cx="6017297"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0" tIns="0" rIns="227440" bIns="0" numCol="1" spcCol="1270" anchor="ctr" anchorCtr="0">
          <a:noAutofit/>
        </a:bodyPr>
        <a:lstStyle/>
        <a:p>
          <a:pPr lvl="0" algn="l" defTabSz="666750">
            <a:lnSpc>
              <a:spcPct val="90000"/>
            </a:lnSpc>
            <a:spcBef>
              <a:spcPct val="0"/>
            </a:spcBef>
            <a:spcAft>
              <a:spcPct val="35000"/>
            </a:spcAft>
          </a:pPr>
          <a:r>
            <a:rPr lang="en-IN" sz="1500" kern="1200" dirty="0"/>
            <a:t>CHALLENGES</a:t>
          </a:r>
          <a:endParaRPr lang="en-US" sz="1500" kern="1200" dirty="0"/>
        </a:p>
      </dsp:txBody>
      <dsp:txXfrm>
        <a:off x="451422" y="1080394"/>
        <a:ext cx="5974065" cy="399568"/>
      </dsp:txXfrm>
    </dsp:sp>
    <dsp:sp modelId="{24D2CEB5-5604-435D-8903-BBCF1E02B3B1}">
      <dsp:nvSpPr>
        <dsp:cNvPr id="0" name=""/>
        <dsp:cNvSpPr/>
      </dsp:nvSpPr>
      <dsp:spPr>
        <a:xfrm>
          <a:off x="0" y="2471330"/>
          <a:ext cx="8596139" cy="87412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56" tIns="312420" rIns="667156" bIns="106680" numCol="1" spcCol="1270" anchor="t" anchorCtr="0">
          <a:noAutofit/>
        </a:bodyPr>
        <a:lstStyle/>
        <a:p>
          <a:pPr marL="114300" lvl="1" indent="-114300" algn="l" defTabSz="666750">
            <a:lnSpc>
              <a:spcPct val="90000"/>
            </a:lnSpc>
            <a:spcBef>
              <a:spcPct val="0"/>
            </a:spcBef>
            <a:spcAft>
              <a:spcPct val="15000"/>
            </a:spcAft>
            <a:buChar char="••"/>
          </a:pPr>
          <a:r>
            <a:rPr lang="en-IN" sz="1500" b="1" kern="1200" dirty="0"/>
            <a:t>Data filtering </a:t>
          </a:r>
          <a:r>
            <a:rPr lang="en-IN" sz="1500" kern="1200" dirty="0"/>
            <a:t>: Removed irrelevant data to focus on key performance metrics.</a:t>
          </a:r>
          <a:endParaRPr lang="en-US" sz="1500" kern="1200" dirty="0"/>
        </a:p>
        <a:p>
          <a:pPr marL="114300" lvl="1" indent="-114300" algn="l" defTabSz="666750">
            <a:lnSpc>
              <a:spcPct val="90000"/>
            </a:lnSpc>
            <a:spcBef>
              <a:spcPct val="0"/>
            </a:spcBef>
            <a:spcAft>
              <a:spcPct val="15000"/>
            </a:spcAft>
            <a:buChar char="••"/>
          </a:pPr>
          <a:r>
            <a:rPr lang="en-IN" sz="1500" b="1" kern="1200" dirty="0"/>
            <a:t>Scoreboard creation </a:t>
          </a:r>
          <a:r>
            <a:rPr lang="en-IN" sz="1500" kern="1200" dirty="0"/>
            <a:t>: Used the IF formula to automate performance scoring.</a:t>
          </a:r>
          <a:endParaRPr lang="en-US" sz="1500" kern="1200" dirty="0"/>
        </a:p>
      </dsp:txBody>
      <dsp:txXfrm>
        <a:off x="0" y="2471330"/>
        <a:ext cx="8596139" cy="874125"/>
      </dsp:txXfrm>
    </dsp:sp>
    <dsp:sp modelId="{2B08FC58-3CA0-4B0D-A218-CB50E834226A}">
      <dsp:nvSpPr>
        <dsp:cNvPr id="0" name=""/>
        <dsp:cNvSpPr/>
      </dsp:nvSpPr>
      <dsp:spPr>
        <a:xfrm>
          <a:off x="429806" y="2217529"/>
          <a:ext cx="6017297"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0" tIns="0" rIns="227440" bIns="0" numCol="1" spcCol="1270" anchor="ctr" anchorCtr="0">
          <a:noAutofit/>
        </a:bodyPr>
        <a:lstStyle/>
        <a:p>
          <a:pPr lvl="0" algn="l" defTabSz="666750">
            <a:lnSpc>
              <a:spcPct val="90000"/>
            </a:lnSpc>
            <a:spcBef>
              <a:spcPct val="0"/>
            </a:spcBef>
            <a:spcAft>
              <a:spcPct val="35000"/>
            </a:spcAft>
          </a:pPr>
          <a:r>
            <a:rPr lang="en-IN" sz="1500" kern="1200" dirty="0"/>
            <a:t>SOLUTIONS IMPLEMENTED</a:t>
          </a:r>
          <a:endParaRPr lang="en-US" sz="1500" kern="1200" dirty="0"/>
        </a:p>
      </dsp:txBody>
      <dsp:txXfrm>
        <a:off x="451422" y="2239145"/>
        <a:ext cx="5974065" cy="399568"/>
      </dsp:txXfrm>
    </dsp:sp>
    <dsp:sp modelId="{9B72F05D-EB01-44D7-944E-A2E1738CA982}">
      <dsp:nvSpPr>
        <dsp:cNvPr id="0" name=""/>
        <dsp:cNvSpPr/>
      </dsp:nvSpPr>
      <dsp:spPr>
        <a:xfrm>
          <a:off x="0" y="3633228"/>
          <a:ext cx="8596139" cy="108675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56" tIns="312420" rIns="667156" bIns="106680" numCol="1" spcCol="1270" anchor="t" anchorCtr="0">
          <a:noAutofit/>
        </a:bodyPr>
        <a:lstStyle/>
        <a:p>
          <a:pPr marL="114300" lvl="1" indent="-114300" algn="l" defTabSz="666750">
            <a:lnSpc>
              <a:spcPct val="90000"/>
            </a:lnSpc>
            <a:spcBef>
              <a:spcPct val="0"/>
            </a:spcBef>
            <a:spcAft>
              <a:spcPct val="15000"/>
            </a:spcAft>
            <a:buChar char="••"/>
          </a:pPr>
          <a:r>
            <a:rPr lang="en-IN" sz="1500" kern="1200" dirty="0"/>
            <a:t>Streamlined analysis process.</a:t>
          </a:r>
          <a:endParaRPr lang="en-US" sz="1500" kern="1200" dirty="0"/>
        </a:p>
        <a:p>
          <a:pPr marL="114300" lvl="1" indent="-114300" algn="l" defTabSz="666750">
            <a:lnSpc>
              <a:spcPct val="90000"/>
            </a:lnSpc>
            <a:spcBef>
              <a:spcPct val="0"/>
            </a:spcBef>
            <a:spcAft>
              <a:spcPct val="15000"/>
            </a:spcAft>
            <a:buChar char="••"/>
          </a:pPr>
          <a:r>
            <a:rPr lang="en-IN" sz="1500" kern="1200" dirty="0"/>
            <a:t>Accurate, objective performance evaluations.</a:t>
          </a:r>
          <a:endParaRPr lang="en-US" sz="1500" kern="1200" dirty="0"/>
        </a:p>
        <a:p>
          <a:pPr marL="114300" lvl="1" indent="-114300" algn="l" defTabSz="666750">
            <a:lnSpc>
              <a:spcPct val="90000"/>
            </a:lnSpc>
            <a:spcBef>
              <a:spcPct val="0"/>
            </a:spcBef>
            <a:spcAft>
              <a:spcPct val="15000"/>
            </a:spcAft>
            <a:buChar char="••"/>
          </a:pPr>
          <a:r>
            <a:rPr lang="en-IN" sz="1500" kern="1200" dirty="0"/>
            <a:t>Enhanced data-driven decision-making for HR.</a:t>
          </a:r>
          <a:endParaRPr lang="en-US" sz="1500" kern="1200" dirty="0"/>
        </a:p>
      </dsp:txBody>
      <dsp:txXfrm>
        <a:off x="0" y="3633228"/>
        <a:ext cx="8596139" cy="1086750"/>
      </dsp:txXfrm>
    </dsp:sp>
    <dsp:sp modelId="{F24824F7-065A-430A-BFE4-6BB7CF45E80B}">
      <dsp:nvSpPr>
        <dsp:cNvPr id="0" name=""/>
        <dsp:cNvSpPr/>
      </dsp:nvSpPr>
      <dsp:spPr>
        <a:xfrm>
          <a:off x="429806" y="3411828"/>
          <a:ext cx="6017297"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0" tIns="0" rIns="227440" bIns="0" numCol="1" spcCol="1270" anchor="ctr" anchorCtr="0">
          <a:noAutofit/>
        </a:bodyPr>
        <a:lstStyle/>
        <a:p>
          <a:pPr lvl="0" algn="l" defTabSz="666750">
            <a:lnSpc>
              <a:spcPct val="90000"/>
            </a:lnSpc>
            <a:spcBef>
              <a:spcPct val="0"/>
            </a:spcBef>
            <a:spcAft>
              <a:spcPct val="35000"/>
            </a:spcAft>
          </a:pPr>
          <a:r>
            <a:rPr lang="en-IN" sz="1500" kern="1200" dirty="0"/>
            <a:t>OUTCOME</a:t>
          </a:r>
          <a:endParaRPr lang="en-US" sz="1500" kern="1200" dirty="0"/>
        </a:p>
      </dsp:txBody>
      <dsp:txXfrm>
        <a:off x="451422" y="3433444"/>
        <a:ext cx="5974065"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036D6-8675-4183-8760-210487F2F88F}">
      <dsp:nvSpPr>
        <dsp:cNvPr id="0" name=""/>
        <dsp:cNvSpPr/>
      </dsp:nvSpPr>
      <dsp:spPr>
        <a:xfrm>
          <a:off x="2585296" y="2414"/>
          <a:ext cx="3598788" cy="327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lvl="0" algn="l" defTabSz="666750">
            <a:lnSpc>
              <a:spcPct val="90000"/>
            </a:lnSpc>
            <a:spcBef>
              <a:spcPct val="0"/>
            </a:spcBef>
            <a:spcAft>
              <a:spcPct val="35000"/>
            </a:spcAft>
          </a:pPr>
          <a:r>
            <a:rPr lang="en-IN" sz="1500" b="1" kern="1200" dirty="0"/>
            <a:t>HR Managers :</a:t>
          </a:r>
          <a:endParaRPr lang="en-US" sz="1500" b="1" kern="1200" dirty="0"/>
        </a:p>
      </dsp:txBody>
      <dsp:txXfrm>
        <a:off x="2585296" y="2414"/>
        <a:ext cx="3598788" cy="327162"/>
      </dsp:txXfrm>
    </dsp:sp>
    <dsp:sp modelId="{2621C1E2-22B3-4246-929C-2BF5AF6C3F90}">
      <dsp:nvSpPr>
        <dsp:cNvPr id="0" name=""/>
        <dsp:cNvSpPr/>
      </dsp:nvSpPr>
      <dsp:spPr>
        <a:xfrm>
          <a:off x="2585296" y="329576"/>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29EE9F-886F-4A3F-A344-8937F8C01645}">
      <dsp:nvSpPr>
        <dsp:cNvPr id="0" name=""/>
        <dsp:cNvSpPr/>
      </dsp:nvSpPr>
      <dsp:spPr>
        <a:xfrm>
          <a:off x="3091126" y="329576"/>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0590A-5561-4A7F-A9BD-87506DC8ABE4}">
      <dsp:nvSpPr>
        <dsp:cNvPr id="0" name=""/>
        <dsp:cNvSpPr/>
      </dsp:nvSpPr>
      <dsp:spPr>
        <a:xfrm>
          <a:off x="3597356" y="329576"/>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DF5AD9-0D80-46B1-ACA2-AED03C82DB27}">
      <dsp:nvSpPr>
        <dsp:cNvPr id="0" name=""/>
        <dsp:cNvSpPr/>
      </dsp:nvSpPr>
      <dsp:spPr>
        <a:xfrm>
          <a:off x="4103185" y="329576"/>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67A07-3AF1-4F68-A39C-DFABE0724FBD}">
      <dsp:nvSpPr>
        <dsp:cNvPr id="0" name=""/>
        <dsp:cNvSpPr/>
      </dsp:nvSpPr>
      <dsp:spPr>
        <a:xfrm>
          <a:off x="4609415" y="329576"/>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AB7A3D-9BFB-4A4B-A182-63F4BC3C3B29}">
      <dsp:nvSpPr>
        <dsp:cNvPr id="0" name=""/>
        <dsp:cNvSpPr/>
      </dsp:nvSpPr>
      <dsp:spPr>
        <a:xfrm>
          <a:off x="5115245" y="329576"/>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350AD0-5D23-4A6B-BA6F-88C4B6797667}">
      <dsp:nvSpPr>
        <dsp:cNvPr id="0" name=""/>
        <dsp:cNvSpPr/>
      </dsp:nvSpPr>
      <dsp:spPr>
        <a:xfrm>
          <a:off x="5621474" y="329576"/>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329C96-AC25-4F84-B834-5B65A031FA8F}">
      <dsp:nvSpPr>
        <dsp:cNvPr id="0" name=""/>
        <dsp:cNvSpPr/>
      </dsp:nvSpPr>
      <dsp:spPr>
        <a:xfrm>
          <a:off x="2585296" y="396221"/>
          <a:ext cx="3645572" cy="533153"/>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IN" sz="1400" kern="1200" dirty="0"/>
            <a:t>Oversee performance evaluations and implement HR strategies.</a:t>
          </a:r>
          <a:endParaRPr lang="en-US" sz="1400" kern="1200" dirty="0"/>
        </a:p>
      </dsp:txBody>
      <dsp:txXfrm>
        <a:off x="2585296" y="396221"/>
        <a:ext cx="3645572" cy="533153"/>
      </dsp:txXfrm>
    </dsp:sp>
    <dsp:sp modelId="{E5DCD4DE-4799-4C6F-8BFD-3564A9426177}">
      <dsp:nvSpPr>
        <dsp:cNvPr id="0" name=""/>
        <dsp:cNvSpPr/>
      </dsp:nvSpPr>
      <dsp:spPr>
        <a:xfrm>
          <a:off x="2585296" y="1041579"/>
          <a:ext cx="3598788" cy="327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lvl="0" algn="l" defTabSz="666750">
            <a:lnSpc>
              <a:spcPct val="90000"/>
            </a:lnSpc>
            <a:spcBef>
              <a:spcPct val="0"/>
            </a:spcBef>
            <a:spcAft>
              <a:spcPct val="35000"/>
            </a:spcAft>
          </a:pPr>
          <a:r>
            <a:rPr lang="en-IN" sz="1500" b="1" kern="1200" dirty="0"/>
            <a:t>Team Leaders / Supervisors :</a:t>
          </a:r>
          <a:endParaRPr lang="en-US" sz="1500" b="1" kern="1200" dirty="0"/>
        </a:p>
      </dsp:txBody>
      <dsp:txXfrm>
        <a:off x="2585296" y="1041579"/>
        <a:ext cx="3598788" cy="327162"/>
      </dsp:txXfrm>
    </dsp:sp>
    <dsp:sp modelId="{23F7A008-D2F0-45DF-963E-7778B552190E}">
      <dsp:nvSpPr>
        <dsp:cNvPr id="0" name=""/>
        <dsp:cNvSpPr/>
      </dsp:nvSpPr>
      <dsp:spPr>
        <a:xfrm>
          <a:off x="2585296" y="136874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464028-D667-4DF0-996F-5AB544001F22}">
      <dsp:nvSpPr>
        <dsp:cNvPr id="0" name=""/>
        <dsp:cNvSpPr/>
      </dsp:nvSpPr>
      <dsp:spPr>
        <a:xfrm>
          <a:off x="3091126" y="136874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5531B-67B8-4948-928E-331A15EB0A2A}">
      <dsp:nvSpPr>
        <dsp:cNvPr id="0" name=""/>
        <dsp:cNvSpPr/>
      </dsp:nvSpPr>
      <dsp:spPr>
        <a:xfrm>
          <a:off x="3597356" y="136874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D1319E-E42E-41C3-8AC2-97B108503455}">
      <dsp:nvSpPr>
        <dsp:cNvPr id="0" name=""/>
        <dsp:cNvSpPr/>
      </dsp:nvSpPr>
      <dsp:spPr>
        <a:xfrm>
          <a:off x="4103185" y="136874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0656F-EE47-4559-853D-BBCB11C7044F}">
      <dsp:nvSpPr>
        <dsp:cNvPr id="0" name=""/>
        <dsp:cNvSpPr/>
      </dsp:nvSpPr>
      <dsp:spPr>
        <a:xfrm>
          <a:off x="4609415" y="136874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1E273B-E143-40AE-AB14-C961AECA85FB}">
      <dsp:nvSpPr>
        <dsp:cNvPr id="0" name=""/>
        <dsp:cNvSpPr/>
      </dsp:nvSpPr>
      <dsp:spPr>
        <a:xfrm>
          <a:off x="5115245" y="136874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47E6EE-6532-4941-8515-89C2B69092C3}">
      <dsp:nvSpPr>
        <dsp:cNvPr id="0" name=""/>
        <dsp:cNvSpPr/>
      </dsp:nvSpPr>
      <dsp:spPr>
        <a:xfrm>
          <a:off x="5621474" y="136874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272546-0E35-48C1-A433-498CDD10E5CD}">
      <dsp:nvSpPr>
        <dsp:cNvPr id="0" name=""/>
        <dsp:cNvSpPr/>
      </dsp:nvSpPr>
      <dsp:spPr>
        <a:xfrm>
          <a:off x="2585296" y="1435386"/>
          <a:ext cx="3645572" cy="533153"/>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IN" sz="1400" kern="1200" dirty="0"/>
            <a:t>Assess and review team member performance.</a:t>
          </a:r>
          <a:endParaRPr lang="en-US" sz="1400" kern="1200" dirty="0"/>
        </a:p>
      </dsp:txBody>
      <dsp:txXfrm>
        <a:off x="2585296" y="1435386"/>
        <a:ext cx="3645572" cy="533153"/>
      </dsp:txXfrm>
    </dsp:sp>
    <dsp:sp modelId="{FB5AB047-2DF6-4734-B704-70A58C17F895}">
      <dsp:nvSpPr>
        <dsp:cNvPr id="0" name=""/>
        <dsp:cNvSpPr/>
      </dsp:nvSpPr>
      <dsp:spPr>
        <a:xfrm>
          <a:off x="2585296" y="2080744"/>
          <a:ext cx="3598788" cy="327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lvl="0" algn="l" defTabSz="666750">
            <a:lnSpc>
              <a:spcPct val="90000"/>
            </a:lnSpc>
            <a:spcBef>
              <a:spcPct val="0"/>
            </a:spcBef>
            <a:spcAft>
              <a:spcPct val="35000"/>
            </a:spcAft>
          </a:pPr>
          <a:r>
            <a:rPr lang="en-IN" sz="1500" b="1" kern="1200" dirty="0"/>
            <a:t>Department Heads :</a:t>
          </a:r>
          <a:endParaRPr lang="en-US" sz="1500" b="1" kern="1200" dirty="0"/>
        </a:p>
      </dsp:txBody>
      <dsp:txXfrm>
        <a:off x="2585296" y="2080744"/>
        <a:ext cx="3598788" cy="327162"/>
      </dsp:txXfrm>
    </dsp:sp>
    <dsp:sp modelId="{3F43BD15-1FE8-4C32-B5AC-46CE38FF260E}">
      <dsp:nvSpPr>
        <dsp:cNvPr id="0" name=""/>
        <dsp:cNvSpPr/>
      </dsp:nvSpPr>
      <dsp:spPr>
        <a:xfrm>
          <a:off x="2585296" y="240790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CC4066-AF13-4C09-81F8-7EB72F796773}">
      <dsp:nvSpPr>
        <dsp:cNvPr id="0" name=""/>
        <dsp:cNvSpPr/>
      </dsp:nvSpPr>
      <dsp:spPr>
        <a:xfrm>
          <a:off x="3091126" y="240790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C9F38E-F630-480E-AB74-CBD57E3223D4}">
      <dsp:nvSpPr>
        <dsp:cNvPr id="0" name=""/>
        <dsp:cNvSpPr/>
      </dsp:nvSpPr>
      <dsp:spPr>
        <a:xfrm>
          <a:off x="3597356" y="240790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B0B711-D63B-489A-9E63-87F781F7DC02}">
      <dsp:nvSpPr>
        <dsp:cNvPr id="0" name=""/>
        <dsp:cNvSpPr/>
      </dsp:nvSpPr>
      <dsp:spPr>
        <a:xfrm>
          <a:off x="4103185" y="240790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356860-9BF2-4DFF-952B-4B568C3A4E51}">
      <dsp:nvSpPr>
        <dsp:cNvPr id="0" name=""/>
        <dsp:cNvSpPr/>
      </dsp:nvSpPr>
      <dsp:spPr>
        <a:xfrm>
          <a:off x="4609415" y="240790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A0B8E4-744F-4CE3-8972-375CFBEAA6ED}">
      <dsp:nvSpPr>
        <dsp:cNvPr id="0" name=""/>
        <dsp:cNvSpPr/>
      </dsp:nvSpPr>
      <dsp:spPr>
        <a:xfrm>
          <a:off x="5115245" y="240790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B93CC5-1399-4FFA-BB25-951401429F65}">
      <dsp:nvSpPr>
        <dsp:cNvPr id="0" name=""/>
        <dsp:cNvSpPr/>
      </dsp:nvSpPr>
      <dsp:spPr>
        <a:xfrm>
          <a:off x="5621474" y="240790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1355D5-FD73-4BEC-8173-A596DD6FB09C}">
      <dsp:nvSpPr>
        <dsp:cNvPr id="0" name=""/>
        <dsp:cNvSpPr/>
      </dsp:nvSpPr>
      <dsp:spPr>
        <a:xfrm>
          <a:off x="2585296" y="2474551"/>
          <a:ext cx="3645572" cy="533153"/>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IN" sz="1400" kern="1200" dirty="0"/>
            <a:t>Analyse overall departmental performance and identify areas for improvement.</a:t>
          </a:r>
          <a:endParaRPr lang="en-US" sz="1400" kern="1200" dirty="0"/>
        </a:p>
      </dsp:txBody>
      <dsp:txXfrm>
        <a:off x="2585296" y="2474551"/>
        <a:ext cx="3645572" cy="533153"/>
      </dsp:txXfrm>
    </dsp:sp>
    <dsp:sp modelId="{EA06B009-AFF7-4929-847F-55054A38F0E7}">
      <dsp:nvSpPr>
        <dsp:cNvPr id="0" name=""/>
        <dsp:cNvSpPr/>
      </dsp:nvSpPr>
      <dsp:spPr>
        <a:xfrm>
          <a:off x="2585296" y="3119909"/>
          <a:ext cx="3598788" cy="327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lvl="0" algn="l" defTabSz="666750">
            <a:lnSpc>
              <a:spcPct val="90000"/>
            </a:lnSpc>
            <a:spcBef>
              <a:spcPct val="0"/>
            </a:spcBef>
            <a:spcAft>
              <a:spcPct val="35000"/>
            </a:spcAft>
          </a:pPr>
          <a:r>
            <a:rPr lang="en-IN" sz="1500" b="1" kern="1200" dirty="0"/>
            <a:t>Executives : </a:t>
          </a:r>
          <a:endParaRPr lang="en-US" sz="1500" b="1" kern="1200" dirty="0"/>
        </a:p>
      </dsp:txBody>
      <dsp:txXfrm>
        <a:off x="2585296" y="3119909"/>
        <a:ext cx="3598788" cy="327162"/>
      </dsp:txXfrm>
    </dsp:sp>
    <dsp:sp modelId="{5C613D4D-FBB4-4FEF-A92B-BDCF87F67AFD}">
      <dsp:nvSpPr>
        <dsp:cNvPr id="0" name=""/>
        <dsp:cNvSpPr/>
      </dsp:nvSpPr>
      <dsp:spPr>
        <a:xfrm>
          <a:off x="2585296" y="344707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2813A5-D557-41C8-9A03-0D44CD57523C}">
      <dsp:nvSpPr>
        <dsp:cNvPr id="0" name=""/>
        <dsp:cNvSpPr/>
      </dsp:nvSpPr>
      <dsp:spPr>
        <a:xfrm>
          <a:off x="3091126" y="344707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9CF340-1A18-4EA5-BBB5-DD8DFD71E167}">
      <dsp:nvSpPr>
        <dsp:cNvPr id="0" name=""/>
        <dsp:cNvSpPr/>
      </dsp:nvSpPr>
      <dsp:spPr>
        <a:xfrm>
          <a:off x="3597356" y="344707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57EF10-AFD3-48C7-B9DD-B550124F288F}">
      <dsp:nvSpPr>
        <dsp:cNvPr id="0" name=""/>
        <dsp:cNvSpPr/>
      </dsp:nvSpPr>
      <dsp:spPr>
        <a:xfrm>
          <a:off x="4103185" y="344707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0E26B8-B26C-4BEF-82D8-E8301DAA8A79}">
      <dsp:nvSpPr>
        <dsp:cNvPr id="0" name=""/>
        <dsp:cNvSpPr/>
      </dsp:nvSpPr>
      <dsp:spPr>
        <a:xfrm>
          <a:off x="4609415" y="344707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55D29A-4054-44B1-A007-CF70D514F417}">
      <dsp:nvSpPr>
        <dsp:cNvPr id="0" name=""/>
        <dsp:cNvSpPr/>
      </dsp:nvSpPr>
      <dsp:spPr>
        <a:xfrm>
          <a:off x="5115245" y="344707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AA8E81-8904-4700-A7BF-C98A33C2BE8D}">
      <dsp:nvSpPr>
        <dsp:cNvPr id="0" name=""/>
        <dsp:cNvSpPr/>
      </dsp:nvSpPr>
      <dsp:spPr>
        <a:xfrm>
          <a:off x="5621474" y="3447072"/>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E3EA05-7750-4657-9AE7-F39AEB8B01FD}">
      <dsp:nvSpPr>
        <dsp:cNvPr id="0" name=""/>
        <dsp:cNvSpPr/>
      </dsp:nvSpPr>
      <dsp:spPr>
        <a:xfrm>
          <a:off x="2585296" y="3513716"/>
          <a:ext cx="3645572" cy="533153"/>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IN" sz="1400" kern="1200" dirty="0"/>
            <a:t>Make strategic decisions based on performance data.</a:t>
          </a:r>
          <a:endParaRPr lang="en-US" sz="1400" kern="1200" dirty="0"/>
        </a:p>
      </dsp:txBody>
      <dsp:txXfrm>
        <a:off x="2585296" y="3513716"/>
        <a:ext cx="3645572" cy="533153"/>
      </dsp:txXfrm>
    </dsp:sp>
    <dsp:sp modelId="{B69D20D2-ECEE-43B0-9190-DFC5F9ED65B7}">
      <dsp:nvSpPr>
        <dsp:cNvPr id="0" name=""/>
        <dsp:cNvSpPr/>
      </dsp:nvSpPr>
      <dsp:spPr>
        <a:xfrm>
          <a:off x="2585296" y="4159074"/>
          <a:ext cx="3598788" cy="327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lvl="0" algn="l" defTabSz="666750">
            <a:lnSpc>
              <a:spcPct val="90000"/>
            </a:lnSpc>
            <a:spcBef>
              <a:spcPct val="0"/>
            </a:spcBef>
            <a:spcAft>
              <a:spcPct val="35000"/>
            </a:spcAft>
          </a:pPr>
          <a:r>
            <a:rPr lang="en-IN" sz="1500" b="1" kern="1200" dirty="0"/>
            <a:t>Employees :</a:t>
          </a:r>
          <a:endParaRPr lang="en-US" sz="1500" b="1" kern="1200" dirty="0"/>
        </a:p>
      </dsp:txBody>
      <dsp:txXfrm>
        <a:off x="2585296" y="4159074"/>
        <a:ext cx="3598788" cy="327162"/>
      </dsp:txXfrm>
    </dsp:sp>
    <dsp:sp modelId="{E73BC5D6-E68A-4B6C-A759-8E740960532B}">
      <dsp:nvSpPr>
        <dsp:cNvPr id="0" name=""/>
        <dsp:cNvSpPr/>
      </dsp:nvSpPr>
      <dsp:spPr>
        <a:xfrm>
          <a:off x="2585296" y="448623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CAF489-AEE7-4367-BC93-8D3CED5FB972}">
      <dsp:nvSpPr>
        <dsp:cNvPr id="0" name=""/>
        <dsp:cNvSpPr/>
      </dsp:nvSpPr>
      <dsp:spPr>
        <a:xfrm>
          <a:off x="3091126" y="448623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4181BE-071C-4D3A-BD6B-33B949CAD5A6}">
      <dsp:nvSpPr>
        <dsp:cNvPr id="0" name=""/>
        <dsp:cNvSpPr/>
      </dsp:nvSpPr>
      <dsp:spPr>
        <a:xfrm>
          <a:off x="3597356" y="448623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DF8C0D-32A0-4A44-A39C-EA36E6EBD43F}">
      <dsp:nvSpPr>
        <dsp:cNvPr id="0" name=""/>
        <dsp:cNvSpPr/>
      </dsp:nvSpPr>
      <dsp:spPr>
        <a:xfrm>
          <a:off x="4103185" y="448623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5A44CA-1F3F-4115-8683-D3354B5B455A}">
      <dsp:nvSpPr>
        <dsp:cNvPr id="0" name=""/>
        <dsp:cNvSpPr/>
      </dsp:nvSpPr>
      <dsp:spPr>
        <a:xfrm>
          <a:off x="4609415" y="448623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D53C5-2DFC-402C-AED9-3B348308FB25}">
      <dsp:nvSpPr>
        <dsp:cNvPr id="0" name=""/>
        <dsp:cNvSpPr/>
      </dsp:nvSpPr>
      <dsp:spPr>
        <a:xfrm>
          <a:off x="5115245" y="448623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27F222-B1C1-490E-A5FD-59AA56B6B475}">
      <dsp:nvSpPr>
        <dsp:cNvPr id="0" name=""/>
        <dsp:cNvSpPr/>
      </dsp:nvSpPr>
      <dsp:spPr>
        <a:xfrm>
          <a:off x="5621474" y="4486237"/>
          <a:ext cx="842116" cy="66644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CF772B-E44C-40F9-97FC-286815460AA3}">
      <dsp:nvSpPr>
        <dsp:cNvPr id="0" name=""/>
        <dsp:cNvSpPr/>
      </dsp:nvSpPr>
      <dsp:spPr>
        <a:xfrm>
          <a:off x="2585296" y="4552881"/>
          <a:ext cx="3645572" cy="533153"/>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IN" sz="1400" kern="1200" dirty="0"/>
            <a:t>Receive feedback and performance scores that impact their career development.</a:t>
          </a:r>
          <a:endParaRPr lang="en-US" sz="1400" kern="1200" dirty="0"/>
        </a:p>
      </dsp:txBody>
      <dsp:txXfrm>
        <a:off x="2585296" y="4552881"/>
        <a:ext cx="3645572" cy="53315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AC3F25-2860-469A-856C-3E7FBDAF3874}"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405948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C3F25-2860-469A-856C-3E7FBDAF3874}"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307283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C3F25-2860-469A-856C-3E7FBDAF3874}"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8651B-BAA6-42AD-B393-E30D61BB78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2790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C3F25-2860-469A-856C-3E7FBDAF3874}"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952986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C3F25-2860-469A-856C-3E7FBDAF3874}"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8651B-BAA6-42AD-B393-E30D61BB78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66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C3F25-2860-469A-856C-3E7FBDAF3874}"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1910700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C3F25-2860-469A-856C-3E7FBDAF3874}"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3611038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C3F25-2860-469A-856C-3E7FBDAF3874}"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399385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C3F25-2860-469A-856C-3E7FBDAF3874}"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71136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C3F25-2860-469A-856C-3E7FBDAF3874}"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225918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AC3F25-2860-469A-856C-3E7FBDAF3874}" type="datetimeFigureOut">
              <a:rPr lang="en-US" smtClean="0"/>
              <a:t>26-Aug-24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260166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AC3F25-2860-469A-856C-3E7FBDAF3874}" type="datetimeFigureOut">
              <a:rPr lang="en-US" smtClean="0"/>
              <a:t>26-Aug-24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64203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AC3F25-2860-469A-856C-3E7FBDAF3874}" type="datetimeFigureOut">
              <a:rPr lang="en-US" smtClean="0"/>
              <a:t>26-Aug-24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374117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C3F25-2860-469A-856C-3E7FBDAF3874}" type="datetimeFigureOut">
              <a:rPr lang="en-US" smtClean="0"/>
              <a:t>26-Aug-24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259999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AC3F25-2860-469A-856C-3E7FBDAF3874}" type="datetimeFigureOut">
              <a:rPr lang="en-US" smtClean="0"/>
              <a:t>26-Aug-24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209446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AC3F25-2860-469A-856C-3E7FBDAF3874}" type="datetimeFigureOut">
              <a:rPr lang="en-US" smtClean="0"/>
              <a:t>26-Aug-24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8651B-BAA6-42AD-B393-E30D61BB78FF}" type="slidenum">
              <a:rPr lang="en-US" smtClean="0"/>
              <a:t>‹#›</a:t>
            </a:fld>
            <a:endParaRPr lang="en-US"/>
          </a:p>
        </p:txBody>
      </p:sp>
    </p:spTree>
    <p:extLst>
      <p:ext uri="{BB962C8B-B14F-4D97-AF65-F5344CB8AC3E}">
        <p14:creationId xmlns:p14="http://schemas.microsoft.com/office/powerpoint/2010/main" val="392068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C3F25-2860-469A-856C-3E7FBDAF3874}" type="datetimeFigureOut">
              <a:rPr lang="en-US" smtClean="0"/>
              <a:t>26-Aug-24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2A88651B-BAA6-42AD-B393-E30D61BB78FF}" type="slidenum">
              <a:rPr lang="en-US" smtClean="0"/>
              <a:t>‹#›</a:t>
            </a:fld>
            <a:endParaRPr lang="en-US"/>
          </a:p>
        </p:txBody>
      </p:sp>
    </p:spTree>
    <p:extLst>
      <p:ext uri="{BB962C8B-B14F-4D97-AF65-F5344CB8AC3E}">
        <p14:creationId xmlns:p14="http://schemas.microsoft.com/office/powerpoint/2010/main" val="395389994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BF8D64-166A-345F-6368-A3EDB544DA01}"/>
              </a:ext>
            </a:extLst>
          </p:cNvPr>
          <p:cNvSpPr>
            <a:spLocks noGrp="1"/>
          </p:cNvSpPr>
          <p:nvPr>
            <p:ph type="title"/>
          </p:nvPr>
        </p:nvSpPr>
        <p:spPr>
          <a:xfrm>
            <a:off x="145774" y="344557"/>
            <a:ext cx="9128228" cy="874643"/>
          </a:xfrm>
        </p:spPr>
        <p:txBody>
          <a:bodyPr/>
          <a:lstStyle/>
          <a:p>
            <a:r>
              <a:rPr lang="en-IN" dirty="0"/>
              <a:t>Employee Performance Analysis using Excel</a:t>
            </a:r>
            <a:endParaRPr lang="en-US" dirty="0"/>
          </a:p>
        </p:txBody>
      </p:sp>
      <p:sp>
        <p:nvSpPr>
          <p:cNvPr id="5" name="TextBox 4">
            <a:extLst>
              <a:ext uri="{FF2B5EF4-FFF2-40B4-BE49-F238E27FC236}">
                <a16:creationId xmlns:a16="http://schemas.microsoft.com/office/drawing/2014/main" id="{A179B005-F57A-6CBB-7F3A-883C01329035}"/>
              </a:ext>
            </a:extLst>
          </p:cNvPr>
          <p:cNvSpPr txBox="1"/>
          <p:nvPr/>
        </p:nvSpPr>
        <p:spPr>
          <a:xfrm>
            <a:off x="1126435" y="3246782"/>
            <a:ext cx="8147567" cy="1815882"/>
          </a:xfrm>
          <a:prstGeom prst="rect">
            <a:avLst/>
          </a:prstGeom>
          <a:noFill/>
        </p:spPr>
        <p:txBody>
          <a:bodyPr wrap="square" rtlCol="0">
            <a:spAutoFit/>
          </a:bodyPr>
          <a:lstStyle/>
          <a:p>
            <a:r>
              <a:rPr lang="en-IN" sz="2800" u="sng" dirty="0"/>
              <a:t>PRESENTED BY</a:t>
            </a:r>
            <a:r>
              <a:rPr lang="en-IN" sz="2800" dirty="0"/>
              <a:t> : S. SHALINI</a:t>
            </a:r>
          </a:p>
          <a:p>
            <a:r>
              <a:rPr lang="en-IN" sz="2800" u="sng" dirty="0"/>
              <a:t>REGISTER NO</a:t>
            </a:r>
            <a:r>
              <a:rPr lang="en-IN" sz="2800" dirty="0"/>
              <a:t> : 2213331042143</a:t>
            </a:r>
          </a:p>
          <a:p>
            <a:r>
              <a:rPr lang="en-IN" sz="2800" u="sng" dirty="0"/>
              <a:t>DEPARTMENT</a:t>
            </a:r>
            <a:r>
              <a:rPr lang="en-IN" sz="2800" dirty="0"/>
              <a:t> : COMMERCE</a:t>
            </a:r>
          </a:p>
          <a:p>
            <a:r>
              <a:rPr lang="en-IN" sz="2800" u="sng" dirty="0"/>
              <a:t>COLLEGE</a:t>
            </a:r>
            <a:r>
              <a:rPr lang="en-IN" sz="2800" dirty="0"/>
              <a:t> : BHARATHI WOMEN’S COLLEGE</a:t>
            </a:r>
          </a:p>
        </p:txBody>
      </p:sp>
    </p:spTree>
    <p:extLst>
      <p:ext uri="{BB962C8B-B14F-4D97-AF65-F5344CB8AC3E}">
        <p14:creationId xmlns:p14="http://schemas.microsoft.com/office/powerpoint/2010/main" val="4252215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C3029-F078-2E66-9454-BFED1488C60C}"/>
              </a:ext>
            </a:extLst>
          </p:cNvPr>
          <p:cNvSpPr>
            <a:spLocks noGrp="1"/>
          </p:cNvSpPr>
          <p:nvPr>
            <p:ph type="title"/>
          </p:nvPr>
        </p:nvSpPr>
        <p:spPr/>
        <p:txBody>
          <a:bodyPr/>
          <a:lstStyle/>
          <a:p>
            <a:r>
              <a:rPr lang="en-IN" dirty="0"/>
              <a:t>MODELLING APPROACH</a:t>
            </a:r>
            <a:endParaRPr lang="en-US" dirty="0"/>
          </a:p>
        </p:txBody>
      </p:sp>
      <p:sp>
        <p:nvSpPr>
          <p:cNvPr id="3" name="Content Placeholder 2">
            <a:extLst>
              <a:ext uri="{FF2B5EF4-FFF2-40B4-BE49-F238E27FC236}">
                <a16:creationId xmlns:a16="http://schemas.microsoft.com/office/drawing/2014/main" id="{3EDB146E-61B6-D7FE-9160-017BC0ED4700}"/>
              </a:ext>
            </a:extLst>
          </p:cNvPr>
          <p:cNvSpPr>
            <a:spLocks noGrp="1"/>
          </p:cNvSpPr>
          <p:nvPr>
            <p:ph idx="1"/>
          </p:nvPr>
        </p:nvSpPr>
        <p:spPr>
          <a:xfrm>
            <a:off x="677334" y="1270000"/>
            <a:ext cx="9903580" cy="5470434"/>
          </a:xfrm>
        </p:spPr>
        <p:txBody>
          <a:bodyPr>
            <a:normAutofit fontScale="92500" lnSpcReduction="10000"/>
          </a:bodyPr>
          <a:lstStyle/>
          <a:p>
            <a:r>
              <a:rPr lang="en-IN" b="1" u="sng" dirty="0"/>
              <a:t>Data Collection </a:t>
            </a:r>
            <a:r>
              <a:rPr lang="en-IN" dirty="0"/>
              <a:t>: Various data being collected for the purpose of creating performance scoreboard of employees.</a:t>
            </a:r>
          </a:p>
          <a:p>
            <a:r>
              <a:rPr lang="en-IN" b="1" u="sng" dirty="0"/>
              <a:t>Data</a:t>
            </a:r>
            <a:r>
              <a:rPr lang="en-IN" u="sng" dirty="0"/>
              <a:t> </a:t>
            </a:r>
            <a:r>
              <a:rPr lang="en-IN" b="1" u="sng" dirty="0" err="1"/>
              <a:t>filteration</a:t>
            </a:r>
            <a:r>
              <a:rPr lang="en-IN" u="sng" dirty="0"/>
              <a:t> </a:t>
            </a:r>
            <a:r>
              <a:rPr lang="en-IN" dirty="0"/>
              <a:t>: In this step, we filter out the data we need by eliminating the data that is not related to the performance of the employee. Drag and select employee type, employee classification type. Then click on sort &amp; filter – filter. Now filter it by full time in employee type and full time, part time in employee </a:t>
            </a:r>
            <a:r>
              <a:rPr lang="en-IN" dirty="0" smtClean="0"/>
              <a:t>classification </a:t>
            </a:r>
            <a:r>
              <a:rPr lang="en-IN" dirty="0"/>
              <a:t>type</a:t>
            </a:r>
            <a:r>
              <a:rPr lang="en-IN" dirty="0" smtClean="0"/>
              <a:t>.</a:t>
            </a:r>
          </a:p>
          <a:p>
            <a:r>
              <a:rPr lang="en-IN" b="1" u="sng" dirty="0" smtClean="0"/>
              <a:t>Creation of performance scoreboard :</a:t>
            </a:r>
            <a:r>
              <a:rPr lang="en-IN" dirty="0" smtClean="0"/>
              <a:t> Now, create performance scoreboard by using IF formula. i.e., =if(l4=”fully meets”,2,if(l4=“exceeds”,3,1)) which means, fully meets = 2 ; exceeds = 3 ; others = 1 i.e., need improvement and PIP.</a:t>
            </a:r>
          </a:p>
          <a:p>
            <a:r>
              <a:rPr lang="en-IN" b="1" u="sng" dirty="0" smtClean="0"/>
              <a:t>Creation of pivot table :</a:t>
            </a:r>
            <a:r>
              <a:rPr lang="en-IN" dirty="0" smtClean="0"/>
              <a:t> Now, create pivot table by selecting all data we’ve made (</a:t>
            </a:r>
            <a:r>
              <a:rPr lang="en-IN" dirty="0" err="1" smtClean="0"/>
              <a:t>Ctrl+A</a:t>
            </a:r>
            <a:r>
              <a:rPr lang="en-IN" dirty="0" smtClean="0"/>
              <a:t>) – insert – pivot table. After clicking on pivot table, select the essential data you need in pivot table :  row labe</a:t>
            </a:r>
            <a:r>
              <a:rPr lang="en-IN" dirty="0" smtClean="0"/>
              <a:t>ls – title</a:t>
            </a:r>
            <a:r>
              <a:rPr lang="en-US" dirty="0"/>
              <a:t> </a:t>
            </a:r>
            <a:r>
              <a:rPr lang="en-US" dirty="0" smtClean="0"/>
              <a:t>; column label – performance score ; value label – performance scoreboard ; filter – department type( admin &amp; sales ). </a:t>
            </a:r>
          </a:p>
          <a:p>
            <a:r>
              <a:rPr lang="en-IN" b="1" u="sng" dirty="0" smtClean="0"/>
              <a:t>Creation of chart :</a:t>
            </a:r>
            <a:r>
              <a:rPr lang="en-IN" dirty="0" smtClean="0"/>
              <a:t> Select pivot table and then click on any chart you want or click on recommended chart.</a:t>
            </a:r>
          </a:p>
          <a:p>
            <a:r>
              <a:rPr lang="en-IN" b="1" u="sng" dirty="0" smtClean="0"/>
              <a:t>Slicer :</a:t>
            </a:r>
            <a:r>
              <a:rPr lang="en-IN" dirty="0" smtClean="0"/>
              <a:t> D</a:t>
            </a:r>
            <a:r>
              <a:rPr lang="en-IN" dirty="0" smtClean="0"/>
              <a:t>ouble click on pivot chart, then click on Insert Slicer at the upper corner. Then select Performance Score &amp; Performance Scoreboard.</a:t>
            </a:r>
          </a:p>
          <a:p>
            <a:r>
              <a:rPr lang="en-IN" b="1" u="sng" dirty="0" smtClean="0"/>
              <a:t>Trend line</a:t>
            </a:r>
            <a:r>
              <a:rPr lang="en-IN" b="1" u="sng" dirty="0" smtClean="0"/>
              <a:t> :</a:t>
            </a:r>
            <a:r>
              <a:rPr lang="en-IN" dirty="0" smtClean="0"/>
              <a:t> Click on the chart then select the + icon on the right side. Then, enter trend line and click fully meets and exceeds.</a:t>
            </a:r>
            <a:endParaRPr lang="en-IN" b="1" u="sng" dirty="0"/>
          </a:p>
        </p:txBody>
      </p:sp>
    </p:spTree>
    <p:extLst>
      <p:ext uri="{BB962C8B-B14F-4D97-AF65-F5344CB8AC3E}">
        <p14:creationId xmlns:p14="http://schemas.microsoft.com/office/powerpoint/2010/main" val="2811902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F263-888E-0A70-D4A1-0D54716DD4E1}"/>
              </a:ext>
            </a:extLst>
          </p:cNvPr>
          <p:cNvSpPr>
            <a:spLocks noGrp="1"/>
          </p:cNvSpPr>
          <p:nvPr>
            <p:ph type="title"/>
          </p:nvPr>
        </p:nvSpPr>
        <p:spPr/>
        <p:txBody>
          <a:bodyPr/>
          <a:lstStyle/>
          <a:p>
            <a:r>
              <a:rPr lang="en-IN" dirty="0"/>
              <a:t>RESULTS AND DISCUSSION</a:t>
            </a:r>
            <a:endParaRPr lang="en-US" dirty="0"/>
          </a:p>
        </p:txBody>
      </p:sp>
      <p:sp>
        <p:nvSpPr>
          <p:cNvPr id="3" name="Content Placeholder 2"/>
          <p:cNvSpPr>
            <a:spLocks noGrp="1"/>
          </p:cNvSpPr>
          <p:nvPr>
            <p:ph sz="half" idx="1"/>
          </p:nvPr>
        </p:nvSpPr>
        <p:spPr/>
        <p:txBody>
          <a:bodyPr>
            <a:normAutofit lnSpcReduction="10000"/>
          </a:bodyPr>
          <a:lstStyle/>
          <a:p>
            <a:r>
              <a:rPr lang="en-IN" b="1" u="sng" dirty="0" smtClean="0"/>
              <a:t>RESULTS :</a:t>
            </a:r>
          </a:p>
          <a:p>
            <a:pPr marL="0" indent="0">
              <a:buNone/>
            </a:pPr>
            <a:r>
              <a:rPr lang="en-IN" dirty="0"/>
              <a:t> </a:t>
            </a:r>
            <a:r>
              <a:rPr lang="en-IN" dirty="0" smtClean="0"/>
              <a:t>        Filtering irrelevant data focused the analysis on key performance metrics, leading to a more accurate evaluation. The IF formula automated performance scoring, providing objective and consistent results. Trend lines in charts revealed clear patterns in employee performance over time, aiding in identifying high performers and areas for improvement. Slicers enabled dynamic filtering, allowing users to view data by specific criteria such as department or role.</a:t>
            </a:r>
            <a:endParaRPr lang="en-IN" dirty="0"/>
          </a:p>
        </p:txBody>
      </p:sp>
      <p:sp>
        <p:nvSpPr>
          <p:cNvPr id="4" name="Content Placeholder 3"/>
          <p:cNvSpPr>
            <a:spLocks noGrp="1"/>
          </p:cNvSpPr>
          <p:nvPr>
            <p:ph sz="half" idx="2"/>
          </p:nvPr>
        </p:nvSpPr>
        <p:spPr/>
        <p:txBody>
          <a:bodyPr>
            <a:normAutofit lnSpcReduction="10000"/>
          </a:bodyPr>
          <a:lstStyle/>
          <a:p>
            <a:r>
              <a:rPr lang="en-IN" b="1" u="sng" dirty="0" smtClean="0"/>
              <a:t>DISCUSSION :</a:t>
            </a:r>
          </a:p>
          <a:p>
            <a:pPr marL="0" indent="0">
              <a:buNone/>
            </a:pPr>
            <a:r>
              <a:rPr lang="en-IN" dirty="0"/>
              <a:t> </a:t>
            </a:r>
            <a:r>
              <a:rPr lang="en-IN" dirty="0" smtClean="0"/>
              <a:t>         the streamlined approach improved data revealed and accuracy. Automated scoring and visual trends facilitated better performance insights. Interactive slicers enhanced usability, making the tool more effective for detailed and segmented analysis. Overall, the tool supported informed HR decisions and efficient performance management.</a:t>
            </a:r>
            <a:endParaRPr lang="en-IN" b="1" u="sng" dirty="0"/>
          </a:p>
        </p:txBody>
      </p:sp>
      <p:pic>
        <p:nvPicPr>
          <p:cNvPr id="5" name="Picture 4" descr="employee_data (4) - Excel (Product Activation Fail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1977" y="0"/>
            <a:ext cx="6170023" cy="2160589"/>
          </a:xfrm>
          <a:prstGeom prst="rect">
            <a:avLst/>
          </a:prstGeom>
        </p:spPr>
      </p:pic>
    </p:spTree>
    <p:extLst>
      <p:ext uri="{BB962C8B-B14F-4D97-AF65-F5344CB8AC3E}">
        <p14:creationId xmlns:p14="http://schemas.microsoft.com/office/powerpoint/2010/main" val="371924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6794-4BE0-5867-C695-CB2C499D492E}"/>
              </a:ext>
            </a:extLst>
          </p:cNvPr>
          <p:cNvSpPr>
            <a:spLocks noGrp="1"/>
          </p:cNvSpPr>
          <p:nvPr>
            <p:ph type="title"/>
          </p:nvPr>
        </p:nvSpPr>
        <p:spPr/>
        <p:txBody>
          <a:bodyPr/>
          <a:lstStyle/>
          <a:p>
            <a:r>
              <a:rPr lang="en-IN" dirty="0"/>
              <a:t>CONCLUSION</a:t>
            </a:r>
            <a:endParaRPr lang="en-US" dirty="0"/>
          </a:p>
        </p:txBody>
      </p:sp>
      <p:sp>
        <p:nvSpPr>
          <p:cNvPr id="3" name="Content Placeholder 2"/>
          <p:cNvSpPr>
            <a:spLocks noGrp="1"/>
          </p:cNvSpPr>
          <p:nvPr>
            <p:ph idx="1"/>
          </p:nvPr>
        </p:nvSpPr>
        <p:spPr/>
        <p:txBody>
          <a:bodyPr>
            <a:noAutofit/>
          </a:bodyPr>
          <a:lstStyle/>
          <a:p>
            <a:pPr marL="0" indent="0">
              <a:buNone/>
            </a:pPr>
            <a:r>
              <a:rPr lang="en-IN" sz="2400" dirty="0" smtClean="0"/>
              <a:t>The Excel-based employee performance analysis tool successfully streamlined the evaluation process by filtering relevant data and automating scoring with the IF formula. Trend lines and slicers enhanced data analytics, revealing performance patterns and allowing dynamic data segmentation. This tool simplifies performance reviews, supports objective decision-making, and provides actionable insights, ultimately contributing to more effective performance management and better-informed HR decisions.</a:t>
            </a:r>
            <a:endParaRPr lang="en-IN" sz="2400" dirty="0"/>
          </a:p>
        </p:txBody>
      </p:sp>
    </p:spTree>
    <p:extLst>
      <p:ext uri="{BB962C8B-B14F-4D97-AF65-F5344CB8AC3E}">
        <p14:creationId xmlns:p14="http://schemas.microsoft.com/office/powerpoint/2010/main" val="135734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8D6F94-F504-4786-3C9F-54F7B4E0CCC4}"/>
              </a:ext>
            </a:extLst>
          </p:cNvPr>
          <p:cNvSpPr txBox="1"/>
          <p:nvPr/>
        </p:nvSpPr>
        <p:spPr>
          <a:xfrm>
            <a:off x="1099930" y="1868555"/>
            <a:ext cx="6679096" cy="3046988"/>
          </a:xfrm>
          <a:prstGeom prst="rect">
            <a:avLst/>
          </a:prstGeom>
          <a:noFill/>
        </p:spPr>
        <p:txBody>
          <a:bodyPr wrap="square" rtlCol="0">
            <a:spAutoFit/>
          </a:bodyPr>
          <a:lstStyle/>
          <a:p>
            <a:pPr algn="ctr"/>
            <a:r>
              <a:rPr lang="en-IN" sz="4800" b="1" i="1" dirty="0">
                <a:effectLst>
                  <a:outerShdw blurRad="38100" dist="38100" dir="2700000" algn="tl">
                    <a:srgbClr val="000000">
                      <a:alpha val="43137"/>
                    </a:srgbClr>
                  </a:outerShdw>
                </a:effectLst>
                <a:latin typeface="Baskerville Old Face" panose="02020602080505020303" pitchFamily="18" charset="0"/>
              </a:rPr>
              <a:t>THANK YOU ALL </a:t>
            </a:r>
          </a:p>
          <a:p>
            <a:pPr algn="ctr"/>
            <a:r>
              <a:rPr lang="en-IN" sz="4800" b="1" i="1" dirty="0">
                <a:effectLst>
                  <a:outerShdw blurRad="38100" dist="38100" dir="2700000" algn="tl">
                    <a:srgbClr val="000000">
                      <a:alpha val="43137"/>
                    </a:srgbClr>
                  </a:outerShdw>
                </a:effectLst>
                <a:latin typeface="Baskerville Old Face" panose="02020602080505020303" pitchFamily="18" charset="0"/>
              </a:rPr>
              <a:t>FOR GOING THROUGH THIS PRESENTATION…</a:t>
            </a:r>
            <a:endParaRPr lang="en-US" sz="4800" b="1" i="1" dirty="0">
              <a:effectLst>
                <a:outerShdw blurRad="38100" dist="38100" dir="2700000" algn="tl">
                  <a:srgbClr val="000000">
                    <a:alpha val="43137"/>
                  </a:srgbClr>
                </a:outerShdw>
              </a:effectLst>
              <a:latin typeface="Baskerville Old Face" panose="02020602080505020303" pitchFamily="18" charset="0"/>
            </a:endParaRPr>
          </a:p>
        </p:txBody>
      </p:sp>
    </p:spTree>
    <p:extLst>
      <p:ext uri="{BB962C8B-B14F-4D97-AF65-F5344CB8AC3E}">
        <p14:creationId xmlns:p14="http://schemas.microsoft.com/office/powerpoint/2010/main" val="212631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D27C-BE33-CB9E-25EA-ADB49A4810AF}"/>
              </a:ext>
            </a:extLst>
          </p:cNvPr>
          <p:cNvSpPr>
            <a:spLocks noGrp="1"/>
          </p:cNvSpPr>
          <p:nvPr>
            <p:ph type="title"/>
          </p:nvPr>
        </p:nvSpPr>
        <p:spPr/>
        <p:txBody>
          <a:bodyPr/>
          <a:lstStyle/>
          <a:p>
            <a:r>
              <a:rPr lang="en-IN" dirty="0"/>
              <a:t>PROJECT TITLE</a:t>
            </a:r>
            <a:endParaRPr lang="en-US" dirty="0"/>
          </a:p>
        </p:txBody>
      </p:sp>
      <p:sp>
        <p:nvSpPr>
          <p:cNvPr id="3" name="TextBox 2">
            <a:extLst>
              <a:ext uri="{FF2B5EF4-FFF2-40B4-BE49-F238E27FC236}">
                <a16:creationId xmlns:a16="http://schemas.microsoft.com/office/drawing/2014/main" id="{BAEF23BE-5200-460F-3E08-5FC806C686B6}"/>
              </a:ext>
            </a:extLst>
          </p:cNvPr>
          <p:cNvSpPr txBox="1"/>
          <p:nvPr/>
        </p:nvSpPr>
        <p:spPr>
          <a:xfrm>
            <a:off x="677334" y="2975113"/>
            <a:ext cx="8188370" cy="1323439"/>
          </a:xfrm>
          <a:prstGeom prst="rect">
            <a:avLst/>
          </a:prstGeom>
          <a:noFill/>
        </p:spPr>
        <p:txBody>
          <a:bodyPr wrap="square" rtlCol="0">
            <a:spAutoFit/>
          </a:bodyPr>
          <a:lstStyle/>
          <a:p>
            <a:r>
              <a:rPr lang="en-IN" sz="4000" dirty="0"/>
              <a:t>EMPLOYEE PERFORMANCE ANALYSIS USING EXCEL</a:t>
            </a:r>
            <a:endParaRPr lang="en-US" sz="4000" dirty="0"/>
          </a:p>
        </p:txBody>
      </p:sp>
    </p:spTree>
    <p:extLst>
      <p:ext uri="{BB962C8B-B14F-4D97-AF65-F5344CB8AC3E}">
        <p14:creationId xmlns:p14="http://schemas.microsoft.com/office/powerpoint/2010/main" val="401481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FE34-27BC-0F77-927E-D08149E58F95}"/>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C4B27BE7-B1FA-1954-E4C8-005F8BB279BB}"/>
              </a:ext>
            </a:extLst>
          </p:cNvPr>
          <p:cNvSpPr>
            <a:spLocks noGrp="1"/>
          </p:cNvSpPr>
          <p:nvPr>
            <p:ph idx="1"/>
          </p:nvPr>
        </p:nvSpPr>
        <p:spPr/>
        <p:txBody>
          <a:bodyPr/>
          <a:lstStyle/>
          <a:p>
            <a:pPr>
              <a:buFont typeface="+mj-lt"/>
              <a:buAutoNum type="arabicPeriod"/>
            </a:pPr>
            <a:r>
              <a:rPr lang="en-IN" dirty="0"/>
              <a:t>Introduction</a:t>
            </a:r>
          </a:p>
          <a:p>
            <a:pPr>
              <a:buFont typeface="+mj-lt"/>
              <a:buAutoNum type="arabicPeriod"/>
            </a:pPr>
            <a:r>
              <a:rPr lang="en-IN" dirty="0"/>
              <a:t>Problem Statement</a:t>
            </a:r>
          </a:p>
          <a:p>
            <a:pPr>
              <a:buFont typeface="+mj-lt"/>
              <a:buAutoNum type="arabicPeriod"/>
            </a:pPr>
            <a:r>
              <a:rPr lang="en-IN" dirty="0"/>
              <a:t>Project Overview</a:t>
            </a:r>
          </a:p>
          <a:p>
            <a:pPr>
              <a:buFont typeface="+mj-lt"/>
              <a:buAutoNum type="arabicPeriod"/>
            </a:pPr>
            <a:r>
              <a:rPr lang="en-IN" dirty="0"/>
              <a:t>End users</a:t>
            </a:r>
          </a:p>
          <a:p>
            <a:pPr>
              <a:buFont typeface="+mj-lt"/>
              <a:buAutoNum type="arabicPeriod"/>
            </a:pPr>
            <a:r>
              <a:rPr lang="en-IN" dirty="0"/>
              <a:t>Our solution and Proposition</a:t>
            </a:r>
          </a:p>
          <a:p>
            <a:pPr>
              <a:buFont typeface="+mj-lt"/>
              <a:buAutoNum type="arabicPeriod"/>
            </a:pPr>
            <a:r>
              <a:rPr lang="en-IN" dirty="0"/>
              <a:t>Dataset Description</a:t>
            </a:r>
          </a:p>
          <a:p>
            <a:pPr>
              <a:buFont typeface="+mj-lt"/>
              <a:buAutoNum type="arabicPeriod"/>
            </a:pPr>
            <a:r>
              <a:rPr lang="en-IN" dirty="0"/>
              <a:t>Modelling Approach</a:t>
            </a:r>
          </a:p>
          <a:p>
            <a:pPr>
              <a:buFont typeface="+mj-lt"/>
              <a:buAutoNum type="arabicPeriod"/>
            </a:pPr>
            <a:r>
              <a:rPr lang="en-IN" dirty="0"/>
              <a:t>Results and Discussion</a:t>
            </a:r>
          </a:p>
          <a:p>
            <a:pPr>
              <a:buFont typeface="+mj-lt"/>
              <a:buAutoNum type="arabicPeriod"/>
            </a:pPr>
            <a:r>
              <a:rPr lang="en-IN" dirty="0"/>
              <a:t>Conclusion </a:t>
            </a:r>
          </a:p>
          <a:p>
            <a:pPr>
              <a:buFont typeface="+mj-lt"/>
              <a:buAutoNum type="arabicPeriod"/>
            </a:pPr>
            <a:endParaRPr lang="en-US" dirty="0"/>
          </a:p>
        </p:txBody>
      </p:sp>
    </p:spTree>
    <p:extLst>
      <p:ext uri="{BB962C8B-B14F-4D97-AF65-F5344CB8AC3E}">
        <p14:creationId xmlns:p14="http://schemas.microsoft.com/office/powerpoint/2010/main" val="48640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ED94-F6BA-D24A-BB5C-8C2D696926FA}"/>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64A5BDA5-CC67-F389-260F-63EE3ABA5246}"/>
              </a:ext>
            </a:extLst>
          </p:cNvPr>
          <p:cNvSpPr>
            <a:spLocks noGrp="1"/>
          </p:cNvSpPr>
          <p:nvPr>
            <p:ph idx="1"/>
          </p:nvPr>
        </p:nvSpPr>
        <p:spPr/>
        <p:txBody>
          <a:bodyPr/>
          <a:lstStyle/>
          <a:p>
            <a:pPr marL="0" indent="0">
              <a:buNone/>
            </a:pPr>
            <a:r>
              <a:rPr lang="en-IN" dirty="0"/>
              <a:t>             In today’s presentation , we will go through the process of creating an Excel Sheet designed for employee performance analysis ( Employee Performance Scoreboard ) . This tool was developed to streamline the evaluation process , allowing for a more efficient and data-driven approach to assessing employee performance.</a:t>
            </a:r>
          </a:p>
          <a:p>
            <a:pPr marL="0" indent="0">
              <a:buNone/>
            </a:pPr>
            <a:r>
              <a:rPr lang="en-IN" dirty="0"/>
              <a:t>       we’ll see how to structure a data, by utilization of Excel’s powerful functions and features, and to transform raw data into actionable insights. By the end of this presentation, you’ll have a clear understanding of the steps involved in building this analysis tool, from data input and organization to the final analysis and visualization. This approach not only simplifies the performance review process but also provides a solid foundation for making informed HR decisions.</a:t>
            </a:r>
            <a:endParaRPr lang="en-US" dirty="0"/>
          </a:p>
        </p:txBody>
      </p:sp>
    </p:spTree>
    <p:extLst>
      <p:ext uri="{BB962C8B-B14F-4D97-AF65-F5344CB8AC3E}">
        <p14:creationId xmlns:p14="http://schemas.microsoft.com/office/powerpoint/2010/main" val="425735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1A28-5B2C-4AE3-5B40-0CD5F83E153B}"/>
              </a:ext>
            </a:extLst>
          </p:cNvPr>
          <p:cNvSpPr>
            <a:spLocks noGrp="1"/>
          </p:cNvSpPr>
          <p:nvPr>
            <p:ph type="title"/>
          </p:nvPr>
        </p:nvSpPr>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322966D3-76E8-7BD0-0CC3-BDA35A00164A}"/>
              </a:ext>
            </a:extLst>
          </p:cNvPr>
          <p:cNvSpPr>
            <a:spLocks noGrp="1"/>
          </p:cNvSpPr>
          <p:nvPr>
            <p:ph idx="1"/>
          </p:nvPr>
        </p:nvSpPr>
        <p:spPr/>
        <p:txBody>
          <a:bodyPr>
            <a:normAutofit lnSpcReduction="10000"/>
          </a:bodyPr>
          <a:lstStyle/>
          <a:p>
            <a:pPr marL="0" indent="0">
              <a:buNone/>
            </a:pPr>
            <a:r>
              <a:rPr lang="en-IN" dirty="0"/>
              <a:t>     In a company, we need the accurate performance of employees to motivate good performers, provide incentives to best performers and to train employees in need.</a:t>
            </a:r>
          </a:p>
          <a:p>
            <a:pPr marL="0" indent="0">
              <a:buNone/>
            </a:pPr>
            <a:r>
              <a:rPr lang="en-IN" dirty="0"/>
              <a:t>The main challenge here was managing a large dataset where only performance-related information was needed. To address this, I filtered out irrelevant data, focusing solely on key performance metrics.</a:t>
            </a:r>
          </a:p>
          <a:p>
            <a:pPr marL="0" indent="0">
              <a:buNone/>
            </a:pPr>
            <a:r>
              <a:rPr lang="en-IN" dirty="0"/>
              <a:t>This helped streamline the analysis process, ensuring that only the most pertinent information was considered. Additionally, creating a performance scoreboard was essential for evaluating employee contributions accurately.</a:t>
            </a:r>
          </a:p>
          <a:p>
            <a:pPr marL="0" indent="0">
              <a:buNone/>
            </a:pPr>
            <a:r>
              <a:rPr lang="en-IN" dirty="0"/>
              <a:t>To achieve this, I utilized Excel’s IF formula, which allowed for the automatic calculation of performance scores based on specific criteria.</a:t>
            </a:r>
          </a:p>
          <a:p>
            <a:pPr marL="0" indent="0">
              <a:buNone/>
            </a:pPr>
            <a:r>
              <a:rPr lang="en-IN" dirty="0"/>
              <a:t>This approach simplified the analysis, making it both efficient and precise, ultimately providing clear insights into employee performance. </a:t>
            </a:r>
            <a:endParaRPr lang="en-US" dirty="0"/>
          </a:p>
        </p:txBody>
      </p:sp>
    </p:spTree>
    <p:extLst>
      <p:ext uri="{BB962C8B-B14F-4D97-AF65-F5344CB8AC3E}">
        <p14:creationId xmlns:p14="http://schemas.microsoft.com/office/powerpoint/2010/main" val="286408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DDAD-E922-F10B-2F57-74BA701D9C0F}"/>
              </a:ext>
            </a:extLst>
          </p:cNvPr>
          <p:cNvSpPr>
            <a:spLocks noGrp="1"/>
          </p:cNvSpPr>
          <p:nvPr>
            <p:ph type="title"/>
          </p:nvPr>
        </p:nvSpPr>
        <p:spPr/>
        <p:txBody>
          <a:bodyPr/>
          <a:lstStyle/>
          <a:p>
            <a:r>
              <a:rPr lang="en-IN" dirty="0"/>
              <a:t>PROJECT OVERVIEW</a:t>
            </a:r>
            <a:endParaRPr lang="en-US" dirty="0"/>
          </a:p>
        </p:txBody>
      </p:sp>
      <p:graphicFrame>
        <p:nvGraphicFramePr>
          <p:cNvPr id="4" name="Content Placeholder 3">
            <a:extLst>
              <a:ext uri="{FF2B5EF4-FFF2-40B4-BE49-F238E27FC236}">
                <a16:creationId xmlns:a16="http://schemas.microsoft.com/office/drawing/2014/main" id="{148292B3-645E-A8BA-88A3-D15D21D7A1B5}"/>
              </a:ext>
            </a:extLst>
          </p:cNvPr>
          <p:cNvGraphicFramePr>
            <a:graphicFrameLocks noGrp="1"/>
          </p:cNvGraphicFramePr>
          <p:nvPr>
            <p:ph idx="1"/>
            <p:extLst>
              <p:ext uri="{D42A27DB-BD31-4B8C-83A1-F6EECF244321}">
                <p14:modId xmlns:p14="http://schemas.microsoft.com/office/powerpoint/2010/main" val="2737861572"/>
              </p:ext>
            </p:extLst>
          </p:nvPr>
        </p:nvGraphicFramePr>
        <p:xfrm>
          <a:off x="677863" y="1590261"/>
          <a:ext cx="8596139" cy="4850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51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03CF-2259-837E-3E55-1C92474E4078}"/>
              </a:ext>
            </a:extLst>
          </p:cNvPr>
          <p:cNvSpPr>
            <a:spLocks noGrp="1"/>
          </p:cNvSpPr>
          <p:nvPr>
            <p:ph type="title"/>
          </p:nvPr>
        </p:nvSpPr>
        <p:spPr/>
        <p:txBody>
          <a:bodyPr/>
          <a:lstStyle/>
          <a:p>
            <a:r>
              <a:rPr lang="en-IN" dirty="0"/>
              <a:t>END USERS</a:t>
            </a:r>
            <a:endParaRPr lang="en-US" dirty="0"/>
          </a:p>
        </p:txBody>
      </p:sp>
      <p:graphicFrame>
        <p:nvGraphicFramePr>
          <p:cNvPr id="4" name="Content Placeholder 3">
            <a:extLst>
              <a:ext uri="{FF2B5EF4-FFF2-40B4-BE49-F238E27FC236}">
                <a16:creationId xmlns:a16="http://schemas.microsoft.com/office/drawing/2014/main" id="{F53068B5-8B1C-10C7-8812-6AC24F88AE85}"/>
              </a:ext>
            </a:extLst>
          </p:cNvPr>
          <p:cNvGraphicFramePr>
            <a:graphicFrameLocks noGrp="1"/>
          </p:cNvGraphicFramePr>
          <p:nvPr>
            <p:ph idx="1"/>
            <p:extLst>
              <p:ext uri="{D42A27DB-BD31-4B8C-83A1-F6EECF244321}">
                <p14:modId xmlns:p14="http://schemas.microsoft.com/office/powerpoint/2010/main" val="2292847936"/>
              </p:ext>
            </p:extLst>
          </p:nvPr>
        </p:nvGraphicFramePr>
        <p:xfrm>
          <a:off x="225287" y="1192697"/>
          <a:ext cx="9048888" cy="5155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699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07FA-4B40-4B65-8800-71253DC88DAD}"/>
              </a:ext>
            </a:extLst>
          </p:cNvPr>
          <p:cNvSpPr>
            <a:spLocks noGrp="1"/>
          </p:cNvSpPr>
          <p:nvPr>
            <p:ph type="title"/>
          </p:nvPr>
        </p:nvSpPr>
        <p:spPr/>
        <p:txBody>
          <a:bodyPr/>
          <a:lstStyle/>
          <a:p>
            <a:r>
              <a:rPr lang="en-IN" dirty="0"/>
              <a:t>OUR SOLUTION AND PROPOSITION</a:t>
            </a:r>
            <a:endParaRPr lang="en-US" dirty="0"/>
          </a:p>
        </p:txBody>
      </p:sp>
      <p:sp>
        <p:nvSpPr>
          <p:cNvPr id="3" name="Content Placeholder 2">
            <a:extLst>
              <a:ext uri="{FF2B5EF4-FFF2-40B4-BE49-F238E27FC236}">
                <a16:creationId xmlns:a16="http://schemas.microsoft.com/office/drawing/2014/main" id="{5F98ED08-C8A5-0687-09CB-9891ADBB3106}"/>
              </a:ext>
            </a:extLst>
          </p:cNvPr>
          <p:cNvSpPr>
            <a:spLocks noGrp="1"/>
          </p:cNvSpPr>
          <p:nvPr>
            <p:ph idx="1"/>
          </p:nvPr>
        </p:nvSpPr>
        <p:spPr/>
        <p:txBody>
          <a:bodyPr>
            <a:normAutofit fontScale="85000" lnSpcReduction="20000"/>
          </a:bodyPr>
          <a:lstStyle/>
          <a:p>
            <a:r>
              <a:rPr lang="en-IN" b="1" u="sng" dirty="0"/>
              <a:t>FILTERING : </a:t>
            </a:r>
          </a:p>
          <a:p>
            <a:pPr marL="0" indent="0">
              <a:buNone/>
            </a:pPr>
            <a:r>
              <a:rPr lang="en-IN" dirty="0"/>
              <a:t>To filter unwanted data from the data sheet.</a:t>
            </a:r>
            <a:endParaRPr lang="en-US" dirty="0"/>
          </a:p>
          <a:p>
            <a:r>
              <a:rPr lang="en-US" b="1" u="sng" dirty="0"/>
              <a:t>FORMULA – IF </a:t>
            </a:r>
            <a:r>
              <a:rPr lang="en-IN" b="1" u="sng" dirty="0"/>
              <a:t>:</a:t>
            </a:r>
          </a:p>
          <a:p>
            <a:pPr marL="0" indent="0">
              <a:buNone/>
            </a:pPr>
            <a:r>
              <a:rPr lang="en-IN" dirty="0"/>
              <a:t>To make performance scoreboard by giving numerical value.</a:t>
            </a:r>
          </a:p>
          <a:p>
            <a:r>
              <a:rPr lang="en-IN" b="1" u="sng" dirty="0"/>
              <a:t>PIVOT TABLE :</a:t>
            </a:r>
          </a:p>
          <a:p>
            <a:pPr marL="0" indent="0">
              <a:buNone/>
            </a:pPr>
            <a:r>
              <a:rPr lang="en-IN" dirty="0"/>
              <a:t>To represent the performance scoreboard from various titles. </a:t>
            </a:r>
          </a:p>
          <a:p>
            <a:r>
              <a:rPr lang="en-IN" b="1" u="sng" dirty="0"/>
              <a:t>CLUSTER COLUMN CHART :</a:t>
            </a:r>
          </a:p>
          <a:p>
            <a:pPr marL="0" indent="0">
              <a:buNone/>
            </a:pPr>
            <a:r>
              <a:rPr lang="en-IN" dirty="0"/>
              <a:t>To represent the pivot table in a graphical way.</a:t>
            </a:r>
          </a:p>
          <a:p>
            <a:r>
              <a:rPr lang="en-IN" b="1" u="sng" dirty="0"/>
              <a:t>TRENDLINE :</a:t>
            </a:r>
          </a:p>
          <a:p>
            <a:pPr marL="0" indent="0">
              <a:buNone/>
            </a:pPr>
            <a:r>
              <a:rPr lang="en-IN" dirty="0"/>
              <a:t>To show the trend line of performance score.</a:t>
            </a:r>
          </a:p>
          <a:p>
            <a:r>
              <a:rPr lang="en-IN" b="1" u="sng" dirty="0"/>
              <a:t>SLICER :</a:t>
            </a:r>
          </a:p>
          <a:p>
            <a:pPr marL="0" indent="0">
              <a:buNone/>
            </a:pPr>
            <a:r>
              <a:rPr lang="en-IN" dirty="0"/>
              <a:t>To filter Performance Score and Performance Scoreboard.</a:t>
            </a:r>
            <a:endParaRPr lang="en-US" dirty="0"/>
          </a:p>
        </p:txBody>
      </p:sp>
    </p:spTree>
    <p:extLst>
      <p:ext uri="{BB962C8B-B14F-4D97-AF65-F5344CB8AC3E}">
        <p14:creationId xmlns:p14="http://schemas.microsoft.com/office/powerpoint/2010/main" val="342482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6D11-7070-C7E4-D55C-BF814A51079F}"/>
              </a:ext>
            </a:extLst>
          </p:cNvPr>
          <p:cNvSpPr>
            <a:spLocks noGrp="1"/>
          </p:cNvSpPr>
          <p:nvPr>
            <p:ph type="title"/>
          </p:nvPr>
        </p:nvSpPr>
        <p:spPr/>
        <p:txBody>
          <a:bodyPr/>
          <a:lstStyle/>
          <a:p>
            <a:r>
              <a:rPr lang="en-IN" dirty="0"/>
              <a:t>DATASET DESCRIPTION</a:t>
            </a:r>
            <a:endParaRPr lang="en-US" dirty="0"/>
          </a:p>
        </p:txBody>
      </p:sp>
      <p:sp>
        <p:nvSpPr>
          <p:cNvPr id="3" name="Content Placeholder 2">
            <a:extLst>
              <a:ext uri="{FF2B5EF4-FFF2-40B4-BE49-F238E27FC236}">
                <a16:creationId xmlns:a16="http://schemas.microsoft.com/office/drawing/2014/main" id="{A6448F0E-6A4B-3F2A-D2A0-6015B534BE69}"/>
              </a:ext>
            </a:extLst>
          </p:cNvPr>
          <p:cNvSpPr>
            <a:spLocks noGrp="1"/>
          </p:cNvSpPr>
          <p:nvPr>
            <p:ph idx="1"/>
          </p:nvPr>
        </p:nvSpPr>
        <p:spPr>
          <a:xfrm>
            <a:off x="677334" y="1391479"/>
            <a:ext cx="8596668" cy="5314122"/>
          </a:xfrm>
        </p:spPr>
        <p:txBody>
          <a:bodyPr>
            <a:normAutofit fontScale="70000" lnSpcReduction="20000"/>
          </a:bodyPr>
          <a:lstStyle/>
          <a:p>
            <a:r>
              <a:rPr lang="en-IN" dirty="0"/>
              <a:t>Employee Data Set – Kaggle</a:t>
            </a:r>
            <a:endParaRPr lang="en-US" dirty="0"/>
          </a:p>
          <a:p>
            <a:r>
              <a:rPr lang="en-US" dirty="0"/>
              <a:t>Total – 26 Features </a:t>
            </a:r>
          </a:p>
          <a:p>
            <a:r>
              <a:rPr lang="en-US" dirty="0"/>
              <a:t>Features Utilized – 13 ; Created - 1</a:t>
            </a:r>
          </a:p>
          <a:p>
            <a:r>
              <a:rPr lang="en-IN" dirty="0"/>
              <a:t>Features Description :</a:t>
            </a:r>
          </a:p>
          <a:p>
            <a:pPr>
              <a:buFont typeface="+mj-lt"/>
              <a:buAutoNum type="alphaLcParenR"/>
            </a:pPr>
            <a:r>
              <a:rPr lang="en-IN" u="sng" dirty="0"/>
              <a:t>Emp ID: </a:t>
            </a:r>
            <a:r>
              <a:rPr lang="en-IN" dirty="0"/>
              <a:t>identification number of employees.</a:t>
            </a:r>
          </a:p>
          <a:p>
            <a:pPr>
              <a:buFont typeface="+mj-lt"/>
              <a:buAutoNum type="alphaLcParenR"/>
            </a:pPr>
            <a:r>
              <a:rPr lang="en-IN" u="sng" dirty="0"/>
              <a:t>First name: </a:t>
            </a:r>
            <a:r>
              <a:rPr lang="en-IN" dirty="0"/>
              <a:t>first name of the employees.</a:t>
            </a:r>
          </a:p>
          <a:p>
            <a:pPr>
              <a:buFont typeface="+mj-lt"/>
              <a:buAutoNum type="alphaLcParenR"/>
            </a:pPr>
            <a:r>
              <a:rPr lang="en-IN" u="sng" dirty="0"/>
              <a:t>Last name: </a:t>
            </a:r>
            <a:r>
              <a:rPr lang="en-IN" dirty="0"/>
              <a:t>last name of the employees.</a:t>
            </a:r>
          </a:p>
          <a:p>
            <a:pPr>
              <a:buFont typeface="+mj-lt"/>
              <a:buAutoNum type="alphaLcParenR"/>
            </a:pPr>
            <a:r>
              <a:rPr lang="en-IN" u="sng" dirty="0"/>
              <a:t>Title:</a:t>
            </a:r>
            <a:r>
              <a:rPr lang="en-IN" dirty="0"/>
              <a:t> job title of the employees.</a:t>
            </a:r>
          </a:p>
          <a:p>
            <a:pPr>
              <a:buFont typeface="+mj-lt"/>
              <a:buAutoNum type="alphaLcParenR"/>
            </a:pPr>
            <a:r>
              <a:rPr lang="en-IN" u="sng" dirty="0"/>
              <a:t>Business unit: </a:t>
            </a:r>
            <a:r>
              <a:rPr lang="en-IN" dirty="0"/>
              <a:t>business unit of the employees.</a:t>
            </a:r>
          </a:p>
          <a:p>
            <a:pPr>
              <a:buFont typeface="+mj-lt"/>
              <a:buAutoNum type="alphaLcParenR"/>
            </a:pPr>
            <a:r>
              <a:rPr lang="en-IN" u="sng" dirty="0"/>
              <a:t>Employee status: </a:t>
            </a:r>
            <a:r>
              <a:rPr lang="en-IN" dirty="0"/>
              <a:t>working status of the employees.</a:t>
            </a:r>
          </a:p>
          <a:p>
            <a:pPr>
              <a:buFont typeface="+mj-lt"/>
              <a:buAutoNum type="alphaLcParenR"/>
            </a:pPr>
            <a:r>
              <a:rPr lang="en-IN" u="sng" dirty="0"/>
              <a:t>Employee type: </a:t>
            </a:r>
            <a:r>
              <a:rPr lang="en-IN" dirty="0"/>
              <a:t>full time / part time </a:t>
            </a:r>
          </a:p>
          <a:p>
            <a:pPr>
              <a:buFont typeface="+mj-lt"/>
              <a:buAutoNum type="alphaLcParenR"/>
            </a:pPr>
            <a:r>
              <a:rPr lang="en-IN" u="sng" dirty="0"/>
              <a:t>Employee classification type: </a:t>
            </a:r>
            <a:r>
              <a:rPr lang="en-IN" dirty="0"/>
              <a:t>full time / part time / temporary</a:t>
            </a:r>
          </a:p>
          <a:p>
            <a:pPr>
              <a:buFont typeface="+mj-lt"/>
              <a:buAutoNum type="alphaLcParenR"/>
            </a:pPr>
            <a:r>
              <a:rPr lang="en-IN" u="sng" dirty="0"/>
              <a:t>Department type:</a:t>
            </a:r>
            <a:r>
              <a:rPr lang="en-IN" dirty="0"/>
              <a:t> department type of the employees.</a:t>
            </a:r>
          </a:p>
          <a:p>
            <a:pPr>
              <a:buFont typeface="+mj-lt"/>
              <a:buAutoNum type="alphaLcParenR"/>
            </a:pPr>
            <a:r>
              <a:rPr lang="en-IN" u="sng" dirty="0"/>
              <a:t>Division:</a:t>
            </a:r>
            <a:r>
              <a:rPr lang="en-IN" dirty="0"/>
              <a:t> division of the department of the employees.</a:t>
            </a:r>
          </a:p>
          <a:p>
            <a:pPr>
              <a:buFont typeface="+mj-lt"/>
              <a:buAutoNum type="alphaLcParenR"/>
            </a:pPr>
            <a:r>
              <a:rPr lang="en-IN" u="sng" dirty="0"/>
              <a:t>Job function description: </a:t>
            </a:r>
            <a:r>
              <a:rPr lang="en-IN" dirty="0"/>
              <a:t>job function description of the employee.</a:t>
            </a:r>
          </a:p>
          <a:p>
            <a:pPr>
              <a:buFont typeface="+mj-lt"/>
              <a:buAutoNum type="alphaLcParenR"/>
            </a:pPr>
            <a:r>
              <a:rPr lang="en-IN" u="sng" dirty="0"/>
              <a:t>Performance score:</a:t>
            </a:r>
            <a:r>
              <a:rPr lang="en-IN" dirty="0"/>
              <a:t> performance score of the employees (fully meets/ exceeds/ need improvement/ PIP)</a:t>
            </a:r>
            <a:endParaRPr lang="en-IN" u="sng" dirty="0"/>
          </a:p>
          <a:p>
            <a:pPr>
              <a:buFont typeface="+mj-lt"/>
              <a:buAutoNum type="alphaLcParenR"/>
            </a:pPr>
            <a:r>
              <a:rPr lang="en-IN" u="sng" dirty="0"/>
              <a:t>Current employee rating:</a:t>
            </a:r>
            <a:r>
              <a:rPr lang="en-IN" dirty="0"/>
              <a:t> numerical rating for current employees.</a:t>
            </a:r>
            <a:endParaRPr lang="en-IN" u="sng" dirty="0"/>
          </a:p>
          <a:p>
            <a:pPr>
              <a:buFont typeface="+mj-lt"/>
              <a:buAutoNum type="alphaLcParenR"/>
            </a:pPr>
            <a:r>
              <a:rPr lang="en-IN" u="sng" dirty="0"/>
              <a:t>Performance scoreboard</a:t>
            </a:r>
            <a:r>
              <a:rPr lang="en-IN" dirty="0"/>
              <a:t>: performance scoreboard based on the performance score of the employees in </a:t>
            </a:r>
            <a:r>
              <a:rPr lang="en-IN" dirty="0" err="1"/>
              <a:t>numericalvalue</a:t>
            </a:r>
            <a:r>
              <a:rPr lang="en-IN" dirty="0"/>
              <a:t>.</a:t>
            </a:r>
          </a:p>
        </p:txBody>
      </p:sp>
    </p:spTree>
    <p:extLst>
      <p:ext uri="{BB962C8B-B14F-4D97-AF65-F5344CB8AC3E}">
        <p14:creationId xmlns:p14="http://schemas.microsoft.com/office/powerpoint/2010/main" val="746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252</TotalTime>
  <Words>1187</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Baskerville Old Face</vt:lpstr>
      <vt:lpstr>Trebuchet MS</vt:lpstr>
      <vt:lpstr>Wingdings 3</vt:lpstr>
      <vt:lpstr>Facet</vt:lpstr>
      <vt:lpstr>Employee Performance Analysis using Excel</vt:lpstr>
      <vt:lpstr>PROJECT TITLE</vt:lpstr>
      <vt:lpstr>AGENDA</vt:lpstr>
      <vt:lpstr>INTRODUCTION</vt:lpstr>
      <vt:lpstr>PROBLEM STATEMENT</vt:lpstr>
      <vt:lpstr>PROJECT OVERVIEW</vt:lpstr>
      <vt:lpstr>END USERS</vt:lpstr>
      <vt:lpstr>OUR SOLUTION AND PROPOSITION</vt:lpstr>
      <vt:lpstr>DATASET DESCRIPTION</vt:lpstr>
      <vt:lpstr>MODELLING APPROACH</vt:lpstr>
      <vt:lpstr>RESULTS AND DISCUSSION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Shakilahamed</dc:creator>
  <cp:lastModifiedBy>ELCOT</cp:lastModifiedBy>
  <cp:revision>22</cp:revision>
  <dcterms:created xsi:type="dcterms:W3CDTF">2024-08-26T03:33:14Z</dcterms:created>
  <dcterms:modified xsi:type="dcterms:W3CDTF">2024-08-26T07:49:18Z</dcterms:modified>
</cp:coreProperties>
</file>