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09" y="5097498"/>
            <a:ext cx="5102371"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Shalini D</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au613021205048</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215851" y="1665513"/>
            <a:ext cx="9190892"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B80144F5-EFCD-0018-4BFA-0D525BBBF4DA}"/>
              </a:ext>
            </a:extLst>
          </p:cNvPr>
          <p:cNvPicPr>
            <a:picLocks noChangeAspect="1"/>
          </p:cNvPicPr>
          <p:nvPr/>
        </p:nvPicPr>
        <p:blipFill rotWithShape="1">
          <a:blip r:embed="rId3">
            <a:extLst>
              <a:ext uri="{28A0092B-C50C-407E-A947-70E740481C1C}">
                <a14:useLocalDpi xmlns:a14="http://schemas.microsoft.com/office/drawing/2010/main" val="0"/>
              </a:ext>
            </a:extLst>
          </a:blip>
          <a:srcRect l="-1" t="5374" r="42527" b="8427"/>
          <a:stretch/>
        </p:blipFill>
        <p:spPr>
          <a:xfrm>
            <a:off x="3399656" y="1784783"/>
            <a:ext cx="7007087" cy="459613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889E12FC-DE01-CF9A-B271-704F9C4774D2}"/>
              </a:ext>
            </a:extLst>
          </p:cNvPr>
          <p:cNvSpPr txBox="1"/>
          <p:nvPr/>
        </p:nvSpPr>
        <p:spPr>
          <a:xfrm>
            <a:off x="2281084" y="1963891"/>
            <a:ext cx="6988276" cy="2800767"/>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Personalization and Customization:</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Enable users to personalize their note-taking experience by customizing themes, layouts, and preferences.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Allow users to create custom categories, tags, or folders to organize their notes more efficiently.</a:t>
            </a:r>
          </a:p>
          <a:p>
            <a:pPr lvl="1"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Offline Access and Sync:</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Develop an offline mode feature, allowing users to access and edit notes even when not connected to the internet.</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Implement synchronization mechanisms to automatically sync changes made offline once the user reconnects to the internet.</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2955EF25-D1AB-73A3-645A-178BF1C7C804}"/>
              </a:ext>
            </a:extLst>
          </p:cNvPr>
          <p:cNvSpPr>
            <a:spLocks noChangeArrowheads="1"/>
          </p:cNvSpPr>
          <p:nvPr/>
        </p:nvSpPr>
        <p:spPr bwMode="auto">
          <a:xfrm>
            <a:off x="1102031" y="1963891"/>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4" y="2281442"/>
            <a:ext cx="7514304" cy="2306465"/>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focuses on creating an innovative notes sharing web application utilizing Python and Django technologies. The platform provides a centralized hub for users to create, share, and collaborate on notes, fostering a dynamic learning ecosystem. With a focus on user privacy and data security, the application employs robust encryption and access control mechanisms, ensuring confidentiality and integrity of shared content.</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Access Control and Permissions : </a:t>
            </a:r>
            <a:r>
              <a:rPr lang="en-US" sz="1800" kern="100" dirty="0">
                <a:effectLst/>
                <a:latin typeface="Arial" panose="020B0604020202020204" pitchFamily="34" charset="0"/>
                <a:ea typeface="Aptos" panose="020B0004020202020204" pitchFamily="34" charset="0"/>
                <a:cs typeface="Arial" panose="020B0604020202020204" pitchFamily="34" charset="0"/>
              </a:rPr>
              <a:t>Implement access control and permission management functionalities, allowing users to control who can view, edit, and share their notes, ensuring privacy and data security.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217A3E5B-81DB-5280-0997-3463C2562FD1}"/>
              </a:ext>
            </a:extLst>
          </p:cNvPr>
          <p:cNvSpPr txBox="1"/>
          <p:nvPr/>
        </p:nvSpPr>
        <p:spPr>
          <a:xfrm>
            <a:off x="998501" y="1796743"/>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BB7C5160-E831-661F-5DE6-59D3C0298E76}"/>
              </a:ext>
            </a:extLst>
          </p:cNvPr>
          <p:cNvSpPr txBox="1"/>
          <p:nvPr/>
        </p:nvSpPr>
        <p:spPr>
          <a:xfrm>
            <a:off x="1065395" y="1737749"/>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9F59CA3F-0C97-1E47-968A-C33077C5B779}"/>
              </a:ext>
            </a:extLst>
          </p:cNvPr>
          <p:cNvSpPr txBox="1"/>
          <p:nvPr/>
        </p:nvSpPr>
        <p:spPr>
          <a:xfrm>
            <a:off x="1198307"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3987A2BD-D438-1454-AB77-CB7A0A5FFAAA}"/>
              </a:ext>
            </a:extLst>
          </p:cNvPr>
          <p:cNvPicPr>
            <a:picLocks noChangeAspect="1"/>
          </p:cNvPicPr>
          <p:nvPr/>
        </p:nvPicPr>
        <p:blipFill rotWithShape="1">
          <a:blip r:embed="rId3">
            <a:extLst>
              <a:ext uri="{28A0092B-C50C-407E-A947-70E740481C1C}">
                <a14:useLocalDpi xmlns:a14="http://schemas.microsoft.com/office/drawing/2010/main" val="0"/>
              </a:ext>
            </a:extLst>
          </a:blip>
          <a:srcRect t="-1" b="41104"/>
          <a:stretch/>
        </p:blipFill>
        <p:spPr>
          <a:xfrm>
            <a:off x="580103" y="1640816"/>
            <a:ext cx="10589342" cy="4366693"/>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119</TotalTime>
  <Words>733</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Divya Venkatesan</cp:lastModifiedBy>
  <cp:revision>25</cp:revision>
  <dcterms:created xsi:type="dcterms:W3CDTF">2024-04-08T08:29:47Z</dcterms:created>
  <dcterms:modified xsi:type="dcterms:W3CDTF">2024-04-08T16:43:09Z</dcterms:modified>
</cp:coreProperties>
</file>