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3" r:id="rId4"/>
    <p:sldId id="260" r:id="rId5"/>
    <p:sldId id="268" r:id="rId6"/>
    <p:sldId id="261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A1CB2C-B6D2-4AAA-B1FC-F6F9AC28C17E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5BABCE-3BC1-4893-B565-4BC09B1B3B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Click="0" advTm="10000">
    <p:dissolv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fri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6816"/>
            <a:ext cx="8229600" cy="3535292"/>
          </a:xfrm>
        </p:spPr>
      </p:pic>
    </p:spTree>
  </p:cSld>
  <p:clrMapOvr>
    <a:masterClrMapping/>
  </p:clrMapOvr>
  <p:transition advClick="0" advTm="10000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SIMBA MUBVUMA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Co-founded tech company</a:t>
            </a:r>
          </a:p>
          <a:p>
            <a:r>
              <a:rPr lang="en-US" dirty="0" smtClean="0"/>
              <a:t>Entrepreneur</a:t>
            </a:r>
          </a:p>
          <a:p>
            <a:r>
              <a:rPr lang="en-US" dirty="0" smtClean="0"/>
              <a:t>Co-founder of </a:t>
            </a:r>
            <a:r>
              <a:rPr lang="en-US" dirty="0" err="1" smtClean="0"/>
              <a:t>lexware</a:t>
            </a:r>
            <a:endParaRPr lang="en-US" dirty="0" smtClean="0"/>
          </a:p>
          <a:p>
            <a:r>
              <a:rPr lang="en-US" dirty="0" smtClean="0"/>
              <a:t>Leader –in innovative technological  solutions</a:t>
            </a:r>
            <a:endParaRPr lang="en-US" dirty="0"/>
          </a:p>
        </p:txBody>
      </p:sp>
    </p:spTree>
  </p:cSld>
  <p:clrMapOvr>
    <a:masterClrMapping/>
  </p:clrMapOvr>
  <p:transition advClick="0" advTm="10000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JOHN KAGGA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Editor</a:t>
            </a:r>
          </a:p>
          <a:p>
            <a:r>
              <a:rPr lang="en-US" dirty="0" smtClean="0"/>
              <a:t>Co-founder</a:t>
            </a:r>
          </a:p>
          <a:p>
            <a:r>
              <a:rPr lang="en-US" dirty="0" smtClean="0"/>
              <a:t>Software Developer</a:t>
            </a:r>
            <a:endParaRPr lang="en-US" dirty="0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ERNESTIA APPIAH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Founder and C.E.O of Ghana code club </a:t>
            </a:r>
          </a:p>
          <a:p>
            <a:r>
              <a:rPr lang="en-US" sz="3600" dirty="0" smtClean="0"/>
              <a:t>Managing Director</a:t>
            </a:r>
          </a:p>
          <a:p>
            <a:r>
              <a:rPr lang="en-US" sz="3600" dirty="0" smtClean="0"/>
              <a:t>Computer Science</a:t>
            </a:r>
            <a:endParaRPr lang="en-US" sz="3600" dirty="0"/>
          </a:p>
        </p:txBody>
      </p:sp>
    </p:spTree>
  </p:cSld>
  <p:clrMapOvr>
    <a:masterClrMapping/>
  </p:clrMapOvr>
  <p:transition advClick="0" advTm="10000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FLORENCE  OKOSUN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PhD developer</a:t>
            </a:r>
          </a:p>
          <a:p>
            <a:r>
              <a:rPr lang="en-US" dirty="0" smtClean="0"/>
              <a:t>Software Developer</a:t>
            </a:r>
          </a:p>
          <a:p>
            <a:r>
              <a:rPr lang="en-US" dirty="0" smtClean="0"/>
              <a:t>PhD web Developer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MARY UDUMA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Director</a:t>
            </a:r>
          </a:p>
          <a:p>
            <a:r>
              <a:rPr lang="en-US" dirty="0" smtClean="0"/>
              <a:t>ICT Enthusiast</a:t>
            </a:r>
          </a:p>
          <a:p>
            <a:r>
              <a:rPr lang="en-US" dirty="0" smtClean="0"/>
              <a:t>Director</a:t>
            </a:r>
            <a:endParaRPr lang="en-US" dirty="0"/>
          </a:p>
        </p:txBody>
      </p:sp>
    </p:spTree>
  </p:cSld>
  <p:clrMapOvr>
    <a:masterClrMapping/>
  </p:clrMapOvr>
  <p:transition advClick="0" advTm="10000"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JUMA BALDEH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2057400"/>
            <a:ext cx="6019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Product Engineer                        	                      </a:t>
            </a:r>
          </a:p>
          <a:p>
            <a:r>
              <a:rPr lang="en-US" sz="2800" dirty="0" smtClean="0"/>
              <a:t>Founder of </a:t>
            </a:r>
            <a:r>
              <a:rPr lang="en-US" sz="2800" dirty="0" err="1" smtClean="0"/>
              <a:t>hackathon</a:t>
            </a:r>
            <a:endParaRPr lang="en-US" sz="2800" dirty="0" smtClean="0"/>
          </a:p>
          <a:p>
            <a:r>
              <a:rPr lang="en-US" sz="2800" dirty="0" smtClean="0"/>
              <a:t>Mentor</a:t>
            </a:r>
          </a:p>
          <a:p>
            <a:r>
              <a:rPr lang="en-US" sz="2800" dirty="0" smtClean="0"/>
              <a:t>Team player</a:t>
            </a:r>
          </a:p>
          <a:p>
            <a:r>
              <a:rPr lang="en-US" sz="2800" dirty="0" smtClean="0"/>
              <a:t>Tutor</a:t>
            </a:r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ROY ALLELA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Program manager</a:t>
            </a:r>
          </a:p>
          <a:p>
            <a:r>
              <a:rPr lang="en-US" dirty="0" smtClean="0"/>
              <a:t>Technical Evangelist</a:t>
            </a:r>
          </a:p>
          <a:p>
            <a:r>
              <a:rPr lang="en-US" dirty="0" smtClean="0"/>
              <a:t>Intel Student</a:t>
            </a:r>
          </a:p>
          <a:p>
            <a:r>
              <a:rPr lang="en-US" dirty="0" smtClean="0"/>
              <a:t>Microsoft</a:t>
            </a:r>
          </a:p>
        </p:txBody>
      </p:sp>
    </p:spTree>
  </p:cSld>
  <p:clrMapOvr>
    <a:masterClrMapping/>
  </p:clrMapOvr>
  <p:transition advClick="0" advTm="10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REBBECA ENONCHONG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Apps tech</a:t>
            </a:r>
          </a:p>
          <a:p>
            <a:r>
              <a:rPr lang="en-US" dirty="0" smtClean="0"/>
              <a:t>Co-founder and C.E.O of I/O space</a:t>
            </a:r>
          </a:p>
          <a:p>
            <a:r>
              <a:rPr lang="en-US" dirty="0" smtClean="0"/>
              <a:t>Board chair-active space</a:t>
            </a:r>
          </a:p>
          <a:p>
            <a:r>
              <a:rPr lang="en-US" dirty="0" smtClean="0"/>
              <a:t>Leading global provider of enterprise app sol.</a:t>
            </a:r>
            <a:endParaRPr lang="en-US" dirty="0"/>
          </a:p>
        </p:txBody>
      </p:sp>
    </p:spTree>
  </p:cSld>
  <p:clrMapOvr>
    <a:masterClrMapping/>
  </p:clrMapOvr>
  <p:transition advClick="0" advTm="10000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Nnema</a:t>
            </a:r>
            <a:r>
              <a:rPr lang="en-US" dirty="0" smtClean="0"/>
              <a:t> </a:t>
            </a:r>
            <a:r>
              <a:rPr lang="en-US" dirty="0" err="1" smtClean="0"/>
              <a:t>Nwakamna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and information advocate</a:t>
            </a:r>
          </a:p>
          <a:p>
            <a:r>
              <a:rPr lang="en-US" dirty="0" smtClean="0"/>
              <a:t>CO-founder of free software</a:t>
            </a:r>
          </a:p>
          <a:p>
            <a:r>
              <a:rPr lang="en-US" dirty="0" smtClean="0"/>
              <a:t>Director  of the world wide web foundation</a:t>
            </a:r>
          </a:p>
          <a:p>
            <a:r>
              <a:rPr lang="en-US" dirty="0" smtClean="0"/>
              <a:t>Co-founder</a:t>
            </a:r>
            <a:endParaRPr lang="en-US" dirty="0"/>
          </a:p>
        </p:txBody>
      </p:sp>
    </p:spTree>
  </p:cSld>
  <p:clrMapOvr>
    <a:masterClrMapping/>
  </p:clrMapOvr>
  <p:transition advClick="0" advTm="10000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RAHMAT LASISI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</a:p>
          <a:p>
            <a:r>
              <a:rPr lang="en-US" dirty="0" smtClean="0"/>
              <a:t>Information tech. Analyst</a:t>
            </a:r>
          </a:p>
          <a:p>
            <a:r>
              <a:rPr lang="en-US" dirty="0" smtClean="0"/>
              <a:t>Chief </a:t>
            </a:r>
            <a:r>
              <a:rPr lang="en-US" dirty="0" err="1" smtClean="0"/>
              <a:t>tech.officer</a:t>
            </a:r>
            <a:r>
              <a:rPr lang="en-US" dirty="0" smtClean="0"/>
              <a:t>  Dexterity logics</a:t>
            </a:r>
          </a:p>
          <a:p>
            <a:r>
              <a:rPr lang="en-US" dirty="0" smtClean="0"/>
              <a:t>Software specialist </a:t>
            </a:r>
            <a:endParaRPr lang="en-US" dirty="0"/>
          </a:p>
        </p:txBody>
      </p:sp>
    </p:spTree>
  </p:cSld>
  <p:clrMapOvr>
    <a:masterClrMapping/>
  </p:clrMapOvr>
  <p:transition advClick="0" advTm="10000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231</TotalTime>
  <Words>122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Slide 1</vt:lpstr>
      <vt:lpstr>ERNESTIA APPIAH</vt:lpstr>
      <vt:lpstr>FLORENCE  OKOSUN</vt:lpstr>
      <vt:lpstr>MARY UDUMA</vt:lpstr>
      <vt:lpstr>JUMA BALDEH</vt:lpstr>
      <vt:lpstr>ROY ALLELA </vt:lpstr>
      <vt:lpstr>REBBECA ENONCHONG</vt:lpstr>
      <vt:lpstr>Nnema Nwakamna</vt:lpstr>
      <vt:lpstr>RAHMAT LASISI</vt:lpstr>
      <vt:lpstr>SIMBA MUBVUMA</vt:lpstr>
      <vt:lpstr>JOHN KAGGA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AND TECHNOLOGY IN AFRICA</dc:title>
  <dc:creator>student</dc:creator>
  <cp:lastModifiedBy>student</cp:lastModifiedBy>
  <cp:revision>26</cp:revision>
  <dcterms:created xsi:type="dcterms:W3CDTF">2019-02-21T09:56:19Z</dcterms:created>
  <dcterms:modified xsi:type="dcterms:W3CDTF">2019-02-21T18:57:42Z</dcterms:modified>
</cp:coreProperties>
</file>