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8229600" cy="14630400"/>
  <p:embeddedFontLst>
    <p:embeddedFont>
      <p:font typeface="Lato" panose="020F0502020204030203" pitchFamily="34" charset="0"/>
      <p:regular r:id="rId6"/>
      <p:bold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3" d="100"/>
          <a:sy n="33" d="100"/>
        </p:scale>
        <p:origin x="86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7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rummate.com/agile-guide/agile-mode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2272427"/>
            <a:ext cx="7415927" cy="212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Principles and values of Agile</a:t>
            </a:r>
            <a:endParaRPr lang="en-US" sz="6700" dirty="0"/>
          </a:p>
        </p:txBody>
      </p:sp>
      <p:sp>
        <p:nvSpPr>
          <p:cNvPr id="4" name="Text 1"/>
          <p:cNvSpPr/>
          <p:nvPr/>
        </p:nvSpPr>
        <p:spPr>
          <a:xfrm>
            <a:off x="701041" y="4772024"/>
            <a:ext cx="6111240" cy="1781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Agile development focuses on customer satisfaction, embracing change, and delivering working software regularly through collaboration and technical excellence.</a:t>
            </a:r>
            <a:endParaRPr lang="en-US" sz="19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09E21E-06EB-2D89-0510-110CE0FA8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75880" y="71787"/>
            <a:ext cx="7532600" cy="8098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CDE1B5-6ECF-0DF0-0540-6EFAD005EA99}"/>
              </a:ext>
            </a:extLst>
          </p:cNvPr>
          <p:cNvSpPr txBox="1"/>
          <p:nvPr/>
        </p:nvSpPr>
        <p:spPr>
          <a:xfrm>
            <a:off x="5722620" y="699997"/>
            <a:ext cx="1996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Values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5654B5-0D95-7CF9-D56D-EDCD81B43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7437120" cy="6204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25522-C6E6-FD92-55E8-818F65B0E7D5}"/>
              </a:ext>
            </a:extLst>
          </p:cNvPr>
          <p:cNvSpPr txBox="1"/>
          <p:nvPr/>
        </p:nvSpPr>
        <p:spPr>
          <a:xfrm>
            <a:off x="457200" y="2148840"/>
            <a:ext cx="1360932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Individuals and Interactions : Focus on people and teamwork rather than rigid processes or tools.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Working Software : Prioritize delivering functional software over excessive documentation.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Customer Collaboration : Engage closely with customers to meet their needs, instead of sticking to contract terms.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Responding to Change : Adapt to changes flexibly rather than following a fixed plan.</a:t>
            </a:r>
          </a:p>
          <a:p>
            <a:endParaRPr lang="en-US" sz="3200" dirty="0"/>
          </a:p>
          <a:p>
            <a:r>
              <a:rPr lang="en-US" sz="3200" dirty="0"/>
              <a:t>These values emphasize adaptability, collaboration, and delivering real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91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3C18D1-1B7B-C366-730C-902ED8BF39DD}"/>
              </a:ext>
            </a:extLst>
          </p:cNvPr>
          <p:cNvSpPr txBox="1"/>
          <p:nvPr/>
        </p:nvSpPr>
        <p:spPr>
          <a:xfrm>
            <a:off x="6156960" y="882134"/>
            <a:ext cx="1996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Principles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C27A7-8CBC-65AB-C3EF-008219E30452}"/>
              </a:ext>
            </a:extLst>
          </p:cNvPr>
          <p:cNvSpPr txBox="1"/>
          <p:nvPr/>
        </p:nvSpPr>
        <p:spPr>
          <a:xfrm>
            <a:off x="762000" y="1813560"/>
            <a:ext cx="1328928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Customer Satisfaction : Prioritize customer satisfaction through early, continuous software delivery.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Embrace Change : Adapt to changing requirements, even late in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Frequent Delivery : Deliver working software regularly, with a preference for shorter cycles.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Collaboration : Ensure business and development teams collaborate daily.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Empowered Teams : Build projects around motivated individuals; provide support and trust.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Face-to-Face Communication : Prioritize direct communication for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Measure Progress : Working software is the main indicator of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Sustainable Pace : Maintain a consistent pace of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Technical Excellence : Focus on technical quality and good design.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Simplicity : Maximize efficiency by minimizing unnecessary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Self-Organizing Teams : Encourage teams to design solutions independently.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Continuous Improvement : Regularly reflect and adjust to improve effectiveness.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19981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238</Words>
  <Application>Microsoft Office PowerPoint</Application>
  <PresentationFormat>Custom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Lato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Shallet Sara Siji</cp:lastModifiedBy>
  <cp:revision>2</cp:revision>
  <dcterms:created xsi:type="dcterms:W3CDTF">2024-09-17T08:38:24Z</dcterms:created>
  <dcterms:modified xsi:type="dcterms:W3CDTF">2024-09-17T11:05:19Z</dcterms:modified>
</cp:coreProperties>
</file>