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jpg" ContentType="image/png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</p:sldIdLst>
  <p:sldSz cx="14630400" cy="8229600"/>
  <p:notesSz cx="8229600" cy="14630400"/>
  <p:embeddedFontLst>
    <p:embeddedFont>
      <p:font typeface="DM Sans" pitchFamily="2" charset="0"/>
      <p:regular r:id="rId10"/>
      <p:bold r:id="rId11"/>
    </p:embeddedFont>
    <p:embeddedFont>
      <p:font typeface="Inter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5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86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kenscourses.com/tc1019fall2016/syndicated/the-waterfall-metho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es/t/adaptive-software-development/sdlc-iterative-incremental-model/sdlc-modelo-incremental-iterativo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288858"/>
            <a:ext cx="4869180" cy="36518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2116693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Software Development Life Cycle</a:t>
            </a:r>
            <a:endParaRPr lang="en-US" sz="6700" dirty="0"/>
          </a:p>
        </p:txBody>
      </p:sp>
      <p:sp>
        <p:nvSpPr>
          <p:cNvPr id="6" name="Text 2"/>
          <p:cNvSpPr/>
          <p:nvPr/>
        </p:nvSpPr>
        <p:spPr>
          <a:xfrm>
            <a:off x="6484858" y="5848112"/>
            <a:ext cx="126087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</a:t>
            </a:r>
            <a:endParaRPr lang="en-US" sz="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0053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Waterfall Model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Linear Approach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421743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Waterfall model follows a sequential, linear process where each phase must be completed before moving to the next.</a:t>
            </a:r>
            <a:endParaRPr lang="en-US" sz="1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1AABC-D699-9927-E3AC-1D3A680B4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92253" y="131975"/>
            <a:ext cx="8138148" cy="809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511" y="1877378"/>
            <a:ext cx="4935260" cy="447472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1406" y="606743"/>
            <a:ext cx="7601188" cy="1377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V-Model (Validation and Verification)</a:t>
            </a:r>
            <a:endParaRPr lang="en-US" sz="4300" dirty="0"/>
          </a:p>
        </p:txBody>
      </p:sp>
      <p:sp>
        <p:nvSpPr>
          <p:cNvPr id="5" name="Shape 1"/>
          <p:cNvSpPr/>
          <p:nvPr/>
        </p:nvSpPr>
        <p:spPr>
          <a:xfrm>
            <a:off x="1086803" y="2314932"/>
            <a:ext cx="30480" cy="5307806"/>
          </a:xfrm>
          <a:prstGeom prst="roundRect">
            <a:avLst>
              <a:gd name="adj" fmla="val 108479"/>
            </a:avLst>
          </a:prstGeom>
          <a:solidFill>
            <a:srgbClr val="D3D1C9"/>
          </a:solidFill>
          <a:ln/>
        </p:spPr>
      </p:sp>
      <p:sp>
        <p:nvSpPr>
          <p:cNvPr id="6" name="Shape 2"/>
          <p:cNvSpPr/>
          <p:nvPr/>
        </p:nvSpPr>
        <p:spPr>
          <a:xfrm>
            <a:off x="1319510" y="2795468"/>
            <a:ext cx="771406" cy="30480"/>
          </a:xfrm>
          <a:prstGeom prst="roundRect">
            <a:avLst>
              <a:gd name="adj" fmla="val 108479"/>
            </a:avLst>
          </a:prstGeom>
          <a:solidFill>
            <a:srgbClr val="D3D1C9"/>
          </a:solidFill>
          <a:ln/>
        </p:spPr>
      </p:sp>
      <p:sp>
        <p:nvSpPr>
          <p:cNvPr id="7" name="Shape 3"/>
          <p:cNvSpPr/>
          <p:nvPr/>
        </p:nvSpPr>
        <p:spPr>
          <a:xfrm>
            <a:off x="854095" y="2562820"/>
            <a:ext cx="495895" cy="495895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8" name="Text 4"/>
          <p:cNvSpPr/>
          <p:nvPr/>
        </p:nvSpPr>
        <p:spPr>
          <a:xfrm>
            <a:off x="1047810" y="2645450"/>
            <a:ext cx="108466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2600" dirty="0"/>
          </a:p>
        </p:txBody>
      </p:sp>
      <p:sp>
        <p:nvSpPr>
          <p:cNvPr id="9" name="Text 5"/>
          <p:cNvSpPr/>
          <p:nvPr/>
        </p:nvSpPr>
        <p:spPr>
          <a:xfrm>
            <a:off x="2314337" y="2535317"/>
            <a:ext cx="2755344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Requirements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2314337" y="3011805"/>
            <a:ext cx="6058257" cy="705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Validation occurs to ensure the software meets the specified requirements.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1319510" y="4638199"/>
            <a:ext cx="771406" cy="30480"/>
          </a:xfrm>
          <a:prstGeom prst="roundRect">
            <a:avLst>
              <a:gd name="adj" fmla="val 108479"/>
            </a:avLst>
          </a:prstGeom>
          <a:solidFill>
            <a:srgbClr val="D3D1C9"/>
          </a:solidFill>
          <a:ln/>
        </p:spPr>
      </p:sp>
      <p:sp>
        <p:nvSpPr>
          <p:cNvPr id="12" name="Shape 8"/>
          <p:cNvSpPr/>
          <p:nvPr/>
        </p:nvSpPr>
        <p:spPr>
          <a:xfrm>
            <a:off x="854095" y="4405551"/>
            <a:ext cx="495895" cy="495895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13" name="Text 9"/>
          <p:cNvSpPr/>
          <p:nvPr/>
        </p:nvSpPr>
        <p:spPr>
          <a:xfrm>
            <a:off x="1006614" y="4488180"/>
            <a:ext cx="190738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2600" dirty="0"/>
          </a:p>
        </p:txBody>
      </p:sp>
      <p:sp>
        <p:nvSpPr>
          <p:cNvPr id="14" name="Text 10"/>
          <p:cNvSpPr/>
          <p:nvPr/>
        </p:nvSpPr>
        <p:spPr>
          <a:xfrm>
            <a:off x="2314337" y="4378047"/>
            <a:ext cx="2755344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2314337" y="4854535"/>
            <a:ext cx="6058257" cy="705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Verification checks that the design matches the requirements.</a:t>
            </a:r>
            <a:endParaRPr lang="en-US" sz="1700" dirty="0"/>
          </a:p>
        </p:txBody>
      </p:sp>
      <p:sp>
        <p:nvSpPr>
          <p:cNvPr id="16" name="Shape 12"/>
          <p:cNvSpPr/>
          <p:nvPr/>
        </p:nvSpPr>
        <p:spPr>
          <a:xfrm>
            <a:off x="1319510" y="6480929"/>
            <a:ext cx="771406" cy="30480"/>
          </a:xfrm>
          <a:prstGeom prst="roundRect">
            <a:avLst>
              <a:gd name="adj" fmla="val 108479"/>
            </a:avLst>
          </a:prstGeom>
          <a:solidFill>
            <a:srgbClr val="D3D1C9"/>
          </a:solidFill>
          <a:ln/>
        </p:spPr>
      </p:sp>
      <p:sp>
        <p:nvSpPr>
          <p:cNvPr id="17" name="Shape 13"/>
          <p:cNvSpPr/>
          <p:nvPr/>
        </p:nvSpPr>
        <p:spPr>
          <a:xfrm>
            <a:off x="854095" y="6248281"/>
            <a:ext cx="495895" cy="495895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18" name="Text 14"/>
          <p:cNvSpPr/>
          <p:nvPr/>
        </p:nvSpPr>
        <p:spPr>
          <a:xfrm>
            <a:off x="1003875" y="6330910"/>
            <a:ext cx="196334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2600" dirty="0"/>
          </a:p>
        </p:txBody>
      </p:sp>
      <p:sp>
        <p:nvSpPr>
          <p:cNvPr id="19" name="Text 15"/>
          <p:cNvSpPr/>
          <p:nvPr/>
        </p:nvSpPr>
        <p:spPr>
          <a:xfrm>
            <a:off x="2314337" y="6220777"/>
            <a:ext cx="2755344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Testing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2314337" y="6697266"/>
            <a:ext cx="6058257" cy="705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is carried out in parallel with each development stage.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5107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663" y="285036"/>
            <a:ext cx="7956222" cy="305645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8314" y="3478292"/>
            <a:ext cx="570226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Spiral Model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14" y="4533067"/>
            <a:ext cx="4344591" cy="91225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026319" y="5787390"/>
            <a:ext cx="2851071" cy="35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Risk Assessment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1026319" y="6280547"/>
            <a:ext cx="3888581" cy="1094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Spiral model focuses on identifying and addressing risks at each phase.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905" y="4533067"/>
            <a:ext cx="4344591" cy="912257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370909" y="5787390"/>
            <a:ext cx="2977277" cy="35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Iterative Development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5370909" y="6280547"/>
            <a:ext cx="3888581" cy="1094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Software is developed through an iterative process, allowing for continuous refinement.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7495" y="4533067"/>
            <a:ext cx="4344591" cy="91225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715500" y="5787390"/>
            <a:ext cx="2950131" cy="35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Risk-Driven Approach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9715500" y="6280547"/>
            <a:ext cx="3888581" cy="1094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emphasizes risk management, making it suitable for complex, high-risk projects.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FD414-1EF5-CDE8-EF11-CE5AAF6E89C5}"/>
              </a:ext>
            </a:extLst>
          </p:cNvPr>
          <p:cNvSpPr txBox="1"/>
          <p:nvPr/>
        </p:nvSpPr>
        <p:spPr>
          <a:xfrm>
            <a:off x="584616" y="2191595"/>
            <a:ext cx="90990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B2A29"/>
                </a:solidFill>
                <a:effectLst/>
                <a:latin typeface="Inter" panose="020B0604020202020204" charset="0"/>
                <a:ea typeface="Inter" panose="020B0604020202020204" charset="0"/>
              </a:rPr>
              <a:t>In this Model, you can start with some of the software specifications and develop the first version of the software. After the first version if there is a need to change the software, then a new version of the software is created with a new iteration. Every release of the Iterative Model finishes in an exact and fixed period that is called iteration.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A2D5A-B651-D60F-CBA5-A1DCD5639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793" y="4437089"/>
            <a:ext cx="14000813" cy="362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FBCF4-03E1-C60C-94C5-FCA66E5DC706}"/>
              </a:ext>
            </a:extLst>
          </p:cNvPr>
          <p:cNvSpPr txBox="1"/>
          <p:nvPr/>
        </p:nvSpPr>
        <p:spPr>
          <a:xfrm>
            <a:off x="914401" y="1053459"/>
            <a:ext cx="51416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0" dirty="0">
                <a:solidFill>
                  <a:srgbClr val="1D1D27"/>
                </a:solidFill>
                <a:effectLst/>
                <a:latin typeface="DM Sans" pitchFamily="2" charset="0"/>
              </a:rPr>
              <a:t>Iterative Model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09527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50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52" y="2487454"/>
            <a:ext cx="4884896" cy="325659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28648" y="661749"/>
            <a:ext cx="6016109" cy="751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Challenges in SDLC</a:t>
            </a:r>
            <a:endParaRPr lang="en-US" sz="4700" dirty="0"/>
          </a:p>
        </p:txBody>
      </p:sp>
      <p:sp>
        <p:nvSpPr>
          <p:cNvPr id="5" name="Shape 1"/>
          <p:cNvSpPr/>
          <p:nvPr/>
        </p:nvSpPr>
        <p:spPr>
          <a:xfrm>
            <a:off x="6328648" y="1774627"/>
            <a:ext cx="7459504" cy="1771293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6" name="Text 2"/>
          <p:cNvSpPr/>
          <p:nvPr/>
        </p:nvSpPr>
        <p:spPr>
          <a:xfrm>
            <a:off x="6569273" y="2015252"/>
            <a:ext cx="338387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Changing Requirements</a:t>
            </a:r>
            <a:endParaRPr lang="en-US" sz="2350" dirty="0"/>
          </a:p>
        </p:txBody>
      </p:sp>
      <p:sp>
        <p:nvSpPr>
          <p:cNvPr id="7" name="Text 3"/>
          <p:cNvSpPr/>
          <p:nvPr/>
        </p:nvSpPr>
        <p:spPr>
          <a:xfrm>
            <a:off x="6569273" y="2535436"/>
            <a:ext cx="6978253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Unexpected shifts in customer or business requirements can disrupt progress, especially in rigid models.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6328648" y="3786545"/>
            <a:ext cx="7459504" cy="1771293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9" name="Text 5"/>
          <p:cNvSpPr/>
          <p:nvPr/>
        </p:nvSpPr>
        <p:spPr>
          <a:xfrm>
            <a:off x="6569273" y="4027170"/>
            <a:ext cx="3083957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Communication Gaps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6569273" y="4547354"/>
            <a:ext cx="6978253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Poor collaboration between teams can lead to misunderstandings or delays.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6328648" y="5798463"/>
            <a:ext cx="7459504" cy="1771293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12" name="Text 8"/>
          <p:cNvSpPr/>
          <p:nvPr/>
        </p:nvSpPr>
        <p:spPr>
          <a:xfrm>
            <a:off x="6569273" y="6039088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16161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Security Concerns</a:t>
            </a:r>
            <a:endParaRPr lang="en-US" sz="2350" dirty="0"/>
          </a:p>
        </p:txBody>
      </p:sp>
      <p:sp>
        <p:nvSpPr>
          <p:cNvPr id="13" name="Text 9"/>
          <p:cNvSpPr/>
          <p:nvPr/>
        </p:nvSpPr>
        <p:spPr>
          <a:xfrm>
            <a:off x="6569273" y="6559272"/>
            <a:ext cx="6978253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robust security mechanisms throughout the SDLC is critical but challenging.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4AA28-5B5D-76BC-EB07-D2CEB23E3B0E}"/>
              </a:ext>
            </a:extLst>
          </p:cNvPr>
          <p:cNvSpPr txBox="1"/>
          <p:nvPr/>
        </p:nvSpPr>
        <p:spPr>
          <a:xfrm>
            <a:off x="1813810" y="2533338"/>
            <a:ext cx="10882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From my perspective I think the Spiral Model stands out as one of the best approaches, especially for complex and large-scale projects</a:t>
            </a:r>
            <a:endParaRPr lang="en-IN" sz="2800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1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270</Words>
  <Application>Microsoft Office PowerPoint</Application>
  <PresentationFormat>Custom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DM Sans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Shallet Sara Siji</cp:lastModifiedBy>
  <cp:revision>3</cp:revision>
  <dcterms:created xsi:type="dcterms:W3CDTF">2024-09-17T06:15:28Z</dcterms:created>
  <dcterms:modified xsi:type="dcterms:W3CDTF">2024-09-17T11:16:14Z</dcterms:modified>
</cp:coreProperties>
</file>