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6"/>
  </p:notesMasterIdLst>
  <p:sldIdLst>
    <p:sldId id="289" r:id="rId2"/>
    <p:sldId id="260" r:id="rId3"/>
    <p:sldId id="280" r:id="rId4"/>
    <p:sldId id="355" r:id="rId5"/>
    <p:sldId id="363" r:id="rId6"/>
    <p:sldId id="351" r:id="rId7"/>
    <p:sldId id="307" r:id="rId8"/>
    <p:sldId id="349" r:id="rId9"/>
    <p:sldId id="350" r:id="rId10"/>
    <p:sldId id="348" r:id="rId11"/>
    <p:sldId id="353" r:id="rId12"/>
    <p:sldId id="352" r:id="rId13"/>
    <p:sldId id="356" r:id="rId14"/>
    <p:sldId id="357" r:id="rId15"/>
    <p:sldId id="367" r:id="rId16"/>
    <p:sldId id="359" r:id="rId17"/>
    <p:sldId id="358" r:id="rId18"/>
    <p:sldId id="360" r:id="rId19"/>
    <p:sldId id="361" r:id="rId20"/>
    <p:sldId id="364" r:id="rId21"/>
    <p:sldId id="366" r:id="rId22"/>
    <p:sldId id="362" r:id="rId23"/>
    <p:sldId id="259" r:id="rId24"/>
    <p:sldId id="36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5B5"/>
    <a:srgbClr val="E0A487"/>
    <a:srgbClr val="BFE2F3"/>
    <a:srgbClr val="CC141E"/>
    <a:srgbClr val="FFFFFF"/>
    <a:srgbClr val="C31823"/>
    <a:srgbClr val="C9151E"/>
    <a:srgbClr val="E9CBBC"/>
    <a:srgbClr val="D97C5B"/>
    <a:srgbClr val="D05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3479" autoAdjust="0"/>
  </p:normalViewPr>
  <p:slideViewPr>
    <p:cSldViewPr snapToGrid="0">
      <p:cViewPr varScale="1">
        <p:scale>
          <a:sx n="95" d="100"/>
          <a:sy n="95" d="100"/>
        </p:scale>
        <p:origin x="19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2020/10/13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071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36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01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785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1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424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7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291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451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1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73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792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62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8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19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02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1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725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335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570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2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编译原理大作业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663685" y="4954476"/>
            <a:ext cx="4159250" cy="499004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2020.10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6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评分方式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D23AEB-94F6-46D1-8A49-7E013FF54250}"/>
              </a:ext>
            </a:extLst>
          </p:cNvPr>
          <p:cNvSpPr txBox="1"/>
          <p:nvPr/>
        </p:nvSpPr>
        <p:spPr>
          <a:xfrm>
            <a:off x="494024" y="1664928"/>
            <a:ext cx="6700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对测试文件进行分析。对于不是错误提示的部分，需要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完全一致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1BFAA7-7155-4CAA-88A6-C8046E5E5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48" y="2434280"/>
            <a:ext cx="6477904" cy="12860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9C6DD4-DB35-458C-9C97-EEF3B9498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" y="3808884"/>
            <a:ext cx="4706007" cy="24958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3E0263-E343-4F68-8FE0-D7988C059C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397" y="4021466"/>
            <a:ext cx="3791479" cy="2524477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D29DB0D4-3F56-44A8-A0F7-610B1B75F74E}"/>
              </a:ext>
            </a:extLst>
          </p:cNvPr>
          <p:cNvSpPr/>
          <p:nvPr/>
        </p:nvSpPr>
        <p:spPr>
          <a:xfrm>
            <a:off x="288002" y="5687367"/>
            <a:ext cx="2957616" cy="3416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54E689E-B13A-4C11-B824-FF785500294B}"/>
              </a:ext>
            </a:extLst>
          </p:cNvPr>
          <p:cNvSpPr/>
          <p:nvPr/>
        </p:nvSpPr>
        <p:spPr>
          <a:xfrm>
            <a:off x="5392565" y="5652609"/>
            <a:ext cx="2957616" cy="3416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8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评分方式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D23AEB-94F6-46D1-8A49-7E013FF54250}"/>
              </a:ext>
            </a:extLst>
          </p:cNvPr>
          <p:cNvSpPr txBox="1"/>
          <p:nvPr/>
        </p:nvSpPr>
        <p:spPr>
          <a:xfrm>
            <a:off x="494024" y="1969477"/>
            <a:ext cx="6700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错误提示部分，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不需要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完全一致，但需要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报错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0BCC69-0619-4B0B-9780-9140B667A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10" y="2520558"/>
            <a:ext cx="5953956" cy="13813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E780C13-0D68-4E2A-B0EA-49BC0ADD7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1190"/>
            <a:ext cx="5239481" cy="2076740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D29DB0D4-3F56-44A8-A0F7-610B1B75F74E}"/>
              </a:ext>
            </a:extLst>
          </p:cNvPr>
          <p:cNvSpPr/>
          <p:nvPr/>
        </p:nvSpPr>
        <p:spPr>
          <a:xfrm>
            <a:off x="383491" y="5841738"/>
            <a:ext cx="5033459" cy="3416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4A12319-6A5C-40F2-B581-6CDC9293CB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81" y="4265006"/>
            <a:ext cx="3943900" cy="2029108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454E689E-B13A-4C11-B824-FF785500294B}"/>
              </a:ext>
            </a:extLst>
          </p:cNvPr>
          <p:cNvSpPr/>
          <p:nvPr/>
        </p:nvSpPr>
        <p:spPr>
          <a:xfrm>
            <a:off x="5416950" y="5907791"/>
            <a:ext cx="3943900" cy="3416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748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得分占比</a:t>
            </a:r>
          </a:p>
        </p:txBody>
      </p: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3D5DCAA5-9299-468B-8CAD-D650E041E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31299"/>
              </p:ext>
            </p:extLst>
          </p:nvPr>
        </p:nvGraphicFramePr>
        <p:xfrm>
          <a:off x="911051" y="3027233"/>
          <a:ext cx="7137680" cy="330305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68840">
                  <a:extLst>
                    <a:ext uri="{9D8B030D-6E8A-4147-A177-3AD203B41FA5}">
                      <a16:colId xmlns:a16="http://schemas.microsoft.com/office/drawing/2014/main" val="441523121"/>
                    </a:ext>
                  </a:extLst>
                </a:gridCol>
                <a:gridCol w="3568840">
                  <a:extLst>
                    <a:ext uri="{9D8B030D-6E8A-4147-A177-3AD203B41FA5}">
                      <a16:colId xmlns:a16="http://schemas.microsoft.com/office/drawing/2014/main" val="33969143"/>
                    </a:ext>
                  </a:extLst>
                </a:gridCol>
              </a:tblGrid>
              <a:tr h="6606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词法分析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15</a:t>
                      </a:r>
                      <a:r>
                        <a:rPr lang="zh-CN" altLang="en-US" b="0" dirty="0"/>
                        <a:t>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798556"/>
                  </a:ext>
                </a:extLst>
              </a:tr>
              <a:tr h="660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语法分析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04547"/>
                  </a:ext>
                </a:extLst>
              </a:tr>
              <a:tr h="660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语义分析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671906"/>
                  </a:ext>
                </a:extLst>
              </a:tr>
              <a:tr h="660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目标代码生成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620467"/>
                  </a:ext>
                </a:extLst>
              </a:tr>
              <a:tr h="660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380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6B35CC3A-24C8-46AB-B7A0-B584E5AFD792}"/>
              </a:ext>
            </a:extLst>
          </p:cNvPr>
          <p:cNvSpPr txBox="1"/>
          <p:nvPr/>
        </p:nvSpPr>
        <p:spPr>
          <a:xfrm>
            <a:off x="911051" y="1687683"/>
            <a:ext cx="6700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每一个测试样本算作一分。我们测试的样本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不全是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提供给同学们的样例，也会包含其他未提供的例子。所以请同学们自行测试一些样本。</a:t>
            </a:r>
          </a:p>
        </p:txBody>
      </p:sp>
    </p:spTree>
    <p:extLst>
      <p:ext uri="{BB962C8B-B14F-4D97-AF65-F5344CB8AC3E}">
        <p14:creationId xmlns:p14="http://schemas.microsoft.com/office/powerpoint/2010/main" val="1311044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45DF82-1A63-40A5-9612-3018D865DF86}"/>
              </a:ext>
            </a:extLst>
          </p:cNvPr>
          <p:cNvSpPr txBox="1"/>
          <p:nvPr/>
        </p:nvSpPr>
        <p:spPr>
          <a:xfrm>
            <a:off x="3000793" y="2883152"/>
            <a:ext cx="57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二、词法分析</a:t>
            </a:r>
          </a:p>
        </p:txBody>
      </p:sp>
    </p:spTree>
    <p:extLst>
      <p:ext uri="{BB962C8B-B14F-4D97-AF65-F5344CB8AC3E}">
        <p14:creationId xmlns:p14="http://schemas.microsoft.com/office/powerpoint/2010/main" val="1537269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错误说明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35CC3A-24C8-46AB-B7A0-B584E5AFD792}"/>
              </a:ext>
            </a:extLst>
          </p:cNvPr>
          <p:cNvSpPr txBox="1"/>
          <p:nvPr/>
        </p:nvSpPr>
        <p:spPr>
          <a:xfrm>
            <a:off x="1101122" y="1820206"/>
            <a:ext cx="6700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2020.10.12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晚上上传的版本存在一个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，编译结果会出现段错误提示，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2020.10.13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中午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14:30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canvas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上已更新代码，请已经下载的同学重新下载；另外，微信群有相关说明，有兴趣的同学可以翻聊天记录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测试样本的第一个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那里是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0xff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不是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0xaa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914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35CC3A-24C8-46AB-B7A0-B584E5AFD792}"/>
              </a:ext>
            </a:extLst>
          </p:cNvPr>
          <p:cNvSpPr txBox="1"/>
          <p:nvPr/>
        </p:nvSpPr>
        <p:spPr>
          <a:xfrm>
            <a:off x="1221702" y="2644170"/>
            <a:ext cx="67005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flex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编写一个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词法分析器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，能够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提取出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.seal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文件中的各种单词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排除注释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正确标定单词行号</a:t>
            </a:r>
          </a:p>
        </p:txBody>
      </p:sp>
    </p:spTree>
    <p:extLst>
      <p:ext uri="{BB962C8B-B14F-4D97-AF65-F5344CB8AC3E}">
        <p14:creationId xmlns:p14="http://schemas.microsoft.com/office/powerpoint/2010/main" val="161867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38EACF-EB4F-4F85-9011-305E4E1B2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7" y="1787092"/>
            <a:ext cx="6477904" cy="12860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0064B6-592C-4DE4-89F5-511A5A4B5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17" y="3938110"/>
            <a:ext cx="3791479" cy="2524477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51B33F3F-B4B1-4D2A-94D1-24D9229B7DC7}"/>
              </a:ext>
            </a:extLst>
          </p:cNvPr>
          <p:cNvSpPr/>
          <p:nvPr/>
        </p:nvSpPr>
        <p:spPr>
          <a:xfrm>
            <a:off x="3439918" y="3125046"/>
            <a:ext cx="602901" cy="76116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918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包括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35CC3A-24C8-46AB-B7A0-B584E5AFD792}"/>
              </a:ext>
            </a:extLst>
          </p:cNvPr>
          <p:cNvSpPr txBox="1"/>
          <p:nvPr/>
        </p:nvSpPr>
        <p:spPr>
          <a:xfrm>
            <a:off x="1329807" y="2310681"/>
            <a:ext cx="67005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单词包括：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关键词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运算符（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+ - * / % &amp;&amp;  &amp;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等）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常量（整型、浮点、字符串、布尔）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符号（函数名、变量名）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其他符号（逗号、分号、括号等）</a:t>
            </a:r>
          </a:p>
        </p:txBody>
      </p:sp>
    </p:spTree>
    <p:extLst>
      <p:ext uri="{BB962C8B-B14F-4D97-AF65-F5344CB8AC3E}">
        <p14:creationId xmlns:p14="http://schemas.microsoft.com/office/powerpoint/2010/main" val="1117853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C9AB47-85AD-4EDC-A902-22115B46853F}"/>
              </a:ext>
            </a:extLst>
          </p:cNvPr>
          <p:cNvSpPr txBox="1"/>
          <p:nvPr/>
        </p:nvSpPr>
        <p:spPr>
          <a:xfrm>
            <a:off x="924447" y="1838848"/>
            <a:ext cx="7747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flex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是专门用来编写词法分析器的一个辅助工具，做到由规则产生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代码的功能。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主要是用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正则表达式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，看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手册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《flex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中文文档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46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C9AB47-85AD-4EDC-A902-22115B46853F}"/>
              </a:ext>
            </a:extLst>
          </p:cNvPr>
          <p:cNvSpPr txBox="1"/>
          <p:nvPr/>
        </p:nvSpPr>
        <p:spPr>
          <a:xfrm>
            <a:off x="698360" y="1627833"/>
            <a:ext cx="774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flex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规则文件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seal.flex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中编写规则，在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seal-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parse.h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中有多字符单词的定义，另外对于单字符的符号（如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+-*/ &amp;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等）需要自己定义。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60D01C-37CB-496F-A076-C8C19C806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91" y="2444986"/>
            <a:ext cx="3162418" cy="417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8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16838" y="1905991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609336" y="2313656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90376" y="187717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简介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F243412-C1B4-4234-9E5B-653B36AD671B}"/>
              </a:ext>
            </a:extLst>
          </p:cNvPr>
          <p:cNvGrpSpPr/>
          <p:nvPr/>
        </p:nvGrpSpPr>
        <p:grpSpPr>
          <a:xfrm>
            <a:off x="1916838" y="3943856"/>
            <a:ext cx="843427" cy="443226"/>
            <a:chOff x="666810" y="2586037"/>
            <a:chExt cx="468000" cy="245937"/>
          </a:xfrm>
        </p:grpSpPr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62E81F8-4F86-494F-B64A-BEDFDD2D3C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A0F8DF4-B1E5-450E-BBFB-F648778FFFDD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0842513-9866-4EB8-BA3F-B2C65466019E}"/>
              </a:ext>
            </a:extLst>
          </p:cNvPr>
          <p:cNvCxnSpPr>
            <a:stCxn id="39" idx="6"/>
          </p:cNvCxnSpPr>
          <p:nvPr/>
        </p:nvCxnSpPr>
        <p:spPr>
          <a:xfrm>
            <a:off x="2609336" y="435152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A5E7137-3B9C-49B6-84E0-6EEC5087A00B}"/>
              </a:ext>
            </a:extLst>
          </p:cNvPr>
          <p:cNvSpPr txBox="1"/>
          <p:nvPr/>
        </p:nvSpPr>
        <p:spPr>
          <a:xfrm>
            <a:off x="2990376" y="391504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词法分析</a:t>
            </a:r>
          </a:p>
        </p:txBody>
      </p:sp>
    </p:spTree>
    <p:extLst>
      <p:ext uri="{BB962C8B-B14F-4D97-AF65-F5344CB8AC3E}">
        <p14:creationId xmlns:p14="http://schemas.microsoft.com/office/powerpoint/2010/main" val="1337918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编写及测试方法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C9AB47-85AD-4EDC-A902-22115B46853F}"/>
              </a:ext>
            </a:extLst>
          </p:cNvPr>
          <p:cNvSpPr txBox="1"/>
          <p:nvPr/>
        </p:nvSpPr>
        <p:spPr>
          <a:xfrm>
            <a:off x="698360" y="1669429"/>
            <a:ext cx="77472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本次作业主要针对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seal.flex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，填补相关的空白，同样如果需要的话也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可以修改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附加代码内的任意文件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当把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seal.flex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编写完毕后，可以随时在当前目录下运行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make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lexer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指令，生成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./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lexer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文件，该文件即为词法分析器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./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lexer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要测试的文件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 即可输出结果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472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编写及测试方法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F8BED4-8E8C-4C9D-8DD8-1BCB9B937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9" y="2199581"/>
            <a:ext cx="8779781" cy="32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77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C9AB47-85AD-4EDC-A902-22115B46853F}"/>
              </a:ext>
            </a:extLst>
          </p:cNvPr>
          <p:cNvSpPr txBox="1"/>
          <p:nvPr/>
        </p:nvSpPr>
        <p:spPr>
          <a:xfrm>
            <a:off x="924447" y="1838848"/>
            <a:ext cx="7747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仅提交所有源代码文件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（不包括测试和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.o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文件）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需要将这些文件打包（推荐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tar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），标明自己的学号和姓名，在截止日期前上传至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canvas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880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44413" y="1836894"/>
            <a:ext cx="1625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Q&amp;A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1367" y="1927329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224265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45DF82-1A63-40A5-9612-3018D865DF86}"/>
              </a:ext>
            </a:extLst>
          </p:cNvPr>
          <p:cNvSpPr txBox="1"/>
          <p:nvPr/>
        </p:nvSpPr>
        <p:spPr>
          <a:xfrm>
            <a:off x="2629004" y="2873104"/>
            <a:ext cx="57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一、大作业简介</a:t>
            </a:r>
          </a:p>
        </p:txBody>
      </p:sp>
    </p:spTree>
    <p:extLst>
      <p:ext uri="{BB962C8B-B14F-4D97-AF65-F5344CB8AC3E}">
        <p14:creationId xmlns:p14="http://schemas.microsoft.com/office/powerpoint/2010/main" val="311753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884531"/>
            <a:ext cx="8372163" cy="925189"/>
          </a:xfrm>
        </p:spPr>
        <p:txBody>
          <a:bodyPr/>
          <a:lstStyle/>
          <a:p>
            <a:r>
              <a:rPr lang="zh-CN" altLang="en-US" dirty="0"/>
              <a:t>禁止抄袭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C5727E-0E94-4416-9E78-FB89E7CF1640}"/>
              </a:ext>
            </a:extLst>
          </p:cNvPr>
          <p:cNvSpPr txBox="1"/>
          <p:nvPr/>
        </p:nvSpPr>
        <p:spPr>
          <a:xfrm>
            <a:off x="1607735" y="2381459"/>
            <a:ext cx="5516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天下文章一大抄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看你会抄不会抄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抄来抄去有提高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F8339970-8F02-40AF-92AA-10EDCE02015E}"/>
              </a:ext>
            </a:extLst>
          </p:cNvPr>
          <p:cNvSpPr/>
          <p:nvPr/>
        </p:nvSpPr>
        <p:spPr>
          <a:xfrm>
            <a:off x="3687745" y="3322530"/>
            <a:ext cx="562708" cy="104246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EF0ACE-F830-4E3F-869A-6D3447F822B3}"/>
              </a:ext>
            </a:extLst>
          </p:cNvPr>
          <p:cNvSpPr txBox="1"/>
          <p:nvPr/>
        </p:nvSpPr>
        <p:spPr>
          <a:xfrm>
            <a:off x="3155183" y="4475067"/>
            <a:ext cx="332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抄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借鉴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42855E-9EEC-4A6B-8AFB-9A976C7B383D}"/>
              </a:ext>
            </a:extLst>
          </p:cNvPr>
          <p:cNvSpPr txBox="1"/>
          <p:nvPr/>
        </p:nvSpPr>
        <p:spPr>
          <a:xfrm>
            <a:off x="1743389" y="5303974"/>
            <a:ext cx="565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一旦发现抄袭，该项作业定为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分。</a:t>
            </a:r>
          </a:p>
        </p:txBody>
      </p:sp>
    </p:spTree>
    <p:extLst>
      <p:ext uri="{BB962C8B-B14F-4D97-AF65-F5344CB8AC3E}">
        <p14:creationId xmlns:p14="http://schemas.microsoft.com/office/powerpoint/2010/main" val="176588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623273"/>
            <a:ext cx="8372163" cy="925189"/>
          </a:xfrm>
        </p:spPr>
        <p:txBody>
          <a:bodyPr/>
          <a:lstStyle/>
          <a:p>
            <a:r>
              <a:rPr lang="en-US" altLang="zh-CN" dirty="0"/>
              <a:t>Seal</a:t>
            </a:r>
            <a:r>
              <a:rPr lang="zh-CN" altLang="en-US" dirty="0"/>
              <a:t>（</a:t>
            </a:r>
            <a:r>
              <a:rPr lang="en-US" altLang="zh-CN" dirty="0"/>
              <a:t>Simple education accompanying Language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F4857A-7075-4BF6-B3C4-75052EAD5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74" y="1707162"/>
            <a:ext cx="5293318" cy="48821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B9849B-334B-41E2-A36C-A65A00421F5A}"/>
              </a:ext>
            </a:extLst>
          </p:cNvPr>
          <p:cNvSpPr txBox="1"/>
          <p:nvPr/>
        </p:nvSpPr>
        <p:spPr>
          <a:xfrm>
            <a:off x="6434486" y="3295859"/>
            <a:ext cx="243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查阅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语法手册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40220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FCF8D6D-464A-4CE0-95AC-32C1BDBF6110}"/>
              </a:ext>
            </a:extLst>
          </p:cNvPr>
          <p:cNvSpPr/>
          <p:nvPr/>
        </p:nvSpPr>
        <p:spPr>
          <a:xfrm>
            <a:off x="733194" y="2411200"/>
            <a:ext cx="1294695" cy="8214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词法分析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3BB2F028-C501-4988-B5C0-74BE8C3C187B}"/>
              </a:ext>
            </a:extLst>
          </p:cNvPr>
          <p:cNvSpPr/>
          <p:nvPr/>
        </p:nvSpPr>
        <p:spPr>
          <a:xfrm>
            <a:off x="2094144" y="2625983"/>
            <a:ext cx="341644" cy="3918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EE6F35C-6F51-47CC-B986-9179F5A2707F}"/>
              </a:ext>
            </a:extLst>
          </p:cNvPr>
          <p:cNvSpPr/>
          <p:nvPr/>
        </p:nvSpPr>
        <p:spPr>
          <a:xfrm>
            <a:off x="2491656" y="2411200"/>
            <a:ext cx="1294695" cy="8214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语法分析</a:t>
            </a: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DA2F0D14-DDEE-488A-83B3-6EA8BAC014F0}"/>
              </a:ext>
            </a:extLst>
          </p:cNvPr>
          <p:cNvSpPr/>
          <p:nvPr/>
        </p:nvSpPr>
        <p:spPr>
          <a:xfrm>
            <a:off x="3856690" y="2625983"/>
            <a:ext cx="341645" cy="3918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4279A4B-1581-45E5-B8B4-4E38267FCEE8}"/>
              </a:ext>
            </a:extLst>
          </p:cNvPr>
          <p:cNvSpPr/>
          <p:nvPr/>
        </p:nvSpPr>
        <p:spPr>
          <a:xfrm>
            <a:off x="4260504" y="2438661"/>
            <a:ext cx="2116780" cy="7435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（静态）语义分析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753298C7-CCA6-4B6C-9147-4C31B7CE9628}"/>
              </a:ext>
            </a:extLst>
          </p:cNvPr>
          <p:cNvSpPr/>
          <p:nvPr/>
        </p:nvSpPr>
        <p:spPr>
          <a:xfrm>
            <a:off x="6448459" y="2625983"/>
            <a:ext cx="267106" cy="3918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5088DB9D-AB46-4773-AD01-D3EC66EC967B}"/>
              </a:ext>
            </a:extLst>
          </p:cNvPr>
          <p:cNvSpPr/>
          <p:nvPr/>
        </p:nvSpPr>
        <p:spPr>
          <a:xfrm>
            <a:off x="6759298" y="2438662"/>
            <a:ext cx="1671269" cy="7435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目标代码生成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D9F6063-55B6-47AE-94BE-F47B503694A6}"/>
              </a:ext>
            </a:extLst>
          </p:cNvPr>
          <p:cNvSpPr txBox="1"/>
          <p:nvPr/>
        </p:nvSpPr>
        <p:spPr>
          <a:xfrm>
            <a:off x="816462" y="3802045"/>
            <a:ext cx="160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词法提取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D0DE7E9-E85A-4A16-A5D6-DC127F9D6A17}"/>
              </a:ext>
            </a:extLst>
          </p:cNvPr>
          <p:cNvSpPr txBox="1"/>
          <p:nvPr/>
        </p:nvSpPr>
        <p:spPr>
          <a:xfrm>
            <a:off x="2230734" y="3800165"/>
            <a:ext cx="1967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构建抽象语法树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07102F1-61F1-43CA-948C-F8D320CCD441}"/>
              </a:ext>
            </a:extLst>
          </p:cNvPr>
          <p:cNvSpPr txBox="1"/>
          <p:nvPr/>
        </p:nvSpPr>
        <p:spPr>
          <a:xfrm>
            <a:off x="4480858" y="3789547"/>
            <a:ext cx="1967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根据抽象语法树进行静态语义分析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0B73C11-C7A4-40B5-A79E-03D827A9D678}"/>
              </a:ext>
            </a:extLst>
          </p:cNvPr>
          <p:cNvSpPr txBox="1"/>
          <p:nvPr/>
        </p:nvSpPr>
        <p:spPr>
          <a:xfrm>
            <a:off x="6898585" y="3287269"/>
            <a:ext cx="1967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根据抽象语法树生成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x86-64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下的汇编代码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70CCDFA-9C90-441E-B499-A24F6B944997}"/>
              </a:ext>
            </a:extLst>
          </p:cNvPr>
          <p:cNvSpPr/>
          <p:nvPr/>
        </p:nvSpPr>
        <p:spPr>
          <a:xfrm>
            <a:off x="6998075" y="5774284"/>
            <a:ext cx="1432492" cy="8214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可执行文件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B618AF11-7CEF-47FD-93FD-6DABAA260A1B}"/>
              </a:ext>
            </a:extLst>
          </p:cNvPr>
          <p:cNvSpPr/>
          <p:nvPr/>
        </p:nvSpPr>
        <p:spPr>
          <a:xfrm>
            <a:off x="6448459" y="4833257"/>
            <a:ext cx="2417727" cy="79535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gcc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汇编</a:t>
            </a:r>
          </a:p>
        </p:txBody>
      </p:sp>
    </p:spTree>
    <p:extLst>
      <p:ext uri="{BB962C8B-B14F-4D97-AF65-F5344CB8AC3E}">
        <p14:creationId xmlns:p14="http://schemas.microsoft.com/office/powerpoint/2010/main" val="118704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6533C1A4-E156-4246-AC25-3DCCC1FE2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777"/>
            <a:ext cx="5511248" cy="4388983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0544735E-0DED-4216-AC2C-09FA31116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972" y="4894652"/>
            <a:ext cx="3153215" cy="1752845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D1C8CEA2-79CD-4AFF-9C13-30ED00BB9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79" y="974279"/>
            <a:ext cx="2963280" cy="377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4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开发情况简介</a:t>
            </a:r>
          </a:p>
        </p:txBody>
      </p:sp>
      <p:graphicFrame>
        <p:nvGraphicFramePr>
          <p:cNvPr id="4" name="表格 23">
            <a:extLst>
              <a:ext uri="{FF2B5EF4-FFF2-40B4-BE49-F238E27FC236}">
                <a16:creationId xmlns:a16="http://schemas.microsoft.com/office/drawing/2014/main" id="{425A41AB-33E8-4BFA-B889-A9B58649B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334065"/>
              </p:ext>
            </p:extLst>
          </p:nvPr>
        </p:nvGraphicFramePr>
        <p:xfrm>
          <a:off x="840712" y="2087683"/>
          <a:ext cx="7137680" cy="198183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68840">
                  <a:extLst>
                    <a:ext uri="{9D8B030D-6E8A-4147-A177-3AD203B41FA5}">
                      <a16:colId xmlns:a16="http://schemas.microsoft.com/office/drawing/2014/main" val="441523121"/>
                    </a:ext>
                  </a:extLst>
                </a:gridCol>
                <a:gridCol w="3568840">
                  <a:extLst>
                    <a:ext uri="{9D8B030D-6E8A-4147-A177-3AD203B41FA5}">
                      <a16:colId xmlns:a16="http://schemas.microsoft.com/office/drawing/2014/main" val="33969143"/>
                    </a:ext>
                  </a:extLst>
                </a:gridCol>
              </a:tblGrid>
              <a:tr h="66061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开发语言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C++</a:t>
                      </a:r>
                      <a:r>
                        <a:rPr lang="zh-CN" altLang="en-US" sz="24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、</a:t>
                      </a:r>
                      <a:r>
                        <a:rPr lang="en-US" altLang="zh-CN" sz="2400" b="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400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798556"/>
                  </a:ext>
                </a:extLst>
              </a:tr>
              <a:tr h="660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开发平台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64</a:t>
                      </a:r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位</a:t>
                      </a:r>
                      <a:r>
                        <a:rPr lang="en-US" altLang="zh-CN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Linux</a:t>
                      </a:r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系统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04547"/>
                  </a:ext>
                </a:extLst>
              </a:tr>
              <a:tr h="660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主要形式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缺失代码补充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15934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DBB9324-5D55-41A2-B13B-693FED47386A}"/>
              </a:ext>
            </a:extLst>
          </p:cNvPr>
          <p:cNvSpPr txBox="1"/>
          <p:nvPr/>
        </p:nvSpPr>
        <p:spPr>
          <a:xfrm>
            <a:off x="1075174" y="4260501"/>
            <a:ext cx="6903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对于无关于编译器编写的部分，我们有提供辅助代码，包括了构建抽象语法树、符号表等的代码，具体内容在附的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附带代码包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.docx》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文件中有说明</a:t>
            </a:r>
          </a:p>
        </p:txBody>
      </p:sp>
    </p:spTree>
    <p:extLst>
      <p:ext uri="{BB962C8B-B14F-4D97-AF65-F5344CB8AC3E}">
        <p14:creationId xmlns:p14="http://schemas.microsoft.com/office/powerpoint/2010/main" val="115398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7BC89C-6526-42E3-89EF-03BC1B73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代码填空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4C7F2F-1125-46C3-B1FA-B47B7655C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7" y="1620297"/>
            <a:ext cx="8461754" cy="50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78526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3550</TotalTime>
  <Words>636</Words>
  <Application>Microsoft Office PowerPoint</Application>
  <PresentationFormat>全屏显示(4:3)</PresentationFormat>
  <Paragraphs>110</Paragraphs>
  <Slides>24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楷体</vt:lpstr>
      <vt:lpstr>微软雅黑</vt:lpstr>
      <vt:lpstr>Arial</vt:lpstr>
      <vt:lpstr>Calibri</vt:lpstr>
      <vt:lpstr>Times New Roman</vt:lpstr>
      <vt:lpstr>2016-VI主题</vt:lpstr>
      <vt:lpstr>编译原理大作业</vt:lpstr>
      <vt:lpstr>目录 Contents</vt:lpstr>
      <vt:lpstr>目录 Contents</vt:lpstr>
      <vt:lpstr>禁止抄袭</vt:lpstr>
      <vt:lpstr>Seal（Simple education accompanying Language）</vt:lpstr>
      <vt:lpstr>简介</vt:lpstr>
      <vt:lpstr>效果展示</vt:lpstr>
      <vt:lpstr>开发情况简介</vt:lpstr>
      <vt:lpstr>代码填空</vt:lpstr>
      <vt:lpstr>评分方式</vt:lpstr>
      <vt:lpstr>评分方式</vt:lpstr>
      <vt:lpstr>得分占比</vt:lpstr>
      <vt:lpstr>目录 Contents</vt:lpstr>
      <vt:lpstr>错误说明</vt:lpstr>
      <vt:lpstr>目标</vt:lpstr>
      <vt:lpstr>目标</vt:lpstr>
      <vt:lpstr>包括</vt:lpstr>
      <vt:lpstr>flex</vt:lpstr>
      <vt:lpstr>flex</vt:lpstr>
      <vt:lpstr>编写及测试方法</vt:lpstr>
      <vt:lpstr>编写及测试方法</vt:lpstr>
      <vt:lpstr>提交方式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Ma Ding</cp:lastModifiedBy>
  <cp:revision>255</cp:revision>
  <dcterms:created xsi:type="dcterms:W3CDTF">2016-01-21T16:32:22Z</dcterms:created>
  <dcterms:modified xsi:type="dcterms:W3CDTF">2020-10-13T08:38:45Z</dcterms:modified>
</cp:coreProperties>
</file>