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3"/>
  </p:notesMasterIdLst>
  <p:sldIdLst>
    <p:sldId id="289" r:id="rId2"/>
    <p:sldId id="260" r:id="rId3"/>
    <p:sldId id="280" r:id="rId4"/>
    <p:sldId id="355" r:id="rId5"/>
    <p:sldId id="380" r:id="rId6"/>
    <p:sldId id="368" r:id="rId7"/>
    <p:sldId id="351" r:id="rId8"/>
    <p:sldId id="363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07" r:id="rId19"/>
    <p:sldId id="379" r:id="rId20"/>
    <p:sldId id="352" r:id="rId21"/>
    <p:sldId id="356" r:id="rId22"/>
    <p:sldId id="357" r:id="rId23"/>
    <p:sldId id="359" r:id="rId24"/>
    <p:sldId id="367" r:id="rId25"/>
    <p:sldId id="360" r:id="rId26"/>
    <p:sldId id="361" r:id="rId27"/>
    <p:sldId id="364" r:id="rId28"/>
    <p:sldId id="366" r:id="rId29"/>
    <p:sldId id="362" r:id="rId30"/>
    <p:sldId id="259" r:id="rId31"/>
    <p:sldId id="36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479" autoAdjust="0"/>
  </p:normalViewPr>
  <p:slideViewPr>
    <p:cSldViewPr snapToGrid="0">
      <p:cViewPr varScale="1">
        <p:scale>
          <a:sx n="136" d="100"/>
          <a:sy n="136" d="100"/>
        </p:scale>
        <p:origin x="16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H:\&#25991;&#26723;\2020-2021&#30740;&#20108;&#31532;&#19968;&#23398;&#26399;\&#32534;&#35793;&#21407;&#29702;&#21161;&#25945;\&#23454;&#39564;&#35774;&#35745;\&#20316;&#19994;\&#35789;&#27861;&#20998;&#26512;\&#25104;&#32489;&#21333;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sheet1!$F$2:$F$141</cx:f>
        <cx:lvl ptCount="140" formatCode="G/通用格式">
          <cx:pt idx="0">6</cx:pt>
          <cx:pt idx="1">11</cx:pt>
          <cx:pt idx="2">7</cx:pt>
          <cx:pt idx="3">7</cx:pt>
          <cx:pt idx="6">10</cx:pt>
          <cx:pt idx="7">10</cx:pt>
          <cx:pt idx="8">13</cx:pt>
          <cx:pt idx="9">12</cx:pt>
          <cx:pt idx="11">13</cx:pt>
          <cx:pt idx="12">14</cx:pt>
          <cx:pt idx="13">12</cx:pt>
          <cx:pt idx="14">9</cx:pt>
          <cx:pt idx="15">11</cx:pt>
          <cx:pt idx="16">15</cx:pt>
          <cx:pt idx="17">6</cx:pt>
          <cx:pt idx="18">9</cx:pt>
          <cx:pt idx="19">11</cx:pt>
          <cx:pt idx="20">11</cx:pt>
          <cx:pt idx="21">13</cx:pt>
          <cx:pt idx="22">6</cx:pt>
          <cx:pt idx="23">10</cx:pt>
          <cx:pt idx="24">15</cx:pt>
          <cx:pt idx="25">14</cx:pt>
          <cx:pt idx="26">14</cx:pt>
          <cx:pt idx="27">11</cx:pt>
          <cx:pt idx="28">7</cx:pt>
          <cx:pt idx="29">7</cx:pt>
          <cx:pt idx="30">14</cx:pt>
          <cx:pt idx="31">13</cx:pt>
          <cx:pt idx="32">15</cx:pt>
          <cx:pt idx="33">10</cx:pt>
          <cx:pt idx="34">15</cx:pt>
          <cx:pt idx="35">15</cx:pt>
          <cx:pt idx="36">15</cx:pt>
          <cx:pt idx="37">10</cx:pt>
          <cx:pt idx="38">13</cx:pt>
          <cx:pt idx="39">11</cx:pt>
          <cx:pt idx="40">14</cx:pt>
          <cx:pt idx="41">14</cx:pt>
          <cx:pt idx="42">11</cx:pt>
          <cx:pt idx="43">8</cx:pt>
          <cx:pt idx="44">10</cx:pt>
          <cx:pt idx="45">13</cx:pt>
          <cx:pt idx="46">15</cx:pt>
          <cx:pt idx="47">15</cx:pt>
          <cx:pt idx="48">13</cx:pt>
          <cx:pt idx="49">13</cx:pt>
          <cx:pt idx="50">10</cx:pt>
          <cx:pt idx="51">11</cx:pt>
          <cx:pt idx="52">11</cx:pt>
          <cx:pt idx="53">13</cx:pt>
          <cx:pt idx="54">14</cx:pt>
          <cx:pt idx="55">10</cx:pt>
          <cx:pt idx="56">15</cx:pt>
          <cx:pt idx="57">12</cx:pt>
          <cx:pt idx="58">13</cx:pt>
          <cx:pt idx="59">13</cx:pt>
          <cx:pt idx="60">13</cx:pt>
          <cx:pt idx="61">12</cx:pt>
          <cx:pt idx="62">15</cx:pt>
          <cx:pt idx="63">12</cx:pt>
          <cx:pt idx="64">15</cx:pt>
          <cx:pt idx="66">13</cx:pt>
          <cx:pt idx="67">15</cx:pt>
          <cx:pt idx="68">13</cx:pt>
          <cx:pt idx="69">7</cx:pt>
          <cx:pt idx="70">12</cx:pt>
          <cx:pt idx="71">14</cx:pt>
          <cx:pt idx="73">12</cx:pt>
          <cx:pt idx="74">14</cx:pt>
          <cx:pt idx="75">10</cx:pt>
          <cx:pt idx="76">13</cx:pt>
          <cx:pt idx="77">15</cx:pt>
          <cx:pt idx="78">13</cx:pt>
          <cx:pt idx="79">14</cx:pt>
          <cx:pt idx="80">15</cx:pt>
          <cx:pt idx="81">13</cx:pt>
          <cx:pt idx="82">11</cx:pt>
          <cx:pt idx="83">15</cx:pt>
          <cx:pt idx="84">13</cx:pt>
          <cx:pt idx="85">8</cx:pt>
          <cx:pt idx="86">13</cx:pt>
          <cx:pt idx="87">6</cx:pt>
          <cx:pt idx="88">11</cx:pt>
          <cx:pt idx="89">9</cx:pt>
          <cx:pt idx="90">13</cx:pt>
          <cx:pt idx="91">11</cx:pt>
          <cx:pt idx="92">14</cx:pt>
          <cx:pt idx="93">15</cx:pt>
          <cx:pt idx="94">6</cx:pt>
          <cx:pt idx="96">15</cx:pt>
          <cx:pt idx="97">12</cx:pt>
          <cx:pt idx="98">11</cx:pt>
          <cx:pt idx="99">5</cx:pt>
          <cx:pt idx="100">13</cx:pt>
          <cx:pt idx="101">11</cx:pt>
          <cx:pt idx="102">13</cx:pt>
          <cx:pt idx="103">10</cx:pt>
          <cx:pt idx="104">11</cx:pt>
          <cx:pt idx="105">13</cx:pt>
          <cx:pt idx="106">15</cx:pt>
          <cx:pt idx="107">10</cx:pt>
          <cx:pt idx="109">9</cx:pt>
          <cx:pt idx="110">12</cx:pt>
          <cx:pt idx="111">9</cx:pt>
          <cx:pt idx="112">11</cx:pt>
          <cx:pt idx="113">9</cx:pt>
          <cx:pt idx="114">14</cx:pt>
          <cx:pt idx="115">12</cx:pt>
          <cx:pt idx="116">11</cx:pt>
          <cx:pt idx="117">13</cx:pt>
          <cx:pt idx="118">13</cx:pt>
          <cx:pt idx="119">14</cx:pt>
          <cx:pt idx="120">13</cx:pt>
          <cx:pt idx="121">8</cx:pt>
          <cx:pt idx="122">13</cx:pt>
          <cx:pt idx="123">11</cx:pt>
          <cx:pt idx="124">12</cx:pt>
          <cx:pt idx="125">12</cx:pt>
          <cx:pt idx="129">13</cx:pt>
          <cx:pt idx="130">12</cx:pt>
          <cx:pt idx="131">11</cx:pt>
          <cx:pt idx="132">14</cx:pt>
          <cx:pt idx="133">9</cx:pt>
          <cx:pt idx="134">12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zh-CN" altLang="zh-CN" sz="1800" b="0" i="0" baseline="0">
                <a:effectLst/>
              </a:rPr>
              <a:t>分数分布直方图</a:t>
            </a:r>
            <a:endParaRPr lang="zh-CN" altLang="zh-CN" sz="1400">
              <a:effectLst/>
            </a:endParaRPr>
          </a:p>
        </cx:rich>
      </cx:tx>
    </cx:title>
    <cx:plotArea>
      <cx:plotAreaRegion>
        <cx:series layoutId="clusteredColumn" uniqueId="{9C402562-E0AC-4F6C-830D-431AA70DF499}">
          <cx:tx>
            <cx:txData>
              <cx:f>sheet1!$F$1</cx:f>
              <cx:v>成绩</cx:v>
            </cx:txData>
          </cx:tx>
          <cx:dataId val="0"/>
          <cx:layoutPr>
            <cx:binning intervalClosed="r" underflow="auto" overflow="auto">
              <cx:binSize val="1.8999999999999999"/>
            </cx:binning>
          </cx:layoutPr>
        </cx:series>
      </cx:plotAreaRegion>
      <cx:axis id="0">
        <cx:catScaling gapWidth="0.14000000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E5A8-2824-4454-A97B-1F46BA8E95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C3802-885B-4D61-91C4-E8453F6577A2}">
      <dgm:prSet phldrT="[文本]"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IfStmt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19C2F18-AD85-433A-B47A-643D7E1E5A1A}" type="parTrans" cxnId="{906B8C35-757D-4F0C-AE9E-421B1354ACDB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B840102-EC77-44BD-A2D4-B1B5791FD847}" type="sibTrans" cxnId="{906B8C35-757D-4F0C-AE9E-421B1354ACDB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92678A2-3104-437A-809A-2E5D1FDDE7CD}" type="asst">
      <dgm:prSet phldrT="[文本]"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Condition(Expr)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5CEBC6-9F11-4609-AC27-F31C12022FDC}" type="parTrans" cxnId="{D57A363A-43C6-495E-B0F1-B5A5F54B62C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961CFD7-1419-47F5-9ACA-A4423DC3149B}" type="sibTrans" cxnId="{D57A363A-43C6-495E-B0F1-B5A5F54B62C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918BC4A-ACAB-40F2-94C3-7F758E281500}">
      <dgm:prSet phldrT="[文本]"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Body(</a:t>
          </a:r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stmtBlock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033B8B3-BA67-40F4-B415-68AEFC516584}" type="parTrans" cxnId="{448E5983-CBDE-4AC5-9C95-822A6DC2B45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8E2104A-291D-4F61-9124-4A2D4B134106}" type="sibTrans" cxnId="{448E5983-CBDE-4AC5-9C95-822A6DC2B45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68CD577-E656-4A25-B7ED-2583FC4A9343}">
      <dgm:prSet phldrT="[文本]"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Stmt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29E51E-FEDD-4D12-AAD9-1671F86D2EB1}" type="parTrans" cxnId="{20E66799-3EC3-4770-82AB-96A3C1DBBB1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39932F0-C515-49F9-8767-8F399DDCB8C8}" type="sibTrans" cxnId="{20E66799-3EC3-4770-82AB-96A3C1DBBB1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4CEBA20-034D-4DF5-99FF-22285F20D79D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Gt(Expr)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A9F1532-7DE1-4904-B2B3-6047532948D9}" type="parTrans" cxnId="{54E956EC-38C1-4256-A93B-4594DA1213B9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A5B5D2-BE1D-4CBA-A908-F33DA3DA45DF}" type="sibTrans" cxnId="{54E956EC-38C1-4256-A93B-4594DA1213B9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D0D216F-47B8-4BF6-83DB-E3A63BD9AB17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88CD438-133B-4E9B-A18B-1DF04D5D5942}" type="parTrans" cxnId="{8846487C-B9DE-43E8-B43D-B8D47425796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6DFB51F-1191-410A-8D04-11B035D1E73B}" type="sibTrans" cxnId="{8846487C-B9DE-43E8-B43D-B8D47425796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F428CBB-86CD-437E-A5D5-67CA37F2851A}">
      <dgm:prSet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2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4E7B0F8-9FF1-490F-BE45-A2E9AD1A8D6E}" type="parTrans" cxnId="{A198D8BC-284D-42FD-8331-758BB8ED10C3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6CC6B96-68A5-487A-9F04-70A2381F4ADB}" type="sibTrans" cxnId="{A198D8BC-284D-42FD-8331-758BB8ED10C3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346715A-8C3E-401A-99CE-4190BCFB0B3E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Assign(Expr)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374E99-A4C4-4DC3-AD90-0C5C6C74B438}" type="parTrans" cxnId="{1D28DF75-71C8-4B64-A567-C3C49E424E30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939628-29E2-46D3-9243-1BE244CCEB20}" type="sibTrans" cxnId="{1D28DF75-71C8-4B64-A567-C3C49E424E30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886FF4-FF89-4494-A15C-65B751188460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B6EB654-28D1-43D3-BE85-20E9766A0BB7}" type="parTrans" cxnId="{5B670CAF-25DB-42C4-AB2F-C0302225217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41AC881-F9B7-4E0A-BBEA-336C7A82E001}" type="sibTrans" cxnId="{5B670CAF-25DB-42C4-AB2F-C0302225217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C619871-E6F5-46A1-8A54-CAD0EC0F8BC9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add(Expr)</a:t>
          </a:r>
        </a:p>
      </dgm:t>
    </dgm:pt>
    <dgm:pt modelId="{07EC27BE-1122-4845-9FD9-A95990EFE538}" type="parTrans" cxnId="{BBDC2F6D-CF08-40EB-B6B4-EFEC02498FD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1598FA5-2590-419B-8E20-31481BEBDBDB}" type="sibTrans" cxnId="{BBDC2F6D-CF08-40EB-B6B4-EFEC02498FD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514E1F9-3355-49AD-A2E4-DA1198250138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819A6AB-D3F3-4487-9DCF-3DD1631F79A5}" type="parTrans" cxnId="{E70ED35F-E51D-4558-B522-3B63A4CFFEE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A672D2E-B39D-40F1-B0AC-AEF0CDEA93BA}" type="sibTrans" cxnId="{E70ED35F-E51D-4558-B522-3B63A4CFFEE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4B3C68A-A972-4E28-B20C-DCD9F9146D3A}">
      <dgm:prSet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4DA078C-1597-4E62-A62B-436B7A898A77}" type="parTrans" cxnId="{71578547-473F-4F5A-985C-ABAF475217B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73784B8-AA2C-4EBE-8F1B-9EC8FB1E75D4}" type="sibTrans" cxnId="{71578547-473F-4F5A-985C-ABAF475217B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E01F8EA-6A01-43D3-8729-61B4FD09CACE}" type="pres">
      <dgm:prSet presAssocID="{5855E5A8-2824-4454-A97B-1F46BA8E95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E1F910-BECA-4C07-9079-978E1D699BC5}" type="pres">
      <dgm:prSet presAssocID="{82FC3802-885B-4D61-91C4-E8453F6577A2}" presName="hierRoot1" presStyleCnt="0"/>
      <dgm:spPr/>
    </dgm:pt>
    <dgm:pt modelId="{E30C9043-92A6-4F72-966F-D16F56F6AC0F}" type="pres">
      <dgm:prSet presAssocID="{82FC3802-885B-4D61-91C4-E8453F6577A2}" presName="composite" presStyleCnt="0"/>
      <dgm:spPr/>
    </dgm:pt>
    <dgm:pt modelId="{00C484B2-FFEB-41F5-9802-6F210248033F}" type="pres">
      <dgm:prSet presAssocID="{82FC3802-885B-4D61-91C4-E8453F6577A2}" presName="background" presStyleLbl="node0" presStyleIdx="0" presStyleCnt="1"/>
      <dgm:spPr/>
    </dgm:pt>
    <dgm:pt modelId="{8DE5FB45-D508-4AB5-A88E-0DE6F328FB0F}" type="pres">
      <dgm:prSet presAssocID="{82FC3802-885B-4D61-91C4-E8453F6577A2}" presName="text" presStyleLbl="fgAcc0" presStyleIdx="0" presStyleCnt="1">
        <dgm:presLayoutVars>
          <dgm:chPref val="3"/>
        </dgm:presLayoutVars>
      </dgm:prSet>
      <dgm:spPr/>
    </dgm:pt>
    <dgm:pt modelId="{271CD72A-2863-4B3B-BE7B-5767A5758BC5}" type="pres">
      <dgm:prSet presAssocID="{82FC3802-885B-4D61-91C4-E8453F6577A2}" presName="hierChild2" presStyleCnt="0"/>
      <dgm:spPr/>
    </dgm:pt>
    <dgm:pt modelId="{58C38F6D-2CC8-436B-A8C9-15B462BCBE22}" type="pres">
      <dgm:prSet presAssocID="{CC5CEBC6-9F11-4609-AC27-F31C12022FDC}" presName="Name10" presStyleLbl="parChTrans1D2" presStyleIdx="0" presStyleCnt="2"/>
      <dgm:spPr/>
    </dgm:pt>
    <dgm:pt modelId="{77070692-B964-4760-811C-57EFDD3CD6D9}" type="pres">
      <dgm:prSet presAssocID="{992678A2-3104-437A-809A-2E5D1FDDE7CD}" presName="hierRoot2" presStyleCnt="0"/>
      <dgm:spPr/>
    </dgm:pt>
    <dgm:pt modelId="{5C7EBD5A-818A-42AC-BC85-67ACE4B1C80D}" type="pres">
      <dgm:prSet presAssocID="{992678A2-3104-437A-809A-2E5D1FDDE7CD}" presName="composite2" presStyleCnt="0"/>
      <dgm:spPr/>
    </dgm:pt>
    <dgm:pt modelId="{D4DCC16C-A50F-4244-9A4D-CA90D0A4E0E3}" type="pres">
      <dgm:prSet presAssocID="{992678A2-3104-437A-809A-2E5D1FDDE7CD}" presName="background2" presStyleLbl="asst1" presStyleIdx="0" presStyleCnt="1"/>
      <dgm:spPr/>
    </dgm:pt>
    <dgm:pt modelId="{B03A3110-858F-49A7-8497-D31898E8BF3F}" type="pres">
      <dgm:prSet presAssocID="{992678A2-3104-437A-809A-2E5D1FDDE7CD}" presName="text2" presStyleLbl="fgAcc2" presStyleIdx="0" presStyleCnt="2">
        <dgm:presLayoutVars>
          <dgm:chPref val="3"/>
        </dgm:presLayoutVars>
      </dgm:prSet>
      <dgm:spPr/>
    </dgm:pt>
    <dgm:pt modelId="{CA555C92-35BF-4616-85D2-F2DFB9EDF763}" type="pres">
      <dgm:prSet presAssocID="{992678A2-3104-437A-809A-2E5D1FDDE7CD}" presName="hierChild3" presStyleCnt="0"/>
      <dgm:spPr/>
    </dgm:pt>
    <dgm:pt modelId="{09F4C9C3-ECCB-43D6-BAFF-C24CAC765DEB}" type="pres">
      <dgm:prSet presAssocID="{AA9F1532-7DE1-4904-B2B3-6047532948D9}" presName="Name17" presStyleLbl="parChTrans1D3" presStyleIdx="0" presStyleCnt="2"/>
      <dgm:spPr/>
    </dgm:pt>
    <dgm:pt modelId="{54597233-FEDE-4136-B4C4-3D785A11E845}" type="pres">
      <dgm:prSet presAssocID="{84CEBA20-034D-4DF5-99FF-22285F20D79D}" presName="hierRoot3" presStyleCnt="0"/>
      <dgm:spPr/>
    </dgm:pt>
    <dgm:pt modelId="{5CB654FB-8E7D-40B4-8B25-FC42F8370DED}" type="pres">
      <dgm:prSet presAssocID="{84CEBA20-034D-4DF5-99FF-22285F20D79D}" presName="composite3" presStyleCnt="0"/>
      <dgm:spPr/>
    </dgm:pt>
    <dgm:pt modelId="{1FE12242-11E1-4FC5-B278-E0AB3975102D}" type="pres">
      <dgm:prSet presAssocID="{84CEBA20-034D-4DF5-99FF-22285F20D79D}" presName="background3" presStyleLbl="node3" presStyleIdx="0" presStyleCnt="2"/>
      <dgm:spPr/>
    </dgm:pt>
    <dgm:pt modelId="{77394C06-4592-4931-BE6E-9C2D6F8FBFF9}" type="pres">
      <dgm:prSet presAssocID="{84CEBA20-034D-4DF5-99FF-22285F20D79D}" presName="text3" presStyleLbl="fgAcc3" presStyleIdx="0" presStyleCnt="2">
        <dgm:presLayoutVars>
          <dgm:chPref val="3"/>
        </dgm:presLayoutVars>
      </dgm:prSet>
      <dgm:spPr/>
    </dgm:pt>
    <dgm:pt modelId="{5AB77185-CA73-4553-81C9-1F1DE62D1B1E}" type="pres">
      <dgm:prSet presAssocID="{84CEBA20-034D-4DF5-99FF-22285F20D79D}" presName="hierChild4" presStyleCnt="0"/>
      <dgm:spPr/>
    </dgm:pt>
    <dgm:pt modelId="{AC38C876-CDA6-4CA5-984A-C33DA91D5701}" type="pres">
      <dgm:prSet presAssocID="{788CD438-133B-4E9B-A18B-1DF04D5D5942}" presName="Name23" presStyleLbl="parChTrans1D4" presStyleIdx="0" presStyleCnt="7"/>
      <dgm:spPr/>
    </dgm:pt>
    <dgm:pt modelId="{C2A2F801-35E4-453B-8457-FD2A86C7DD52}" type="pres">
      <dgm:prSet presAssocID="{7D0D216F-47B8-4BF6-83DB-E3A63BD9AB17}" presName="hierRoot4" presStyleCnt="0"/>
      <dgm:spPr/>
    </dgm:pt>
    <dgm:pt modelId="{E29FE05B-E4EB-4A74-BA71-BE17018BB962}" type="pres">
      <dgm:prSet presAssocID="{7D0D216F-47B8-4BF6-83DB-E3A63BD9AB17}" presName="composite4" presStyleCnt="0"/>
      <dgm:spPr/>
    </dgm:pt>
    <dgm:pt modelId="{421F9E0B-CC5E-4ED5-9B70-27ACAD21FA56}" type="pres">
      <dgm:prSet presAssocID="{7D0D216F-47B8-4BF6-83DB-E3A63BD9AB17}" presName="background4" presStyleLbl="node4" presStyleIdx="0" presStyleCnt="7"/>
      <dgm:spPr/>
    </dgm:pt>
    <dgm:pt modelId="{D4A73E94-DB7F-4EBB-9D6D-43F4CF78F81C}" type="pres">
      <dgm:prSet presAssocID="{7D0D216F-47B8-4BF6-83DB-E3A63BD9AB17}" presName="text4" presStyleLbl="fgAcc4" presStyleIdx="0" presStyleCnt="7">
        <dgm:presLayoutVars>
          <dgm:chPref val="3"/>
        </dgm:presLayoutVars>
      </dgm:prSet>
      <dgm:spPr/>
    </dgm:pt>
    <dgm:pt modelId="{F908FDF4-2B1F-4300-97FF-AF1BCA0BAEAB}" type="pres">
      <dgm:prSet presAssocID="{7D0D216F-47B8-4BF6-83DB-E3A63BD9AB17}" presName="hierChild5" presStyleCnt="0"/>
      <dgm:spPr/>
    </dgm:pt>
    <dgm:pt modelId="{71AF4E79-C3D9-4EDB-BF30-B0957AE30A81}" type="pres">
      <dgm:prSet presAssocID="{34E7B0F8-9FF1-490F-BE45-A2E9AD1A8D6E}" presName="Name23" presStyleLbl="parChTrans1D4" presStyleIdx="1" presStyleCnt="7"/>
      <dgm:spPr/>
    </dgm:pt>
    <dgm:pt modelId="{AA763E6E-A5A9-4522-AE1C-951C83F997C4}" type="pres">
      <dgm:prSet presAssocID="{8F428CBB-86CD-437E-A5D5-67CA37F2851A}" presName="hierRoot4" presStyleCnt="0"/>
      <dgm:spPr/>
    </dgm:pt>
    <dgm:pt modelId="{9AEE9EA7-A2E7-4EBF-9E13-02DD417A7DC5}" type="pres">
      <dgm:prSet presAssocID="{8F428CBB-86CD-437E-A5D5-67CA37F2851A}" presName="composite4" presStyleCnt="0"/>
      <dgm:spPr/>
    </dgm:pt>
    <dgm:pt modelId="{4B749748-48DE-4072-9C54-279C23E672C8}" type="pres">
      <dgm:prSet presAssocID="{8F428CBB-86CD-437E-A5D5-67CA37F2851A}" presName="background4" presStyleLbl="node4" presStyleIdx="1" presStyleCnt="7"/>
      <dgm:spPr/>
    </dgm:pt>
    <dgm:pt modelId="{9C3DFDCF-0C86-4B42-94EF-70695ACB3ABC}" type="pres">
      <dgm:prSet presAssocID="{8F428CBB-86CD-437E-A5D5-67CA37F2851A}" presName="text4" presStyleLbl="fgAcc4" presStyleIdx="1" presStyleCnt="7">
        <dgm:presLayoutVars>
          <dgm:chPref val="3"/>
        </dgm:presLayoutVars>
      </dgm:prSet>
      <dgm:spPr/>
    </dgm:pt>
    <dgm:pt modelId="{99379A1A-4A35-4821-BB4D-332659A841DC}" type="pres">
      <dgm:prSet presAssocID="{8F428CBB-86CD-437E-A5D5-67CA37F2851A}" presName="hierChild5" presStyleCnt="0"/>
      <dgm:spPr/>
    </dgm:pt>
    <dgm:pt modelId="{E39D8448-9685-40C6-BC75-2DCFF842C384}" type="pres">
      <dgm:prSet presAssocID="{7033B8B3-BA67-40F4-B415-68AEFC516584}" presName="Name10" presStyleLbl="parChTrans1D2" presStyleIdx="1" presStyleCnt="2"/>
      <dgm:spPr/>
    </dgm:pt>
    <dgm:pt modelId="{DB68825A-448E-4936-8F4B-38D0372468E1}" type="pres">
      <dgm:prSet presAssocID="{D918BC4A-ACAB-40F2-94C3-7F758E281500}" presName="hierRoot2" presStyleCnt="0"/>
      <dgm:spPr/>
    </dgm:pt>
    <dgm:pt modelId="{BCFB3313-9FC5-4BF3-8C6D-B2EB91A23E6A}" type="pres">
      <dgm:prSet presAssocID="{D918BC4A-ACAB-40F2-94C3-7F758E281500}" presName="composite2" presStyleCnt="0"/>
      <dgm:spPr/>
    </dgm:pt>
    <dgm:pt modelId="{B1D4429D-DD02-4F3E-A6CE-87F7E96AA6A2}" type="pres">
      <dgm:prSet presAssocID="{D918BC4A-ACAB-40F2-94C3-7F758E281500}" presName="background2" presStyleLbl="node2" presStyleIdx="0" presStyleCnt="1"/>
      <dgm:spPr/>
    </dgm:pt>
    <dgm:pt modelId="{EB0BFEBC-4E0C-4ED4-BF67-5BD68649FD60}" type="pres">
      <dgm:prSet presAssocID="{D918BC4A-ACAB-40F2-94C3-7F758E281500}" presName="text2" presStyleLbl="fgAcc2" presStyleIdx="1" presStyleCnt="2">
        <dgm:presLayoutVars>
          <dgm:chPref val="3"/>
        </dgm:presLayoutVars>
      </dgm:prSet>
      <dgm:spPr/>
    </dgm:pt>
    <dgm:pt modelId="{612819E3-0B5D-4F36-BC6C-F1BCA766B3BF}" type="pres">
      <dgm:prSet presAssocID="{D918BC4A-ACAB-40F2-94C3-7F758E281500}" presName="hierChild3" presStyleCnt="0"/>
      <dgm:spPr/>
    </dgm:pt>
    <dgm:pt modelId="{A3EFCF66-C28E-46E8-B6F8-AAA0780A25D9}" type="pres">
      <dgm:prSet presAssocID="{3329E51E-FEDD-4D12-AAD9-1671F86D2EB1}" presName="Name17" presStyleLbl="parChTrans1D3" presStyleIdx="1" presStyleCnt="2"/>
      <dgm:spPr/>
    </dgm:pt>
    <dgm:pt modelId="{9405BCFD-98F6-4551-BB00-C9227DFE2BF9}" type="pres">
      <dgm:prSet presAssocID="{C68CD577-E656-4A25-B7ED-2583FC4A9343}" presName="hierRoot3" presStyleCnt="0"/>
      <dgm:spPr/>
    </dgm:pt>
    <dgm:pt modelId="{746047FB-DA85-4D70-8454-68B9B2B6E2A6}" type="pres">
      <dgm:prSet presAssocID="{C68CD577-E656-4A25-B7ED-2583FC4A9343}" presName="composite3" presStyleCnt="0"/>
      <dgm:spPr/>
    </dgm:pt>
    <dgm:pt modelId="{35D5E058-1E1C-4CA3-AC1A-38EA02FBDFCB}" type="pres">
      <dgm:prSet presAssocID="{C68CD577-E656-4A25-B7ED-2583FC4A9343}" presName="background3" presStyleLbl="node3" presStyleIdx="1" presStyleCnt="2"/>
      <dgm:spPr/>
    </dgm:pt>
    <dgm:pt modelId="{B228E6DF-F288-4FCC-9842-9D1162705370}" type="pres">
      <dgm:prSet presAssocID="{C68CD577-E656-4A25-B7ED-2583FC4A9343}" presName="text3" presStyleLbl="fgAcc3" presStyleIdx="1" presStyleCnt="2">
        <dgm:presLayoutVars>
          <dgm:chPref val="3"/>
        </dgm:presLayoutVars>
      </dgm:prSet>
      <dgm:spPr/>
    </dgm:pt>
    <dgm:pt modelId="{6A517887-DF9D-44A3-B5D6-F694FAA2E3DF}" type="pres">
      <dgm:prSet presAssocID="{C68CD577-E656-4A25-B7ED-2583FC4A9343}" presName="hierChild4" presStyleCnt="0"/>
      <dgm:spPr/>
    </dgm:pt>
    <dgm:pt modelId="{033D254C-54BA-4A9F-A0DC-C11D0FF95B4D}" type="pres">
      <dgm:prSet presAssocID="{33374E99-A4C4-4DC3-AD90-0C5C6C74B438}" presName="Name23" presStyleLbl="parChTrans1D4" presStyleIdx="2" presStyleCnt="7"/>
      <dgm:spPr/>
    </dgm:pt>
    <dgm:pt modelId="{FC803043-DEF5-474B-81A2-B79331E29AE5}" type="pres">
      <dgm:prSet presAssocID="{D346715A-8C3E-401A-99CE-4190BCFB0B3E}" presName="hierRoot4" presStyleCnt="0"/>
      <dgm:spPr/>
    </dgm:pt>
    <dgm:pt modelId="{7B95DA7E-9C06-49DA-B663-5ED446BCDFDF}" type="pres">
      <dgm:prSet presAssocID="{D346715A-8C3E-401A-99CE-4190BCFB0B3E}" presName="composite4" presStyleCnt="0"/>
      <dgm:spPr/>
    </dgm:pt>
    <dgm:pt modelId="{D0120075-9DFF-4B3B-AEC7-C8B005814B97}" type="pres">
      <dgm:prSet presAssocID="{D346715A-8C3E-401A-99CE-4190BCFB0B3E}" presName="background4" presStyleLbl="node4" presStyleIdx="2" presStyleCnt="7"/>
      <dgm:spPr/>
    </dgm:pt>
    <dgm:pt modelId="{5B7B9EF7-411C-49C3-BFBB-645CDFCC2B6E}" type="pres">
      <dgm:prSet presAssocID="{D346715A-8C3E-401A-99CE-4190BCFB0B3E}" presName="text4" presStyleLbl="fgAcc4" presStyleIdx="2" presStyleCnt="7">
        <dgm:presLayoutVars>
          <dgm:chPref val="3"/>
        </dgm:presLayoutVars>
      </dgm:prSet>
      <dgm:spPr/>
    </dgm:pt>
    <dgm:pt modelId="{55E532BA-4B44-467A-97E1-0B7E4FDD8BC8}" type="pres">
      <dgm:prSet presAssocID="{D346715A-8C3E-401A-99CE-4190BCFB0B3E}" presName="hierChild5" presStyleCnt="0"/>
      <dgm:spPr/>
    </dgm:pt>
    <dgm:pt modelId="{AC3F06F5-BCBE-4612-B7AC-DCBB783E361E}" type="pres">
      <dgm:prSet presAssocID="{7B6EB654-28D1-43D3-BE85-20E9766A0BB7}" presName="Name23" presStyleLbl="parChTrans1D4" presStyleIdx="3" presStyleCnt="7"/>
      <dgm:spPr/>
    </dgm:pt>
    <dgm:pt modelId="{02A78ED5-A312-4657-A36E-9828DE653447}" type="pres">
      <dgm:prSet presAssocID="{CC886FF4-FF89-4494-A15C-65B751188460}" presName="hierRoot4" presStyleCnt="0"/>
      <dgm:spPr/>
    </dgm:pt>
    <dgm:pt modelId="{7DFFE3E8-2431-4F12-B5F5-6AF44EF4FD60}" type="pres">
      <dgm:prSet presAssocID="{CC886FF4-FF89-4494-A15C-65B751188460}" presName="composite4" presStyleCnt="0"/>
      <dgm:spPr/>
    </dgm:pt>
    <dgm:pt modelId="{ADEEA41F-1A32-471B-BF9F-FB1E9181A41D}" type="pres">
      <dgm:prSet presAssocID="{CC886FF4-FF89-4494-A15C-65B751188460}" presName="background4" presStyleLbl="node4" presStyleIdx="3" presStyleCnt="7"/>
      <dgm:spPr/>
    </dgm:pt>
    <dgm:pt modelId="{4081E685-23D5-4933-A80C-745AB570A5D4}" type="pres">
      <dgm:prSet presAssocID="{CC886FF4-FF89-4494-A15C-65B751188460}" presName="text4" presStyleLbl="fgAcc4" presStyleIdx="3" presStyleCnt="7">
        <dgm:presLayoutVars>
          <dgm:chPref val="3"/>
        </dgm:presLayoutVars>
      </dgm:prSet>
      <dgm:spPr/>
    </dgm:pt>
    <dgm:pt modelId="{0A6FAFF3-D74E-4298-A37C-8EECD551524E}" type="pres">
      <dgm:prSet presAssocID="{CC886FF4-FF89-4494-A15C-65B751188460}" presName="hierChild5" presStyleCnt="0"/>
      <dgm:spPr/>
    </dgm:pt>
    <dgm:pt modelId="{BC918549-EAC7-46C2-940B-88BB0A05742A}" type="pres">
      <dgm:prSet presAssocID="{07EC27BE-1122-4845-9FD9-A95990EFE538}" presName="Name23" presStyleLbl="parChTrans1D4" presStyleIdx="4" presStyleCnt="7"/>
      <dgm:spPr/>
    </dgm:pt>
    <dgm:pt modelId="{8FC3D63F-767F-4A8D-BF71-65583C78E968}" type="pres">
      <dgm:prSet presAssocID="{1C619871-E6F5-46A1-8A54-CAD0EC0F8BC9}" presName="hierRoot4" presStyleCnt="0"/>
      <dgm:spPr/>
    </dgm:pt>
    <dgm:pt modelId="{9FB60E66-B3AC-40C7-B11A-64BBB920C4D6}" type="pres">
      <dgm:prSet presAssocID="{1C619871-E6F5-46A1-8A54-CAD0EC0F8BC9}" presName="composite4" presStyleCnt="0"/>
      <dgm:spPr/>
    </dgm:pt>
    <dgm:pt modelId="{B615915B-E2DE-4111-A22D-6FEC9FF04BD6}" type="pres">
      <dgm:prSet presAssocID="{1C619871-E6F5-46A1-8A54-CAD0EC0F8BC9}" presName="background4" presStyleLbl="node4" presStyleIdx="4" presStyleCnt="7"/>
      <dgm:spPr/>
    </dgm:pt>
    <dgm:pt modelId="{751C47E2-994F-4E29-917E-B901B3E085B7}" type="pres">
      <dgm:prSet presAssocID="{1C619871-E6F5-46A1-8A54-CAD0EC0F8BC9}" presName="text4" presStyleLbl="fgAcc4" presStyleIdx="4" presStyleCnt="7">
        <dgm:presLayoutVars>
          <dgm:chPref val="3"/>
        </dgm:presLayoutVars>
      </dgm:prSet>
      <dgm:spPr/>
    </dgm:pt>
    <dgm:pt modelId="{D337B612-137A-4193-BCD7-B43CCDB5BF17}" type="pres">
      <dgm:prSet presAssocID="{1C619871-E6F5-46A1-8A54-CAD0EC0F8BC9}" presName="hierChild5" presStyleCnt="0"/>
      <dgm:spPr/>
    </dgm:pt>
    <dgm:pt modelId="{DFE8CB28-C683-4D2F-8843-DACBECACD002}" type="pres">
      <dgm:prSet presAssocID="{5819A6AB-D3F3-4487-9DCF-3DD1631F79A5}" presName="Name23" presStyleLbl="parChTrans1D4" presStyleIdx="5" presStyleCnt="7"/>
      <dgm:spPr/>
    </dgm:pt>
    <dgm:pt modelId="{AEB8ADF6-FADD-4D61-A92B-1D6A89497D4E}" type="pres">
      <dgm:prSet presAssocID="{0514E1F9-3355-49AD-A2E4-DA1198250138}" presName="hierRoot4" presStyleCnt="0"/>
      <dgm:spPr/>
    </dgm:pt>
    <dgm:pt modelId="{2B482EB5-90F4-44B8-BE59-66F32175FEBE}" type="pres">
      <dgm:prSet presAssocID="{0514E1F9-3355-49AD-A2E4-DA1198250138}" presName="composite4" presStyleCnt="0"/>
      <dgm:spPr/>
    </dgm:pt>
    <dgm:pt modelId="{76F081A3-CFAB-4D84-96C8-7E61380A6FB1}" type="pres">
      <dgm:prSet presAssocID="{0514E1F9-3355-49AD-A2E4-DA1198250138}" presName="background4" presStyleLbl="node4" presStyleIdx="5" presStyleCnt="7"/>
      <dgm:spPr/>
    </dgm:pt>
    <dgm:pt modelId="{8E626AC9-AF46-493E-8FFB-BC637D6DF032}" type="pres">
      <dgm:prSet presAssocID="{0514E1F9-3355-49AD-A2E4-DA1198250138}" presName="text4" presStyleLbl="fgAcc4" presStyleIdx="5" presStyleCnt="7">
        <dgm:presLayoutVars>
          <dgm:chPref val="3"/>
        </dgm:presLayoutVars>
      </dgm:prSet>
      <dgm:spPr/>
    </dgm:pt>
    <dgm:pt modelId="{F59AC028-4431-4829-9D40-1279411913AC}" type="pres">
      <dgm:prSet presAssocID="{0514E1F9-3355-49AD-A2E4-DA1198250138}" presName="hierChild5" presStyleCnt="0"/>
      <dgm:spPr/>
    </dgm:pt>
    <dgm:pt modelId="{67E04250-D72F-472C-9331-931493277628}" type="pres">
      <dgm:prSet presAssocID="{A4DA078C-1597-4E62-A62B-436B7A898A77}" presName="Name23" presStyleLbl="parChTrans1D4" presStyleIdx="6" presStyleCnt="7"/>
      <dgm:spPr/>
    </dgm:pt>
    <dgm:pt modelId="{7AF85B4A-582B-426A-9252-D89AF2B8380E}" type="pres">
      <dgm:prSet presAssocID="{54B3C68A-A972-4E28-B20C-DCD9F9146D3A}" presName="hierRoot4" presStyleCnt="0"/>
      <dgm:spPr/>
    </dgm:pt>
    <dgm:pt modelId="{79D7CFCE-3CDD-4D5C-B2B8-A484EAA6F44C}" type="pres">
      <dgm:prSet presAssocID="{54B3C68A-A972-4E28-B20C-DCD9F9146D3A}" presName="composite4" presStyleCnt="0"/>
      <dgm:spPr/>
    </dgm:pt>
    <dgm:pt modelId="{77E54B95-0934-4532-9291-B46B04023311}" type="pres">
      <dgm:prSet presAssocID="{54B3C68A-A972-4E28-B20C-DCD9F9146D3A}" presName="background4" presStyleLbl="node4" presStyleIdx="6" presStyleCnt="7"/>
      <dgm:spPr/>
    </dgm:pt>
    <dgm:pt modelId="{CBA317EC-19F3-47EF-97DE-239DFFE122E1}" type="pres">
      <dgm:prSet presAssocID="{54B3C68A-A972-4E28-B20C-DCD9F9146D3A}" presName="text4" presStyleLbl="fgAcc4" presStyleIdx="6" presStyleCnt="7">
        <dgm:presLayoutVars>
          <dgm:chPref val="3"/>
        </dgm:presLayoutVars>
      </dgm:prSet>
      <dgm:spPr/>
    </dgm:pt>
    <dgm:pt modelId="{5A09F796-C26B-4BE3-B68E-3649827A6E71}" type="pres">
      <dgm:prSet presAssocID="{54B3C68A-A972-4E28-B20C-DCD9F9146D3A}" presName="hierChild5" presStyleCnt="0"/>
      <dgm:spPr/>
    </dgm:pt>
  </dgm:ptLst>
  <dgm:cxnLst>
    <dgm:cxn modelId="{11877702-CBE2-4D78-8442-6696E4B5193F}" type="presOf" srcId="{CC5CEBC6-9F11-4609-AC27-F31C12022FDC}" destId="{58C38F6D-2CC8-436B-A8C9-15B462BCBE22}" srcOrd="0" destOrd="0" presId="urn:microsoft.com/office/officeart/2005/8/layout/hierarchy1"/>
    <dgm:cxn modelId="{578C0A03-5515-4E1C-B962-07E537978841}" type="presOf" srcId="{CC886FF4-FF89-4494-A15C-65B751188460}" destId="{4081E685-23D5-4933-A80C-745AB570A5D4}" srcOrd="0" destOrd="0" presId="urn:microsoft.com/office/officeart/2005/8/layout/hierarchy1"/>
    <dgm:cxn modelId="{4C73B30B-B585-4396-9314-DC02B05E2D4B}" type="presOf" srcId="{788CD438-133B-4E9B-A18B-1DF04D5D5942}" destId="{AC38C876-CDA6-4CA5-984A-C33DA91D5701}" srcOrd="0" destOrd="0" presId="urn:microsoft.com/office/officeart/2005/8/layout/hierarchy1"/>
    <dgm:cxn modelId="{99784E0E-8515-4533-AB12-D50AAFD9C123}" type="presOf" srcId="{7B6EB654-28D1-43D3-BE85-20E9766A0BB7}" destId="{AC3F06F5-BCBE-4612-B7AC-DCBB783E361E}" srcOrd="0" destOrd="0" presId="urn:microsoft.com/office/officeart/2005/8/layout/hierarchy1"/>
    <dgm:cxn modelId="{E8579010-375B-4854-A582-FFB21B1388B5}" type="presOf" srcId="{07EC27BE-1122-4845-9FD9-A95990EFE538}" destId="{BC918549-EAC7-46C2-940B-88BB0A05742A}" srcOrd="0" destOrd="0" presId="urn:microsoft.com/office/officeart/2005/8/layout/hierarchy1"/>
    <dgm:cxn modelId="{2653881D-C1DE-4F66-B1EE-48CDF0A20778}" type="presOf" srcId="{1C619871-E6F5-46A1-8A54-CAD0EC0F8BC9}" destId="{751C47E2-994F-4E29-917E-B901B3E085B7}" srcOrd="0" destOrd="0" presId="urn:microsoft.com/office/officeart/2005/8/layout/hierarchy1"/>
    <dgm:cxn modelId="{9EC05624-9A20-4E91-AF02-569D82D77795}" type="presOf" srcId="{D346715A-8C3E-401A-99CE-4190BCFB0B3E}" destId="{5B7B9EF7-411C-49C3-BFBB-645CDFCC2B6E}" srcOrd="0" destOrd="0" presId="urn:microsoft.com/office/officeart/2005/8/layout/hierarchy1"/>
    <dgm:cxn modelId="{1327B126-8E1A-482F-8975-296154DC51EF}" type="presOf" srcId="{0514E1F9-3355-49AD-A2E4-DA1198250138}" destId="{8E626AC9-AF46-493E-8FFB-BC637D6DF032}" srcOrd="0" destOrd="0" presId="urn:microsoft.com/office/officeart/2005/8/layout/hierarchy1"/>
    <dgm:cxn modelId="{BC90E026-68BC-4094-BF15-AE7196D9B724}" type="presOf" srcId="{33374E99-A4C4-4DC3-AD90-0C5C6C74B438}" destId="{033D254C-54BA-4A9F-A0DC-C11D0FF95B4D}" srcOrd="0" destOrd="0" presId="urn:microsoft.com/office/officeart/2005/8/layout/hierarchy1"/>
    <dgm:cxn modelId="{2F4F0B33-6DB5-4135-8837-36E6106FDE23}" type="presOf" srcId="{C68CD577-E656-4A25-B7ED-2583FC4A9343}" destId="{B228E6DF-F288-4FCC-9842-9D1162705370}" srcOrd="0" destOrd="0" presId="urn:microsoft.com/office/officeart/2005/8/layout/hierarchy1"/>
    <dgm:cxn modelId="{906B8C35-757D-4F0C-AE9E-421B1354ACDB}" srcId="{5855E5A8-2824-4454-A97B-1F46BA8E9573}" destId="{82FC3802-885B-4D61-91C4-E8453F6577A2}" srcOrd="0" destOrd="0" parTransId="{019C2F18-AD85-433A-B47A-643D7E1E5A1A}" sibTransId="{CB840102-EC77-44BD-A2D4-B1B5791FD847}"/>
    <dgm:cxn modelId="{7D66D138-6AA3-4811-B9AD-FEDFC7C14258}" type="presOf" srcId="{5855E5A8-2824-4454-A97B-1F46BA8E9573}" destId="{6E01F8EA-6A01-43D3-8729-61B4FD09CACE}" srcOrd="0" destOrd="0" presId="urn:microsoft.com/office/officeart/2005/8/layout/hierarchy1"/>
    <dgm:cxn modelId="{D57A363A-43C6-495E-B0F1-B5A5F54B62CA}" srcId="{82FC3802-885B-4D61-91C4-E8453F6577A2}" destId="{992678A2-3104-437A-809A-2E5D1FDDE7CD}" srcOrd="0" destOrd="0" parTransId="{CC5CEBC6-9F11-4609-AC27-F31C12022FDC}" sibTransId="{0961CFD7-1419-47F5-9ACA-A4423DC3149B}"/>
    <dgm:cxn modelId="{E70ED35F-E51D-4558-B522-3B63A4CFFEE2}" srcId="{1C619871-E6F5-46A1-8A54-CAD0EC0F8BC9}" destId="{0514E1F9-3355-49AD-A2E4-DA1198250138}" srcOrd="0" destOrd="0" parTransId="{5819A6AB-D3F3-4487-9DCF-3DD1631F79A5}" sibTransId="{1A672D2E-B39D-40F1-B0AC-AEF0CDEA93BA}"/>
    <dgm:cxn modelId="{3D19AA63-F978-4F80-9179-273076250C99}" type="presOf" srcId="{A4DA078C-1597-4E62-A62B-436B7A898A77}" destId="{67E04250-D72F-472C-9331-931493277628}" srcOrd="0" destOrd="0" presId="urn:microsoft.com/office/officeart/2005/8/layout/hierarchy1"/>
    <dgm:cxn modelId="{9ECECE63-DD6A-4985-A77A-A57D982371F7}" type="presOf" srcId="{3329E51E-FEDD-4D12-AAD9-1671F86D2EB1}" destId="{A3EFCF66-C28E-46E8-B6F8-AAA0780A25D9}" srcOrd="0" destOrd="0" presId="urn:microsoft.com/office/officeart/2005/8/layout/hierarchy1"/>
    <dgm:cxn modelId="{D10DD964-9392-4861-ABF4-93EE4C9DDBF8}" type="presOf" srcId="{D918BC4A-ACAB-40F2-94C3-7F758E281500}" destId="{EB0BFEBC-4E0C-4ED4-BF67-5BD68649FD60}" srcOrd="0" destOrd="0" presId="urn:microsoft.com/office/officeart/2005/8/layout/hierarchy1"/>
    <dgm:cxn modelId="{286DF265-6FB4-4E22-AF7F-3841339A103B}" type="presOf" srcId="{992678A2-3104-437A-809A-2E5D1FDDE7CD}" destId="{B03A3110-858F-49A7-8497-D31898E8BF3F}" srcOrd="0" destOrd="0" presId="urn:microsoft.com/office/officeart/2005/8/layout/hierarchy1"/>
    <dgm:cxn modelId="{71578547-473F-4F5A-985C-ABAF475217B2}" srcId="{1C619871-E6F5-46A1-8A54-CAD0EC0F8BC9}" destId="{54B3C68A-A972-4E28-B20C-DCD9F9146D3A}" srcOrd="1" destOrd="0" parTransId="{A4DA078C-1597-4E62-A62B-436B7A898A77}" sibTransId="{373784B8-AA2C-4EBE-8F1B-9EC8FB1E75D4}"/>
    <dgm:cxn modelId="{BBDC2F6D-CF08-40EB-B6B4-EFEC02498FDC}" srcId="{D346715A-8C3E-401A-99CE-4190BCFB0B3E}" destId="{1C619871-E6F5-46A1-8A54-CAD0EC0F8BC9}" srcOrd="1" destOrd="0" parTransId="{07EC27BE-1122-4845-9FD9-A95990EFE538}" sibTransId="{91598FA5-2590-419B-8E20-31481BEBDBDB}"/>
    <dgm:cxn modelId="{5FC0304E-622D-44DF-80D9-293616BAF015}" type="presOf" srcId="{7D0D216F-47B8-4BF6-83DB-E3A63BD9AB17}" destId="{D4A73E94-DB7F-4EBB-9D6D-43F4CF78F81C}" srcOrd="0" destOrd="0" presId="urn:microsoft.com/office/officeart/2005/8/layout/hierarchy1"/>
    <dgm:cxn modelId="{1D28DF75-71C8-4B64-A567-C3C49E424E30}" srcId="{C68CD577-E656-4A25-B7ED-2583FC4A9343}" destId="{D346715A-8C3E-401A-99CE-4190BCFB0B3E}" srcOrd="0" destOrd="0" parTransId="{33374E99-A4C4-4DC3-AD90-0C5C6C74B438}" sibTransId="{CC939628-29E2-46D3-9243-1BE244CCEB20}"/>
    <dgm:cxn modelId="{44E84478-FB6A-44D2-8F1F-42A1E0631461}" type="presOf" srcId="{54B3C68A-A972-4E28-B20C-DCD9F9146D3A}" destId="{CBA317EC-19F3-47EF-97DE-239DFFE122E1}" srcOrd="0" destOrd="0" presId="urn:microsoft.com/office/officeart/2005/8/layout/hierarchy1"/>
    <dgm:cxn modelId="{FF2E7E5A-1169-47F2-A03A-137635798FBB}" type="presOf" srcId="{8F428CBB-86CD-437E-A5D5-67CA37F2851A}" destId="{9C3DFDCF-0C86-4B42-94EF-70695ACB3ABC}" srcOrd="0" destOrd="0" presId="urn:microsoft.com/office/officeart/2005/8/layout/hierarchy1"/>
    <dgm:cxn modelId="{8846487C-B9DE-43E8-B43D-B8D474257961}" srcId="{84CEBA20-034D-4DF5-99FF-22285F20D79D}" destId="{7D0D216F-47B8-4BF6-83DB-E3A63BD9AB17}" srcOrd="0" destOrd="0" parTransId="{788CD438-133B-4E9B-A18B-1DF04D5D5942}" sibTransId="{A6DFB51F-1191-410A-8D04-11B035D1E73B}"/>
    <dgm:cxn modelId="{448E5983-CBDE-4AC5-9C95-822A6DC2B451}" srcId="{82FC3802-885B-4D61-91C4-E8453F6577A2}" destId="{D918BC4A-ACAB-40F2-94C3-7F758E281500}" srcOrd="1" destOrd="0" parTransId="{7033B8B3-BA67-40F4-B415-68AEFC516584}" sibTransId="{A8E2104A-291D-4F61-9124-4A2D4B134106}"/>
    <dgm:cxn modelId="{20E66799-3EC3-4770-82AB-96A3C1DBBB1A}" srcId="{D918BC4A-ACAB-40F2-94C3-7F758E281500}" destId="{C68CD577-E656-4A25-B7ED-2583FC4A9343}" srcOrd="0" destOrd="0" parTransId="{3329E51E-FEDD-4D12-AAD9-1671F86D2EB1}" sibTransId="{239932F0-C515-49F9-8767-8F399DDCB8C8}"/>
    <dgm:cxn modelId="{C92A1A9E-3108-46A0-9598-40DA1DB3B61E}" type="presOf" srcId="{AA9F1532-7DE1-4904-B2B3-6047532948D9}" destId="{09F4C9C3-ECCB-43D6-BAFF-C24CAC765DEB}" srcOrd="0" destOrd="0" presId="urn:microsoft.com/office/officeart/2005/8/layout/hierarchy1"/>
    <dgm:cxn modelId="{F296299E-CEB8-4AAF-A105-BA71657D27DB}" type="presOf" srcId="{7033B8B3-BA67-40F4-B415-68AEFC516584}" destId="{E39D8448-9685-40C6-BC75-2DCFF842C384}" srcOrd="0" destOrd="0" presId="urn:microsoft.com/office/officeart/2005/8/layout/hierarchy1"/>
    <dgm:cxn modelId="{5B670CAF-25DB-42C4-AB2F-C0302225217C}" srcId="{D346715A-8C3E-401A-99CE-4190BCFB0B3E}" destId="{CC886FF4-FF89-4494-A15C-65B751188460}" srcOrd="0" destOrd="0" parTransId="{7B6EB654-28D1-43D3-BE85-20E9766A0BB7}" sibTransId="{E41AC881-F9B7-4E0A-BBEA-336C7A82E001}"/>
    <dgm:cxn modelId="{665637B7-867B-4833-B494-3E731CA8241D}" type="presOf" srcId="{5819A6AB-D3F3-4487-9DCF-3DD1631F79A5}" destId="{DFE8CB28-C683-4D2F-8843-DACBECACD002}" srcOrd="0" destOrd="0" presId="urn:microsoft.com/office/officeart/2005/8/layout/hierarchy1"/>
    <dgm:cxn modelId="{A198D8BC-284D-42FD-8331-758BB8ED10C3}" srcId="{84CEBA20-034D-4DF5-99FF-22285F20D79D}" destId="{8F428CBB-86CD-437E-A5D5-67CA37F2851A}" srcOrd="1" destOrd="0" parTransId="{34E7B0F8-9FF1-490F-BE45-A2E9AD1A8D6E}" sibTransId="{C6CC6B96-68A5-487A-9F04-70A2381F4ADB}"/>
    <dgm:cxn modelId="{F1F056E8-9957-44D1-81B3-D15EDA187D51}" type="presOf" srcId="{34E7B0F8-9FF1-490F-BE45-A2E9AD1A8D6E}" destId="{71AF4E79-C3D9-4EDB-BF30-B0957AE30A81}" srcOrd="0" destOrd="0" presId="urn:microsoft.com/office/officeart/2005/8/layout/hierarchy1"/>
    <dgm:cxn modelId="{6DCC3DE9-C7EE-4771-A2BF-C382EE613A73}" type="presOf" srcId="{82FC3802-885B-4D61-91C4-E8453F6577A2}" destId="{8DE5FB45-D508-4AB5-A88E-0DE6F328FB0F}" srcOrd="0" destOrd="0" presId="urn:microsoft.com/office/officeart/2005/8/layout/hierarchy1"/>
    <dgm:cxn modelId="{54E956EC-38C1-4256-A93B-4594DA1213B9}" srcId="{992678A2-3104-437A-809A-2E5D1FDDE7CD}" destId="{84CEBA20-034D-4DF5-99FF-22285F20D79D}" srcOrd="0" destOrd="0" parTransId="{AA9F1532-7DE1-4904-B2B3-6047532948D9}" sibTransId="{94A5B5D2-BE1D-4CBA-A908-F33DA3DA45DF}"/>
    <dgm:cxn modelId="{FFC348FF-7682-468A-80E9-DBC1856C84B9}" type="presOf" srcId="{84CEBA20-034D-4DF5-99FF-22285F20D79D}" destId="{77394C06-4592-4931-BE6E-9C2D6F8FBFF9}" srcOrd="0" destOrd="0" presId="urn:microsoft.com/office/officeart/2005/8/layout/hierarchy1"/>
    <dgm:cxn modelId="{6F9A4DE1-CF99-42F4-B80B-55323C249E77}" type="presParOf" srcId="{6E01F8EA-6A01-43D3-8729-61B4FD09CACE}" destId="{7BE1F910-BECA-4C07-9079-978E1D699BC5}" srcOrd="0" destOrd="0" presId="urn:microsoft.com/office/officeart/2005/8/layout/hierarchy1"/>
    <dgm:cxn modelId="{A9B4719B-2BEA-4EC7-AF29-36FB8B8A0A8B}" type="presParOf" srcId="{7BE1F910-BECA-4C07-9079-978E1D699BC5}" destId="{E30C9043-92A6-4F72-966F-D16F56F6AC0F}" srcOrd="0" destOrd="0" presId="urn:microsoft.com/office/officeart/2005/8/layout/hierarchy1"/>
    <dgm:cxn modelId="{EC5F038C-EAC5-4710-A4D7-250F54A541C0}" type="presParOf" srcId="{E30C9043-92A6-4F72-966F-D16F56F6AC0F}" destId="{00C484B2-FFEB-41F5-9802-6F210248033F}" srcOrd="0" destOrd="0" presId="urn:microsoft.com/office/officeart/2005/8/layout/hierarchy1"/>
    <dgm:cxn modelId="{9407F062-3763-44B8-9E9C-1C52F0F7F554}" type="presParOf" srcId="{E30C9043-92A6-4F72-966F-D16F56F6AC0F}" destId="{8DE5FB45-D508-4AB5-A88E-0DE6F328FB0F}" srcOrd="1" destOrd="0" presId="urn:microsoft.com/office/officeart/2005/8/layout/hierarchy1"/>
    <dgm:cxn modelId="{487942E9-4B36-47CC-BC26-96C48F88D44C}" type="presParOf" srcId="{7BE1F910-BECA-4C07-9079-978E1D699BC5}" destId="{271CD72A-2863-4B3B-BE7B-5767A5758BC5}" srcOrd="1" destOrd="0" presId="urn:microsoft.com/office/officeart/2005/8/layout/hierarchy1"/>
    <dgm:cxn modelId="{B0A8EC76-262D-4F3F-86AC-CB33C6B4231D}" type="presParOf" srcId="{271CD72A-2863-4B3B-BE7B-5767A5758BC5}" destId="{58C38F6D-2CC8-436B-A8C9-15B462BCBE22}" srcOrd="0" destOrd="0" presId="urn:microsoft.com/office/officeart/2005/8/layout/hierarchy1"/>
    <dgm:cxn modelId="{48EE6BAC-6BD1-43F5-BFA8-D23FF67A39F1}" type="presParOf" srcId="{271CD72A-2863-4B3B-BE7B-5767A5758BC5}" destId="{77070692-B964-4760-811C-57EFDD3CD6D9}" srcOrd="1" destOrd="0" presId="urn:microsoft.com/office/officeart/2005/8/layout/hierarchy1"/>
    <dgm:cxn modelId="{FE992886-681C-425D-B5D5-63472F17647D}" type="presParOf" srcId="{77070692-B964-4760-811C-57EFDD3CD6D9}" destId="{5C7EBD5A-818A-42AC-BC85-67ACE4B1C80D}" srcOrd="0" destOrd="0" presId="urn:microsoft.com/office/officeart/2005/8/layout/hierarchy1"/>
    <dgm:cxn modelId="{E8EB0FD5-454F-42E6-8586-CD0CF6E4C2A9}" type="presParOf" srcId="{5C7EBD5A-818A-42AC-BC85-67ACE4B1C80D}" destId="{D4DCC16C-A50F-4244-9A4D-CA90D0A4E0E3}" srcOrd="0" destOrd="0" presId="urn:microsoft.com/office/officeart/2005/8/layout/hierarchy1"/>
    <dgm:cxn modelId="{183D6EFF-7FDD-4CB1-9BB6-D038B6B6C794}" type="presParOf" srcId="{5C7EBD5A-818A-42AC-BC85-67ACE4B1C80D}" destId="{B03A3110-858F-49A7-8497-D31898E8BF3F}" srcOrd="1" destOrd="0" presId="urn:microsoft.com/office/officeart/2005/8/layout/hierarchy1"/>
    <dgm:cxn modelId="{68473339-B4DB-4F10-B5CA-C4582A760234}" type="presParOf" srcId="{77070692-B964-4760-811C-57EFDD3CD6D9}" destId="{CA555C92-35BF-4616-85D2-F2DFB9EDF763}" srcOrd="1" destOrd="0" presId="urn:microsoft.com/office/officeart/2005/8/layout/hierarchy1"/>
    <dgm:cxn modelId="{864AA2DB-C890-4344-A4A9-DB123E1756DD}" type="presParOf" srcId="{CA555C92-35BF-4616-85D2-F2DFB9EDF763}" destId="{09F4C9C3-ECCB-43D6-BAFF-C24CAC765DEB}" srcOrd="0" destOrd="0" presId="urn:microsoft.com/office/officeart/2005/8/layout/hierarchy1"/>
    <dgm:cxn modelId="{24E94F94-D4A0-4279-A00F-C1CB29E495A1}" type="presParOf" srcId="{CA555C92-35BF-4616-85D2-F2DFB9EDF763}" destId="{54597233-FEDE-4136-B4C4-3D785A11E845}" srcOrd="1" destOrd="0" presId="urn:microsoft.com/office/officeart/2005/8/layout/hierarchy1"/>
    <dgm:cxn modelId="{AA6691E1-AE0D-4F6C-96D7-A3088DB96E75}" type="presParOf" srcId="{54597233-FEDE-4136-B4C4-3D785A11E845}" destId="{5CB654FB-8E7D-40B4-8B25-FC42F8370DED}" srcOrd="0" destOrd="0" presId="urn:microsoft.com/office/officeart/2005/8/layout/hierarchy1"/>
    <dgm:cxn modelId="{D61FFF04-C478-49FB-8EFA-997D0346AC50}" type="presParOf" srcId="{5CB654FB-8E7D-40B4-8B25-FC42F8370DED}" destId="{1FE12242-11E1-4FC5-B278-E0AB3975102D}" srcOrd="0" destOrd="0" presId="urn:microsoft.com/office/officeart/2005/8/layout/hierarchy1"/>
    <dgm:cxn modelId="{00DFBB12-1B72-489E-BCC0-695C594AC309}" type="presParOf" srcId="{5CB654FB-8E7D-40B4-8B25-FC42F8370DED}" destId="{77394C06-4592-4931-BE6E-9C2D6F8FBFF9}" srcOrd="1" destOrd="0" presId="urn:microsoft.com/office/officeart/2005/8/layout/hierarchy1"/>
    <dgm:cxn modelId="{A29D591A-4E01-449E-AAFD-64F0D265416A}" type="presParOf" srcId="{54597233-FEDE-4136-B4C4-3D785A11E845}" destId="{5AB77185-CA73-4553-81C9-1F1DE62D1B1E}" srcOrd="1" destOrd="0" presId="urn:microsoft.com/office/officeart/2005/8/layout/hierarchy1"/>
    <dgm:cxn modelId="{09E26A20-B439-4986-AAC7-6C27182D7900}" type="presParOf" srcId="{5AB77185-CA73-4553-81C9-1F1DE62D1B1E}" destId="{AC38C876-CDA6-4CA5-984A-C33DA91D5701}" srcOrd="0" destOrd="0" presId="urn:microsoft.com/office/officeart/2005/8/layout/hierarchy1"/>
    <dgm:cxn modelId="{E8B78EB1-5D00-4C4B-8082-9AFA2F9BD9FD}" type="presParOf" srcId="{5AB77185-CA73-4553-81C9-1F1DE62D1B1E}" destId="{C2A2F801-35E4-453B-8457-FD2A86C7DD52}" srcOrd="1" destOrd="0" presId="urn:microsoft.com/office/officeart/2005/8/layout/hierarchy1"/>
    <dgm:cxn modelId="{F62D6E9E-3DD6-4FE6-AA0B-0181FDEDF5AA}" type="presParOf" srcId="{C2A2F801-35E4-453B-8457-FD2A86C7DD52}" destId="{E29FE05B-E4EB-4A74-BA71-BE17018BB962}" srcOrd="0" destOrd="0" presId="urn:microsoft.com/office/officeart/2005/8/layout/hierarchy1"/>
    <dgm:cxn modelId="{BE059168-A67A-4B27-A13A-A53BAEE64CB3}" type="presParOf" srcId="{E29FE05B-E4EB-4A74-BA71-BE17018BB962}" destId="{421F9E0B-CC5E-4ED5-9B70-27ACAD21FA56}" srcOrd="0" destOrd="0" presId="urn:microsoft.com/office/officeart/2005/8/layout/hierarchy1"/>
    <dgm:cxn modelId="{F4BA9675-4022-4438-8893-79D5AFF6E708}" type="presParOf" srcId="{E29FE05B-E4EB-4A74-BA71-BE17018BB962}" destId="{D4A73E94-DB7F-4EBB-9D6D-43F4CF78F81C}" srcOrd="1" destOrd="0" presId="urn:microsoft.com/office/officeart/2005/8/layout/hierarchy1"/>
    <dgm:cxn modelId="{BF7AFF8E-3AC0-4CCA-8692-F3BA0F27F3F2}" type="presParOf" srcId="{C2A2F801-35E4-453B-8457-FD2A86C7DD52}" destId="{F908FDF4-2B1F-4300-97FF-AF1BCA0BAEAB}" srcOrd="1" destOrd="0" presId="urn:microsoft.com/office/officeart/2005/8/layout/hierarchy1"/>
    <dgm:cxn modelId="{127BF526-A4BE-43BC-9FB7-90E2CBAFFA4A}" type="presParOf" srcId="{5AB77185-CA73-4553-81C9-1F1DE62D1B1E}" destId="{71AF4E79-C3D9-4EDB-BF30-B0957AE30A81}" srcOrd="2" destOrd="0" presId="urn:microsoft.com/office/officeart/2005/8/layout/hierarchy1"/>
    <dgm:cxn modelId="{29445D51-1320-403E-B734-4438C83C3124}" type="presParOf" srcId="{5AB77185-CA73-4553-81C9-1F1DE62D1B1E}" destId="{AA763E6E-A5A9-4522-AE1C-951C83F997C4}" srcOrd="3" destOrd="0" presId="urn:microsoft.com/office/officeart/2005/8/layout/hierarchy1"/>
    <dgm:cxn modelId="{F57E0D51-5B4C-4EA7-8767-CFEF04AF33EC}" type="presParOf" srcId="{AA763E6E-A5A9-4522-AE1C-951C83F997C4}" destId="{9AEE9EA7-A2E7-4EBF-9E13-02DD417A7DC5}" srcOrd="0" destOrd="0" presId="urn:microsoft.com/office/officeart/2005/8/layout/hierarchy1"/>
    <dgm:cxn modelId="{8C0D91D8-808C-4C47-A03F-BAF345710CC6}" type="presParOf" srcId="{9AEE9EA7-A2E7-4EBF-9E13-02DD417A7DC5}" destId="{4B749748-48DE-4072-9C54-279C23E672C8}" srcOrd="0" destOrd="0" presId="urn:microsoft.com/office/officeart/2005/8/layout/hierarchy1"/>
    <dgm:cxn modelId="{8FA02450-708F-4AFD-84F2-0848B8405D1E}" type="presParOf" srcId="{9AEE9EA7-A2E7-4EBF-9E13-02DD417A7DC5}" destId="{9C3DFDCF-0C86-4B42-94EF-70695ACB3ABC}" srcOrd="1" destOrd="0" presId="urn:microsoft.com/office/officeart/2005/8/layout/hierarchy1"/>
    <dgm:cxn modelId="{C8265F7E-FA3D-4590-AC73-1EEE6525D713}" type="presParOf" srcId="{AA763E6E-A5A9-4522-AE1C-951C83F997C4}" destId="{99379A1A-4A35-4821-BB4D-332659A841DC}" srcOrd="1" destOrd="0" presId="urn:microsoft.com/office/officeart/2005/8/layout/hierarchy1"/>
    <dgm:cxn modelId="{FC4F50A9-DB5C-4056-9D00-C5BF9ED37B57}" type="presParOf" srcId="{271CD72A-2863-4B3B-BE7B-5767A5758BC5}" destId="{E39D8448-9685-40C6-BC75-2DCFF842C384}" srcOrd="2" destOrd="0" presId="urn:microsoft.com/office/officeart/2005/8/layout/hierarchy1"/>
    <dgm:cxn modelId="{73D71EFC-A40A-4144-8F41-26135DCE3F0B}" type="presParOf" srcId="{271CD72A-2863-4B3B-BE7B-5767A5758BC5}" destId="{DB68825A-448E-4936-8F4B-38D0372468E1}" srcOrd="3" destOrd="0" presId="urn:microsoft.com/office/officeart/2005/8/layout/hierarchy1"/>
    <dgm:cxn modelId="{B188C2F1-9E68-477E-BA3A-94FF344CC3F8}" type="presParOf" srcId="{DB68825A-448E-4936-8F4B-38D0372468E1}" destId="{BCFB3313-9FC5-4BF3-8C6D-B2EB91A23E6A}" srcOrd="0" destOrd="0" presId="urn:microsoft.com/office/officeart/2005/8/layout/hierarchy1"/>
    <dgm:cxn modelId="{73E3AE4C-1161-4A53-98D5-E0C87FA0BAA9}" type="presParOf" srcId="{BCFB3313-9FC5-4BF3-8C6D-B2EB91A23E6A}" destId="{B1D4429D-DD02-4F3E-A6CE-87F7E96AA6A2}" srcOrd="0" destOrd="0" presId="urn:microsoft.com/office/officeart/2005/8/layout/hierarchy1"/>
    <dgm:cxn modelId="{1C32893D-4B42-44E6-BB5C-887DEA24AD31}" type="presParOf" srcId="{BCFB3313-9FC5-4BF3-8C6D-B2EB91A23E6A}" destId="{EB0BFEBC-4E0C-4ED4-BF67-5BD68649FD60}" srcOrd="1" destOrd="0" presId="urn:microsoft.com/office/officeart/2005/8/layout/hierarchy1"/>
    <dgm:cxn modelId="{F818FB3F-F108-4E1A-861F-22AF62C5A307}" type="presParOf" srcId="{DB68825A-448E-4936-8F4B-38D0372468E1}" destId="{612819E3-0B5D-4F36-BC6C-F1BCA766B3BF}" srcOrd="1" destOrd="0" presId="urn:microsoft.com/office/officeart/2005/8/layout/hierarchy1"/>
    <dgm:cxn modelId="{D7C6E274-5887-49EA-A0FC-F495AF61FC5B}" type="presParOf" srcId="{612819E3-0B5D-4F36-BC6C-F1BCA766B3BF}" destId="{A3EFCF66-C28E-46E8-B6F8-AAA0780A25D9}" srcOrd="0" destOrd="0" presId="urn:microsoft.com/office/officeart/2005/8/layout/hierarchy1"/>
    <dgm:cxn modelId="{3320AA63-BFFD-42B5-80CC-15A5D6F82EBD}" type="presParOf" srcId="{612819E3-0B5D-4F36-BC6C-F1BCA766B3BF}" destId="{9405BCFD-98F6-4551-BB00-C9227DFE2BF9}" srcOrd="1" destOrd="0" presId="urn:microsoft.com/office/officeart/2005/8/layout/hierarchy1"/>
    <dgm:cxn modelId="{DAA25FA9-C729-4084-AEBB-E904D8278111}" type="presParOf" srcId="{9405BCFD-98F6-4551-BB00-C9227DFE2BF9}" destId="{746047FB-DA85-4D70-8454-68B9B2B6E2A6}" srcOrd="0" destOrd="0" presId="urn:microsoft.com/office/officeart/2005/8/layout/hierarchy1"/>
    <dgm:cxn modelId="{4420D6BC-80BF-4E4B-A454-9894C4226CCE}" type="presParOf" srcId="{746047FB-DA85-4D70-8454-68B9B2B6E2A6}" destId="{35D5E058-1E1C-4CA3-AC1A-38EA02FBDFCB}" srcOrd="0" destOrd="0" presId="urn:microsoft.com/office/officeart/2005/8/layout/hierarchy1"/>
    <dgm:cxn modelId="{36907EB9-DDCB-4724-9C1C-3BA82BEF528D}" type="presParOf" srcId="{746047FB-DA85-4D70-8454-68B9B2B6E2A6}" destId="{B228E6DF-F288-4FCC-9842-9D1162705370}" srcOrd="1" destOrd="0" presId="urn:microsoft.com/office/officeart/2005/8/layout/hierarchy1"/>
    <dgm:cxn modelId="{C588945F-341E-4CED-B37C-38DE36662730}" type="presParOf" srcId="{9405BCFD-98F6-4551-BB00-C9227DFE2BF9}" destId="{6A517887-DF9D-44A3-B5D6-F694FAA2E3DF}" srcOrd="1" destOrd="0" presId="urn:microsoft.com/office/officeart/2005/8/layout/hierarchy1"/>
    <dgm:cxn modelId="{F2F03C64-EFC1-419C-BA50-7C9CBD430BBA}" type="presParOf" srcId="{6A517887-DF9D-44A3-B5D6-F694FAA2E3DF}" destId="{033D254C-54BA-4A9F-A0DC-C11D0FF95B4D}" srcOrd="0" destOrd="0" presId="urn:microsoft.com/office/officeart/2005/8/layout/hierarchy1"/>
    <dgm:cxn modelId="{20237DB5-4B82-4179-A8AE-11A1AD47994C}" type="presParOf" srcId="{6A517887-DF9D-44A3-B5D6-F694FAA2E3DF}" destId="{FC803043-DEF5-474B-81A2-B79331E29AE5}" srcOrd="1" destOrd="0" presId="urn:microsoft.com/office/officeart/2005/8/layout/hierarchy1"/>
    <dgm:cxn modelId="{8F099F1D-43A1-48FE-93B2-9DE45483DEBA}" type="presParOf" srcId="{FC803043-DEF5-474B-81A2-B79331E29AE5}" destId="{7B95DA7E-9C06-49DA-B663-5ED446BCDFDF}" srcOrd="0" destOrd="0" presId="urn:microsoft.com/office/officeart/2005/8/layout/hierarchy1"/>
    <dgm:cxn modelId="{05D6B7FD-8041-4957-A1BE-2A23A04404F3}" type="presParOf" srcId="{7B95DA7E-9C06-49DA-B663-5ED446BCDFDF}" destId="{D0120075-9DFF-4B3B-AEC7-C8B005814B97}" srcOrd="0" destOrd="0" presId="urn:microsoft.com/office/officeart/2005/8/layout/hierarchy1"/>
    <dgm:cxn modelId="{673748F0-1F99-4013-B946-3EBB02BC076F}" type="presParOf" srcId="{7B95DA7E-9C06-49DA-B663-5ED446BCDFDF}" destId="{5B7B9EF7-411C-49C3-BFBB-645CDFCC2B6E}" srcOrd="1" destOrd="0" presId="urn:microsoft.com/office/officeart/2005/8/layout/hierarchy1"/>
    <dgm:cxn modelId="{B059AE90-B7BF-4923-B337-B217CBE1A14C}" type="presParOf" srcId="{FC803043-DEF5-474B-81A2-B79331E29AE5}" destId="{55E532BA-4B44-467A-97E1-0B7E4FDD8BC8}" srcOrd="1" destOrd="0" presId="urn:microsoft.com/office/officeart/2005/8/layout/hierarchy1"/>
    <dgm:cxn modelId="{186E8DE5-9DB2-4A79-9B01-6FD437826255}" type="presParOf" srcId="{55E532BA-4B44-467A-97E1-0B7E4FDD8BC8}" destId="{AC3F06F5-BCBE-4612-B7AC-DCBB783E361E}" srcOrd="0" destOrd="0" presId="urn:microsoft.com/office/officeart/2005/8/layout/hierarchy1"/>
    <dgm:cxn modelId="{46EB85DB-1840-4C43-8253-58A2920D0EFE}" type="presParOf" srcId="{55E532BA-4B44-467A-97E1-0B7E4FDD8BC8}" destId="{02A78ED5-A312-4657-A36E-9828DE653447}" srcOrd="1" destOrd="0" presId="urn:microsoft.com/office/officeart/2005/8/layout/hierarchy1"/>
    <dgm:cxn modelId="{38CD7B5E-66A4-4265-A611-D1BC872AE34F}" type="presParOf" srcId="{02A78ED5-A312-4657-A36E-9828DE653447}" destId="{7DFFE3E8-2431-4F12-B5F5-6AF44EF4FD60}" srcOrd="0" destOrd="0" presId="urn:microsoft.com/office/officeart/2005/8/layout/hierarchy1"/>
    <dgm:cxn modelId="{FDDEC15D-EF06-4C69-88BE-AFA4A1E3A2AE}" type="presParOf" srcId="{7DFFE3E8-2431-4F12-B5F5-6AF44EF4FD60}" destId="{ADEEA41F-1A32-471B-BF9F-FB1E9181A41D}" srcOrd="0" destOrd="0" presId="urn:microsoft.com/office/officeart/2005/8/layout/hierarchy1"/>
    <dgm:cxn modelId="{E3DFA836-58DD-4D16-95B8-0CA3B9857B1C}" type="presParOf" srcId="{7DFFE3E8-2431-4F12-B5F5-6AF44EF4FD60}" destId="{4081E685-23D5-4933-A80C-745AB570A5D4}" srcOrd="1" destOrd="0" presId="urn:microsoft.com/office/officeart/2005/8/layout/hierarchy1"/>
    <dgm:cxn modelId="{3E82EAAA-EAF9-4896-A8BC-FC1AA4611B7F}" type="presParOf" srcId="{02A78ED5-A312-4657-A36E-9828DE653447}" destId="{0A6FAFF3-D74E-4298-A37C-8EECD551524E}" srcOrd="1" destOrd="0" presId="urn:microsoft.com/office/officeart/2005/8/layout/hierarchy1"/>
    <dgm:cxn modelId="{BB04C8C5-072B-43DE-B5EE-D4448F9CBB1E}" type="presParOf" srcId="{55E532BA-4B44-467A-97E1-0B7E4FDD8BC8}" destId="{BC918549-EAC7-46C2-940B-88BB0A05742A}" srcOrd="2" destOrd="0" presId="urn:microsoft.com/office/officeart/2005/8/layout/hierarchy1"/>
    <dgm:cxn modelId="{C81270BD-3341-48FD-94F6-CF5681DFD048}" type="presParOf" srcId="{55E532BA-4B44-467A-97E1-0B7E4FDD8BC8}" destId="{8FC3D63F-767F-4A8D-BF71-65583C78E968}" srcOrd="3" destOrd="0" presId="urn:microsoft.com/office/officeart/2005/8/layout/hierarchy1"/>
    <dgm:cxn modelId="{1E3835A3-A363-47D5-8DF8-B9EC831A477A}" type="presParOf" srcId="{8FC3D63F-767F-4A8D-BF71-65583C78E968}" destId="{9FB60E66-B3AC-40C7-B11A-64BBB920C4D6}" srcOrd="0" destOrd="0" presId="urn:microsoft.com/office/officeart/2005/8/layout/hierarchy1"/>
    <dgm:cxn modelId="{ABEC39A9-FD9B-47EC-93F9-1771064AA757}" type="presParOf" srcId="{9FB60E66-B3AC-40C7-B11A-64BBB920C4D6}" destId="{B615915B-E2DE-4111-A22D-6FEC9FF04BD6}" srcOrd="0" destOrd="0" presId="urn:microsoft.com/office/officeart/2005/8/layout/hierarchy1"/>
    <dgm:cxn modelId="{74EC7AE6-7FEC-445B-814D-B84C2575ADF5}" type="presParOf" srcId="{9FB60E66-B3AC-40C7-B11A-64BBB920C4D6}" destId="{751C47E2-994F-4E29-917E-B901B3E085B7}" srcOrd="1" destOrd="0" presId="urn:microsoft.com/office/officeart/2005/8/layout/hierarchy1"/>
    <dgm:cxn modelId="{6AD0E0A5-169A-4346-84A1-541BBDA4FB83}" type="presParOf" srcId="{8FC3D63F-767F-4A8D-BF71-65583C78E968}" destId="{D337B612-137A-4193-BCD7-B43CCDB5BF17}" srcOrd="1" destOrd="0" presId="urn:microsoft.com/office/officeart/2005/8/layout/hierarchy1"/>
    <dgm:cxn modelId="{A84B77EC-6416-471D-91AF-B520CC37F773}" type="presParOf" srcId="{D337B612-137A-4193-BCD7-B43CCDB5BF17}" destId="{DFE8CB28-C683-4D2F-8843-DACBECACD002}" srcOrd="0" destOrd="0" presId="urn:microsoft.com/office/officeart/2005/8/layout/hierarchy1"/>
    <dgm:cxn modelId="{E92C3FF8-E7D2-4786-A683-18F65829C6CD}" type="presParOf" srcId="{D337B612-137A-4193-BCD7-B43CCDB5BF17}" destId="{AEB8ADF6-FADD-4D61-A92B-1D6A89497D4E}" srcOrd="1" destOrd="0" presId="urn:microsoft.com/office/officeart/2005/8/layout/hierarchy1"/>
    <dgm:cxn modelId="{862DC345-1112-400F-88B2-76380954B41B}" type="presParOf" srcId="{AEB8ADF6-FADD-4D61-A92B-1D6A89497D4E}" destId="{2B482EB5-90F4-44B8-BE59-66F32175FEBE}" srcOrd="0" destOrd="0" presId="urn:microsoft.com/office/officeart/2005/8/layout/hierarchy1"/>
    <dgm:cxn modelId="{89046C4A-8EA2-4440-B993-E9CD96A8B170}" type="presParOf" srcId="{2B482EB5-90F4-44B8-BE59-66F32175FEBE}" destId="{76F081A3-CFAB-4D84-96C8-7E61380A6FB1}" srcOrd="0" destOrd="0" presId="urn:microsoft.com/office/officeart/2005/8/layout/hierarchy1"/>
    <dgm:cxn modelId="{03DEC009-ED64-4586-9699-8234DC0A3C17}" type="presParOf" srcId="{2B482EB5-90F4-44B8-BE59-66F32175FEBE}" destId="{8E626AC9-AF46-493E-8FFB-BC637D6DF032}" srcOrd="1" destOrd="0" presId="urn:microsoft.com/office/officeart/2005/8/layout/hierarchy1"/>
    <dgm:cxn modelId="{24D3974A-05CA-478A-BF3E-6E9C9A9D1DDB}" type="presParOf" srcId="{AEB8ADF6-FADD-4D61-A92B-1D6A89497D4E}" destId="{F59AC028-4431-4829-9D40-1279411913AC}" srcOrd="1" destOrd="0" presId="urn:microsoft.com/office/officeart/2005/8/layout/hierarchy1"/>
    <dgm:cxn modelId="{240B533A-5019-47CC-814A-C896829822EA}" type="presParOf" srcId="{D337B612-137A-4193-BCD7-B43CCDB5BF17}" destId="{67E04250-D72F-472C-9331-931493277628}" srcOrd="2" destOrd="0" presId="urn:microsoft.com/office/officeart/2005/8/layout/hierarchy1"/>
    <dgm:cxn modelId="{142BDCD0-0069-419A-9B49-1468D4E2F201}" type="presParOf" srcId="{D337B612-137A-4193-BCD7-B43CCDB5BF17}" destId="{7AF85B4A-582B-426A-9252-D89AF2B8380E}" srcOrd="3" destOrd="0" presId="urn:microsoft.com/office/officeart/2005/8/layout/hierarchy1"/>
    <dgm:cxn modelId="{B442E69C-5442-4DE9-A9A9-E8A0ADCC9CB5}" type="presParOf" srcId="{7AF85B4A-582B-426A-9252-D89AF2B8380E}" destId="{79D7CFCE-3CDD-4D5C-B2B8-A484EAA6F44C}" srcOrd="0" destOrd="0" presId="urn:microsoft.com/office/officeart/2005/8/layout/hierarchy1"/>
    <dgm:cxn modelId="{5FEA3AB4-241D-4C53-BBFB-28655E48C6BF}" type="presParOf" srcId="{79D7CFCE-3CDD-4D5C-B2B8-A484EAA6F44C}" destId="{77E54B95-0934-4532-9291-B46B04023311}" srcOrd="0" destOrd="0" presId="urn:microsoft.com/office/officeart/2005/8/layout/hierarchy1"/>
    <dgm:cxn modelId="{CAE74D2A-6DD5-4052-8596-B2806E6DA7F7}" type="presParOf" srcId="{79D7CFCE-3CDD-4D5C-B2B8-A484EAA6F44C}" destId="{CBA317EC-19F3-47EF-97DE-239DFFE122E1}" srcOrd="1" destOrd="0" presId="urn:microsoft.com/office/officeart/2005/8/layout/hierarchy1"/>
    <dgm:cxn modelId="{D1D69F6E-F161-4B9E-A406-D6130B618BAE}" type="presParOf" srcId="{7AF85B4A-582B-426A-9252-D89AF2B8380E}" destId="{5A09F796-C26B-4BE3-B68E-3649827A6E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04250-D72F-472C-9331-931493277628}">
      <dsp:nvSpPr>
        <dsp:cNvPr id="0" name=""/>
        <dsp:cNvSpPr/>
      </dsp:nvSpPr>
      <dsp:spPr>
        <a:xfrm>
          <a:off x="3437870" y="3840471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8CB28-C683-4D2F-8843-DACBECACD002}">
      <dsp:nvSpPr>
        <dsp:cNvPr id="0" name=""/>
        <dsp:cNvSpPr/>
      </dsp:nvSpPr>
      <dsp:spPr>
        <a:xfrm>
          <a:off x="2897144" y="3840471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18549-EAC7-46C2-940B-88BB0A05742A}">
      <dsp:nvSpPr>
        <dsp:cNvPr id="0" name=""/>
        <dsp:cNvSpPr/>
      </dsp:nvSpPr>
      <dsp:spPr>
        <a:xfrm>
          <a:off x="2897144" y="30212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F06F5-BCBE-4612-B7AC-DCBB783E361E}">
      <dsp:nvSpPr>
        <dsp:cNvPr id="0" name=""/>
        <dsp:cNvSpPr/>
      </dsp:nvSpPr>
      <dsp:spPr>
        <a:xfrm>
          <a:off x="2356418" y="30212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D254C-54BA-4A9F-A0DC-C11D0FF95B4D}">
      <dsp:nvSpPr>
        <dsp:cNvPr id="0" name=""/>
        <dsp:cNvSpPr/>
      </dsp:nvSpPr>
      <dsp:spPr>
        <a:xfrm>
          <a:off x="2851424" y="22020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FCF66-C28E-46E8-B6F8-AAA0780A25D9}">
      <dsp:nvSpPr>
        <dsp:cNvPr id="0" name=""/>
        <dsp:cNvSpPr/>
      </dsp:nvSpPr>
      <dsp:spPr>
        <a:xfrm>
          <a:off x="2851424" y="13828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D8448-9685-40C6-BC75-2DCFF842C384}">
      <dsp:nvSpPr>
        <dsp:cNvPr id="0" name=""/>
        <dsp:cNvSpPr/>
      </dsp:nvSpPr>
      <dsp:spPr>
        <a:xfrm>
          <a:off x="2086055" y="563672"/>
          <a:ext cx="811088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811088" y="175367"/>
              </a:lnTo>
              <a:lnTo>
                <a:pt x="811088" y="25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E79-C3D9-4EDB-BF30-B0957AE30A81}">
      <dsp:nvSpPr>
        <dsp:cNvPr id="0" name=""/>
        <dsp:cNvSpPr/>
      </dsp:nvSpPr>
      <dsp:spPr>
        <a:xfrm>
          <a:off x="1274966" y="22020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8C876-CDA6-4CA5-984A-C33DA91D5701}">
      <dsp:nvSpPr>
        <dsp:cNvPr id="0" name=""/>
        <dsp:cNvSpPr/>
      </dsp:nvSpPr>
      <dsp:spPr>
        <a:xfrm>
          <a:off x="734240" y="22020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4C9C3-ECCB-43D6-BAFF-C24CAC765DEB}">
      <dsp:nvSpPr>
        <dsp:cNvPr id="0" name=""/>
        <dsp:cNvSpPr/>
      </dsp:nvSpPr>
      <dsp:spPr>
        <a:xfrm>
          <a:off x="1229246" y="13828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38F6D-2CC8-436B-A8C9-15B462BCBE22}">
      <dsp:nvSpPr>
        <dsp:cNvPr id="0" name=""/>
        <dsp:cNvSpPr/>
      </dsp:nvSpPr>
      <dsp:spPr>
        <a:xfrm>
          <a:off x="1274966" y="563672"/>
          <a:ext cx="811088" cy="257336"/>
        </a:xfrm>
        <a:custGeom>
          <a:avLst/>
          <a:gdLst/>
          <a:ahLst/>
          <a:cxnLst/>
          <a:rect l="0" t="0" r="0" b="0"/>
          <a:pathLst>
            <a:path>
              <a:moveTo>
                <a:pt x="811088" y="0"/>
              </a:moveTo>
              <a:lnTo>
                <a:pt x="811088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484B2-FFEB-41F5-9802-6F210248033F}">
      <dsp:nvSpPr>
        <dsp:cNvPr id="0" name=""/>
        <dsp:cNvSpPr/>
      </dsp:nvSpPr>
      <dsp:spPr>
        <a:xfrm>
          <a:off x="1643643" y="18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FB45-D508-4AB5-A88E-0DE6F328FB0F}">
      <dsp:nvSpPr>
        <dsp:cNvPr id="0" name=""/>
        <dsp:cNvSpPr/>
      </dsp:nvSpPr>
      <dsp:spPr>
        <a:xfrm>
          <a:off x="1741957" y="952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IfStmt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58413" y="111663"/>
        <a:ext cx="851912" cy="528951"/>
      </dsp:txXfrm>
    </dsp:sp>
    <dsp:sp modelId="{D4DCC16C-A50F-4244-9A4D-CA90D0A4E0E3}">
      <dsp:nvSpPr>
        <dsp:cNvPr id="0" name=""/>
        <dsp:cNvSpPr/>
      </dsp:nvSpPr>
      <dsp:spPr>
        <a:xfrm>
          <a:off x="832554" y="8210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3110-858F-49A7-8497-D31898E8BF3F}">
      <dsp:nvSpPr>
        <dsp:cNvPr id="0" name=""/>
        <dsp:cNvSpPr/>
      </dsp:nvSpPr>
      <dsp:spPr>
        <a:xfrm>
          <a:off x="930868" y="9144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Condition(Expr)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947324" y="930863"/>
        <a:ext cx="851912" cy="528951"/>
      </dsp:txXfrm>
    </dsp:sp>
    <dsp:sp modelId="{1FE12242-11E1-4FC5-B278-E0AB3975102D}">
      <dsp:nvSpPr>
        <dsp:cNvPr id="0" name=""/>
        <dsp:cNvSpPr/>
      </dsp:nvSpPr>
      <dsp:spPr>
        <a:xfrm>
          <a:off x="832554" y="16402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94C06-4592-4931-BE6E-9C2D6F8FBFF9}">
      <dsp:nvSpPr>
        <dsp:cNvPr id="0" name=""/>
        <dsp:cNvSpPr/>
      </dsp:nvSpPr>
      <dsp:spPr>
        <a:xfrm>
          <a:off x="930868" y="17336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Gt(Expr)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947324" y="1750062"/>
        <a:ext cx="851912" cy="528951"/>
      </dsp:txXfrm>
    </dsp:sp>
    <dsp:sp modelId="{421F9E0B-CC5E-4ED5-9B70-27ACAD21FA56}">
      <dsp:nvSpPr>
        <dsp:cNvPr id="0" name=""/>
        <dsp:cNvSpPr/>
      </dsp:nvSpPr>
      <dsp:spPr>
        <a:xfrm>
          <a:off x="291828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73E94-DB7F-4EBB-9D6D-43F4CF78F81C}">
      <dsp:nvSpPr>
        <dsp:cNvPr id="0" name=""/>
        <dsp:cNvSpPr/>
      </dsp:nvSpPr>
      <dsp:spPr>
        <a:xfrm>
          <a:off x="390142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06598" y="2569262"/>
        <a:ext cx="851912" cy="528951"/>
      </dsp:txXfrm>
    </dsp:sp>
    <dsp:sp modelId="{4B749748-48DE-4072-9C54-279C23E672C8}">
      <dsp:nvSpPr>
        <dsp:cNvPr id="0" name=""/>
        <dsp:cNvSpPr/>
      </dsp:nvSpPr>
      <dsp:spPr>
        <a:xfrm>
          <a:off x="1373280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FDCF-0C86-4B42-94EF-70695ACB3ABC}">
      <dsp:nvSpPr>
        <dsp:cNvPr id="0" name=""/>
        <dsp:cNvSpPr/>
      </dsp:nvSpPr>
      <dsp:spPr>
        <a:xfrm>
          <a:off x="1471594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2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88050" y="2569262"/>
        <a:ext cx="851912" cy="528951"/>
      </dsp:txXfrm>
    </dsp:sp>
    <dsp:sp modelId="{B1D4429D-DD02-4F3E-A6CE-87F7E96AA6A2}">
      <dsp:nvSpPr>
        <dsp:cNvPr id="0" name=""/>
        <dsp:cNvSpPr/>
      </dsp:nvSpPr>
      <dsp:spPr>
        <a:xfrm>
          <a:off x="2454732" y="8210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BFEBC-4E0C-4ED4-BF67-5BD68649FD60}">
      <dsp:nvSpPr>
        <dsp:cNvPr id="0" name=""/>
        <dsp:cNvSpPr/>
      </dsp:nvSpPr>
      <dsp:spPr>
        <a:xfrm>
          <a:off x="2553046" y="9144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Body(</a:t>
          </a: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stmtBlock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930863"/>
        <a:ext cx="851912" cy="528951"/>
      </dsp:txXfrm>
    </dsp:sp>
    <dsp:sp modelId="{35D5E058-1E1C-4CA3-AC1A-38EA02FBDFCB}">
      <dsp:nvSpPr>
        <dsp:cNvPr id="0" name=""/>
        <dsp:cNvSpPr/>
      </dsp:nvSpPr>
      <dsp:spPr>
        <a:xfrm>
          <a:off x="2454732" y="16402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8E6DF-F288-4FCC-9842-9D1162705370}">
      <dsp:nvSpPr>
        <dsp:cNvPr id="0" name=""/>
        <dsp:cNvSpPr/>
      </dsp:nvSpPr>
      <dsp:spPr>
        <a:xfrm>
          <a:off x="2553046" y="17336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Stmt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1750062"/>
        <a:ext cx="851912" cy="528951"/>
      </dsp:txXfrm>
    </dsp:sp>
    <dsp:sp modelId="{D0120075-9DFF-4B3B-AEC7-C8B005814B97}">
      <dsp:nvSpPr>
        <dsp:cNvPr id="0" name=""/>
        <dsp:cNvSpPr/>
      </dsp:nvSpPr>
      <dsp:spPr>
        <a:xfrm>
          <a:off x="2454732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B9EF7-411C-49C3-BFBB-645CDFCC2B6E}">
      <dsp:nvSpPr>
        <dsp:cNvPr id="0" name=""/>
        <dsp:cNvSpPr/>
      </dsp:nvSpPr>
      <dsp:spPr>
        <a:xfrm>
          <a:off x="2553046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Assign(Expr)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2569262"/>
        <a:ext cx="851912" cy="528951"/>
      </dsp:txXfrm>
    </dsp:sp>
    <dsp:sp modelId="{ADEEA41F-1A32-471B-BF9F-FB1E9181A41D}">
      <dsp:nvSpPr>
        <dsp:cNvPr id="0" name=""/>
        <dsp:cNvSpPr/>
      </dsp:nvSpPr>
      <dsp:spPr>
        <a:xfrm>
          <a:off x="1914006" y="32786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1E685-23D5-4933-A80C-745AB570A5D4}">
      <dsp:nvSpPr>
        <dsp:cNvPr id="0" name=""/>
        <dsp:cNvSpPr/>
      </dsp:nvSpPr>
      <dsp:spPr>
        <a:xfrm>
          <a:off x="2012320" y="33720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028776" y="3388462"/>
        <a:ext cx="851912" cy="528951"/>
      </dsp:txXfrm>
    </dsp:sp>
    <dsp:sp modelId="{B615915B-E2DE-4111-A22D-6FEC9FF04BD6}">
      <dsp:nvSpPr>
        <dsp:cNvPr id="0" name=""/>
        <dsp:cNvSpPr/>
      </dsp:nvSpPr>
      <dsp:spPr>
        <a:xfrm>
          <a:off x="2995458" y="32786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47E2-994F-4E29-917E-B901B3E085B7}">
      <dsp:nvSpPr>
        <dsp:cNvPr id="0" name=""/>
        <dsp:cNvSpPr/>
      </dsp:nvSpPr>
      <dsp:spPr>
        <a:xfrm>
          <a:off x="3093772" y="33720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add(Expr)</a:t>
          </a:r>
        </a:p>
      </dsp:txBody>
      <dsp:txXfrm>
        <a:off x="3110228" y="3388462"/>
        <a:ext cx="851912" cy="528951"/>
      </dsp:txXfrm>
    </dsp:sp>
    <dsp:sp modelId="{76F081A3-CFAB-4D84-96C8-7E61380A6FB1}">
      <dsp:nvSpPr>
        <dsp:cNvPr id="0" name=""/>
        <dsp:cNvSpPr/>
      </dsp:nvSpPr>
      <dsp:spPr>
        <a:xfrm>
          <a:off x="2454732" y="40978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6AC9-AF46-493E-8FFB-BC637D6DF032}">
      <dsp:nvSpPr>
        <dsp:cNvPr id="0" name=""/>
        <dsp:cNvSpPr/>
      </dsp:nvSpPr>
      <dsp:spPr>
        <a:xfrm>
          <a:off x="2553046" y="41912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4207662"/>
        <a:ext cx="851912" cy="528951"/>
      </dsp:txXfrm>
    </dsp:sp>
    <dsp:sp modelId="{77E54B95-0934-4532-9291-B46B04023311}">
      <dsp:nvSpPr>
        <dsp:cNvPr id="0" name=""/>
        <dsp:cNvSpPr/>
      </dsp:nvSpPr>
      <dsp:spPr>
        <a:xfrm>
          <a:off x="3536184" y="40978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317EC-19F3-47EF-97DE-239DFFE122E1}">
      <dsp:nvSpPr>
        <dsp:cNvPr id="0" name=""/>
        <dsp:cNvSpPr/>
      </dsp:nvSpPr>
      <dsp:spPr>
        <a:xfrm>
          <a:off x="3634498" y="41912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650954" y="4207662"/>
        <a:ext cx="851912" cy="528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2020/11/4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2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0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1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3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0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6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1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6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92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9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5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5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2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7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1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5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4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编译原理大作业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663685" y="4954476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2020.11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可行解决方案之双引号字符串</a:t>
            </a:r>
            <a:r>
              <a:rPr lang="en-US" altLang="zh-CN" dirty="0"/>
              <a:t>I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40CBD-6289-43EE-9DF2-7AC4732F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" y="1708418"/>
            <a:ext cx="6153150" cy="2695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A3FB11-3ED2-4046-86E0-02A283B5B7D8}"/>
              </a:ext>
            </a:extLst>
          </p:cNvPr>
          <p:cNvSpPr txBox="1"/>
          <p:nvPr/>
        </p:nvSpPr>
        <p:spPr>
          <a:xfrm>
            <a:off x="4199206" y="236337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双引号字符串起始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87A8B9-777D-4F97-A236-2F514EECC012}"/>
              </a:ext>
            </a:extLst>
          </p:cNvPr>
          <p:cNvSpPr txBox="1"/>
          <p:nvPr/>
        </p:nvSpPr>
        <p:spPr>
          <a:xfrm>
            <a:off x="4199206" y="39406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字符串遇到文件结束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B64B0C-200B-4576-8095-4888D1A2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61" y="4546343"/>
            <a:ext cx="8143875" cy="1943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E9F92D-DFEB-44D0-9929-2F8DCAA684AD}"/>
              </a:ext>
            </a:extLst>
          </p:cNvPr>
          <p:cNvSpPr txBox="1"/>
          <p:nvPr/>
        </p:nvSpPr>
        <p:spPr>
          <a:xfrm>
            <a:off x="4410411" y="60500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字符串之结束</a:t>
            </a:r>
          </a:p>
        </p:txBody>
      </p:sp>
    </p:spTree>
    <p:extLst>
      <p:ext uri="{BB962C8B-B14F-4D97-AF65-F5344CB8AC3E}">
        <p14:creationId xmlns:p14="http://schemas.microsoft.com/office/powerpoint/2010/main" val="383481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可行解决方案之双引号字符串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1FF60-CADC-40D2-A2F6-08766AF0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6" y="1886086"/>
            <a:ext cx="7562850" cy="4057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4A9779-6CE3-43BE-93CB-D1A23E384943}"/>
              </a:ext>
            </a:extLst>
          </p:cNvPr>
          <p:cNvSpPr txBox="1"/>
          <p:nvPr/>
        </p:nvSpPr>
        <p:spPr>
          <a:xfrm>
            <a:off x="4107766" y="557440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转义字符之处理</a:t>
            </a:r>
          </a:p>
        </p:txBody>
      </p:sp>
    </p:spTree>
    <p:extLst>
      <p:ext uri="{BB962C8B-B14F-4D97-AF65-F5344CB8AC3E}">
        <p14:creationId xmlns:p14="http://schemas.microsoft.com/office/powerpoint/2010/main" val="386326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可行解决方案之双引号字符串</a:t>
            </a:r>
            <a:r>
              <a:rPr lang="en-US" altLang="zh-CN" dirty="0"/>
              <a:t>III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704E2-EAD5-4C6F-9EE0-5CA923C2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6" y="1836200"/>
            <a:ext cx="7810500" cy="1933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A3F0A9-BF80-4A21-9A4A-E6101E459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4" y="4690559"/>
            <a:ext cx="8296275" cy="1209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1923ED-9EFC-4818-8131-BFB9DDA739CC}"/>
              </a:ext>
            </a:extLst>
          </p:cNvPr>
          <p:cNvSpPr txBox="1"/>
          <p:nvPr/>
        </p:nvSpPr>
        <p:spPr>
          <a:xfrm>
            <a:off x="4297679" y="5490561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双引号字符串不可空行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9F33EB-45F8-4D6F-9A58-192F3720B7E4}"/>
              </a:ext>
            </a:extLst>
          </p:cNvPr>
          <p:cNvSpPr txBox="1"/>
          <p:nvPr/>
        </p:nvSpPr>
        <p:spPr>
          <a:xfrm>
            <a:off x="5153361" y="3014002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行末加转义符才可换行</a:t>
            </a:r>
          </a:p>
        </p:txBody>
      </p:sp>
    </p:spTree>
    <p:extLst>
      <p:ext uri="{BB962C8B-B14F-4D97-AF65-F5344CB8AC3E}">
        <p14:creationId xmlns:p14="http://schemas.microsoft.com/office/powerpoint/2010/main" val="5151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可行解决方案之双引号字符串</a:t>
            </a:r>
            <a:r>
              <a:rPr lang="en-US" altLang="zh-CN" dirty="0"/>
              <a:t>IV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FDAA2-8796-46E9-82D7-0BA70877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3" y="3002867"/>
            <a:ext cx="7277100" cy="1752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1923ED-9EFC-4818-8131-BFB9DDA739CC}"/>
              </a:ext>
            </a:extLst>
          </p:cNvPr>
          <p:cNvSpPr txBox="1"/>
          <p:nvPr/>
        </p:nvSpPr>
        <p:spPr>
          <a:xfrm>
            <a:off x="5073278" y="3852548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其他任意合法字符</a:t>
            </a:r>
          </a:p>
        </p:txBody>
      </p:sp>
    </p:spTree>
    <p:extLst>
      <p:ext uri="{BB962C8B-B14F-4D97-AF65-F5344CB8AC3E}">
        <p14:creationId xmlns:p14="http://schemas.microsoft.com/office/powerpoint/2010/main" val="7269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可行解决方案之反撇号字符串</a:t>
            </a:r>
            <a:r>
              <a:rPr lang="en-US" altLang="zh-CN" dirty="0"/>
              <a:t>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9848B-01F1-4054-ADF2-A5DF3A15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1" y="1848508"/>
            <a:ext cx="6924675" cy="1247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6D8605-0A16-4918-8EED-759C4141B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1" y="3413914"/>
            <a:ext cx="7200900" cy="2867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1871E9-3E2A-4D79-9B84-D80FBBD24C8D}"/>
              </a:ext>
            </a:extLst>
          </p:cNvPr>
          <p:cNvSpPr txBox="1"/>
          <p:nvPr/>
        </p:nvSpPr>
        <p:spPr>
          <a:xfrm>
            <a:off x="4383771" y="2544252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反撇号开始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D9EE63-70AC-4FDA-AA9F-8C2790007F16}"/>
              </a:ext>
            </a:extLst>
          </p:cNvPr>
          <p:cNvSpPr txBox="1"/>
          <p:nvPr/>
        </p:nvSpPr>
        <p:spPr>
          <a:xfrm>
            <a:off x="4236060" y="5435163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字符串遇到</a:t>
            </a:r>
            <a:r>
              <a:rPr lang="en-US" altLang="zh-CN" dirty="0">
                <a:solidFill>
                  <a:srgbClr val="FF0000"/>
                </a:solidFill>
              </a:rPr>
              <a:t>EOF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15344-7F4C-43FD-8E5B-28B84D55AE39}"/>
              </a:ext>
            </a:extLst>
          </p:cNvPr>
          <p:cNvSpPr txBox="1"/>
          <p:nvPr/>
        </p:nvSpPr>
        <p:spPr>
          <a:xfrm>
            <a:off x="4475210" y="4230839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反撇号结束</a:t>
            </a:r>
          </a:p>
        </p:txBody>
      </p:sp>
    </p:spTree>
    <p:extLst>
      <p:ext uri="{BB962C8B-B14F-4D97-AF65-F5344CB8AC3E}">
        <p14:creationId xmlns:p14="http://schemas.microsoft.com/office/powerpoint/2010/main" val="106012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可行解决方案之反撇号字符串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1C7FB-2D0A-4F76-9A90-3F1A511F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032708"/>
            <a:ext cx="7353300" cy="3819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1871E9-3E2A-4D79-9B84-D80FBBD24C8D}"/>
              </a:ext>
            </a:extLst>
          </p:cNvPr>
          <p:cNvSpPr txBox="1"/>
          <p:nvPr/>
        </p:nvSpPr>
        <p:spPr>
          <a:xfrm>
            <a:off x="4680105" y="2888911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换行符处理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15344-7F4C-43FD-8E5B-28B84D55AE39}"/>
              </a:ext>
            </a:extLst>
          </p:cNvPr>
          <p:cNvSpPr txBox="1"/>
          <p:nvPr/>
        </p:nvSpPr>
        <p:spPr>
          <a:xfrm>
            <a:off x="4862071" y="4913122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其他字符处理</a:t>
            </a:r>
          </a:p>
        </p:txBody>
      </p:sp>
    </p:spTree>
    <p:extLst>
      <p:ext uri="{BB962C8B-B14F-4D97-AF65-F5344CB8AC3E}">
        <p14:creationId xmlns:p14="http://schemas.microsoft.com/office/powerpoint/2010/main" val="372878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可行解决方案之整型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C8DFF-578C-41BD-A8EE-162DBC38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88" y="1365844"/>
            <a:ext cx="6448425" cy="1019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1871E9-3E2A-4D79-9B84-D80FBBD24C8D}"/>
              </a:ext>
            </a:extLst>
          </p:cNvPr>
          <p:cNvSpPr txBox="1"/>
          <p:nvPr/>
        </p:nvSpPr>
        <p:spPr>
          <a:xfrm>
            <a:off x="4389120" y="1925034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十进制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48749E-CE47-4FF1-8C1D-622E1E36A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50" y="2506708"/>
            <a:ext cx="6591300" cy="4057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03F571-5E3A-471B-B794-BF2B6DB86E6F}"/>
              </a:ext>
            </a:extLst>
          </p:cNvPr>
          <p:cNvSpPr txBox="1"/>
          <p:nvPr/>
        </p:nvSpPr>
        <p:spPr>
          <a:xfrm>
            <a:off x="4572000" y="5019926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十六进制</a:t>
            </a:r>
          </a:p>
        </p:txBody>
      </p:sp>
    </p:spTree>
    <p:extLst>
      <p:ext uri="{BB962C8B-B14F-4D97-AF65-F5344CB8AC3E}">
        <p14:creationId xmlns:p14="http://schemas.microsoft.com/office/powerpoint/2010/main" val="217660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可行解决方案之其他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2BB345-B7DF-4B0D-A183-D616E81B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36" y="1899431"/>
            <a:ext cx="6886575" cy="3467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987E39-0CF6-44EE-9040-13031719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36" y="5366531"/>
            <a:ext cx="5057775" cy="952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541831-8AC8-45FE-A0A3-A06ABCC2DF61}"/>
              </a:ext>
            </a:extLst>
          </p:cNvPr>
          <p:cNvSpPr txBox="1"/>
          <p:nvPr/>
        </p:nvSpPr>
        <p:spPr>
          <a:xfrm>
            <a:off x="4522763" y="2473673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浮点数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35DFA4-5862-4757-8A1F-6F18D38D57DC}"/>
              </a:ext>
            </a:extLst>
          </p:cNvPr>
          <p:cNvSpPr txBox="1"/>
          <p:nvPr/>
        </p:nvSpPr>
        <p:spPr>
          <a:xfrm>
            <a:off x="4431543" y="3735436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标识符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1FF66A-D5A9-4F45-85AF-8C0A1CB02C49}"/>
              </a:ext>
            </a:extLst>
          </p:cNvPr>
          <p:cNvSpPr txBox="1"/>
          <p:nvPr/>
        </p:nvSpPr>
        <p:spPr>
          <a:xfrm>
            <a:off x="4431323" y="4931190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5E477C-8CE8-4F5D-95D8-8254C5E24DA3}"/>
              </a:ext>
            </a:extLst>
          </p:cNvPr>
          <p:cNvSpPr txBox="1"/>
          <p:nvPr/>
        </p:nvSpPr>
        <p:spPr>
          <a:xfrm>
            <a:off x="4431322" y="5809748"/>
            <a:ext cx="32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40525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B29D41-3772-488A-BF2B-E3A1B055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1" y="1727139"/>
            <a:ext cx="5589354" cy="4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4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1134CD-516C-4A8E-82DF-E3EE99D4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2009189"/>
            <a:ext cx="8248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6838" y="190599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09336" y="23136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0376" y="18771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词法分析讲评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243412-C1B4-4234-9E5B-653B36AD671B}"/>
              </a:ext>
            </a:extLst>
          </p:cNvPr>
          <p:cNvGrpSpPr/>
          <p:nvPr/>
        </p:nvGrpSpPr>
        <p:grpSpPr>
          <a:xfrm>
            <a:off x="1916838" y="3943856"/>
            <a:ext cx="843427" cy="443226"/>
            <a:chOff x="666810" y="2586037"/>
            <a:chExt cx="468000" cy="245937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62E81F8-4F86-494F-B64A-BEDFDD2D3C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A0F8DF4-B1E5-450E-BBFB-F648778FFFDD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842513-9866-4EB8-BA3F-B2C65466019E}"/>
              </a:ext>
            </a:extLst>
          </p:cNvPr>
          <p:cNvCxnSpPr>
            <a:stCxn id="39" idx="6"/>
          </p:cNvCxnSpPr>
          <p:nvPr/>
        </p:nvCxnSpPr>
        <p:spPr>
          <a:xfrm>
            <a:off x="2609336" y="43515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A5E7137-3B9C-49B6-84E0-6EEC5087A00B}"/>
              </a:ext>
            </a:extLst>
          </p:cNvPr>
          <p:cNvSpPr txBox="1"/>
          <p:nvPr/>
        </p:nvSpPr>
        <p:spPr>
          <a:xfrm>
            <a:off x="2990376" y="39150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语法分析</a:t>
            </a:r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作业情况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35CC3A-24C8-46AB-B7A0-B584E5AFD792}"/>
              </a:ext>
            </a:extLst>
          </p:cNvPr>
          <p:cNvSpPr txBox="1"/>
          <p:nvPr/>
        </p:nvSpPr>
        <p:spPr>
          <a:xfrm>
            <a:off x="911051" y="1687683"/>
            <a:ext cx="670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个样例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34E406-9A83-4003-8A24-8E6B6398C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38664"/>
              </p:ext>
            </p:extLst>
          </p:nvPr>
        </p:nvGraphicFramePr>
        <p:xfrm>
          <a:off x="612335" y="4239211"/>
          <a:ext cx="1574800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5160869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40451420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均分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11.792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62016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众数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916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中位数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7866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图表 5">
                <a:extLst>
                  <a:ext uri="{FF2B5EF4-FFF2-40B4-BE49-F238E27FC236}">
                    <a16:creationId xmlns:a16="http://schemas.microsoft.com/office/drawing/2014/main" id="{48BBDE78-17C6-42E6-8C2C-3AE6196B43F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423677"/>
                  </p:ext>
                </p:extLst>
              </p:nvPr>
            </p:nvGraphicFramePr>
            <p:xfrm>
              <a:off x="2947181" y="1871002"/>
              <a:ext cx="5865678" cy="42054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图表 5">
                <a:extLst>
                  <a:ext uri="{FF2B5EF4-FFF2-40B4-BE49-F238E27FC236}">
                    <a16:creationId xmlns:a16="http://schemas.microsoft.com/office/drawing/2014/main" id="{48BBDE78-17C6-42E6-8C2C-3AE6196B43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7181" y="1871002"/>
                <a:ext cx="5865678" cy="42054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04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3000793" y="2883152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二、语法分析</a:t>
            </a:r>
          </a:p>
        </p:txBody>
      </p:sp>
    </p:spTree>
    <p:extLst>
      <p:ext uri="{BB962C8B-B14F-4D97-AF65-F5344CB8AC3E}">
        <p14:creationId xmlns:p14="http://schemas.microsoft.com/office/powerpoint/2010/main" val="153726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739A3D-E0AA-4913-90F5-83C903287B37}"/>
              </a:ext>
            </a:extLst>
          </p:cNvPr>
          <p:cNvSpPr txBox="1"/>
          <p:nvPr/>
        </p:nvSpPr>
        <p:spPr>
          <a:xfrm>
            <a:off x="494024" y="1821242"/>
            <a:ext cx="7996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seal-lex.cc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提取出词语（例如关键字，字符串等）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语法分析（本次作业）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按照一定的文法，将词语按顺序规约到一棵语法树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但是不做类型检查，变量作用域分析等，仅仅构造一个语法树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语义分析（下次作业）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根据给定的语法树，进行各种静态语义检查，例如变量作用域、类型等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8B41C0-C3C2-4394-8DAB-5E52BE6DB22D}"/>
              </a:ext>
            </a:extLst>
          </p:cNvPr>
          <p:cNvSpPr txBox="1"/>
          <p:nvPr/>
        </p:nvSpPr>
        <p:spPr>
          <a:xfrm>
            <a:off x="731521" y="3429000"/>
            <a:ext cx="16388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if x &gt; 2 {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x = x + 1;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FDC67FD-6EF5-477E-B600-35E7B2839FE1}"/>
              </a:ext>
            </a:extLst>
          </p:cNvPr>
          <p:cNvSpPr/>
          <p:nvPr/>
        </p:nvSpPr>
        <p:spPr>
          <a:xfrm>
            <a:off x="2820572" y="3598829"/>
            <a:ext cx="1287194" cy="574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45B733C8-9CA2-48E0-BF81-452DF465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97908"/>
              </p:ext>
            </p:extLst>
          </p:nvPr>
        </p:nvGraphicFramePr>
        <p:xfrm>
          <a:off x="4206240" y="1702191"/>
          <a:ext cx="4811151" cy="47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091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提供的资料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D4C39-E180-4B35-806C-A323CB3F9108}"/>
              </a:ext>
            </a:extLst>
          </p:cNvPr>
          <p:cNvSpPr txBox="1"/>
          <p:nvPr/>
        </p:nvSpPr>
        <p:spPr>
          <a:xfrm>
            <a:off x="494024" y="1821242"/>
            <a:ext cx="7996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实验手册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语法树代码包（如何构造树节点，参数等）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README.md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语法手册（提供了语法的形式定义）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7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4013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程序的输出，是自树根节点自顶向下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的输出整个树的内容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F0B04-BB44-4B62-9777-587FF71C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46" y="730789"/>
            <a:ext cx="2163915" cy="58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bison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27833"/>
            <a:ext cx="7747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规则文件需要同学们在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中编写规则，需要添加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非终结符定义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运算符优先级定义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规约规则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仍然有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手册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可以参考。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0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69429"/>
            <a:ext cx="7747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本次作业主要针对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，填补相关的空白，同样如果需要的话也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可以修改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附加代码内的任意文件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当把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编写完毕后，可以随时在当前目录下运行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parser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指令，生成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 parser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文件，该文件即为语法分析器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 parser 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要测试的文件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即可输出结果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A3715-58C1-4136-8702-A1A5D9CE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11767"/>
            <a:ext cx="3914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77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74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仅提交所有源代码文件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（不包括测试和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.o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需要将这些文件打包（推荐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），标明自己的学号和姓名，在截止日期（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11.29 23:59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一、词法分析讲评</a:t>
            </a: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24265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禁止抄袭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3544053" y="3198167"/>
            <a:ext cx="551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严格禁止抄袭</a:t>
            </a:r>
          </a:p>
        </p:txBody>
      </p:sp>
    </p:spTree>
    <p:extLst>
      <p:ext uri="{BB962C8B-B14F-4D97-AF65-F5344CB8AC3E}">
        <p14:creationId xmlns:p14="http://schemas.microsoft.com/office/powerpoint/2010/main" val="17658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命名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FCA83-AC73-4AC3-B6D7-3A90383C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6" y="2031292"/>
            <a:ext cx="6887536" cy="1228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505C5D-99DA-4A15-B0FD-0E82F9ADDAC9}"/>
              </a:ext>
            </a:extLst>
          </p:cNvPr>
          <p:cNvSpPr txBox="1"/>
          <p:nvPr/>
        </p:nvSpPr>
        <p:spPr>
          <a:xfrm>
            <a:off x="494024" y="3260188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格式要求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请将所有代码文件（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make clean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后的所有文件），放在一个名为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的文件夹下，然后将文件夹打包为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.tar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.rar,.zip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）再上传，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切勿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多层目录嵌套、起名为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hw1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等其他、不加文件夹就打包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词法分析难点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494024" y="1821242"/>
            <a:ext cx="7996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Vmware+VScode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编译器的错误问题（略）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Flex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规则编写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行号定位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字符串处理（转义）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十六进制转十进制数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符号表的使用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6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IDE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94ADF-AD09-4386-9BDE-FBB1E99F4D47}"/>
              </a:ext>
            </a:extLst>
          </p:cNvPr>
          <p:cNvSpPr txBox="1"/>
          <p:nvPr/>
        </p:nvSpPr>
        <p:spPr>
          <a:xfrm>
            <a:off x="494024" y="1821242"/>
            <a:ext cx="7996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网络环境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是什么，为什么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长期学习，希望大家勤于使用搜索引擎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图书馆能够上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349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可行解决方案之注释处理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E66CC-2D32-4CD1-9DC2-233E798B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66" y="2287978"/>
            <a:ext cx="6734175" cy="3857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E445A5-CDA8-48B9-84F2-D381E27F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66" y="1630753"/>
            <a:ext cx="6477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0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zh-CN" altLang="en-US" dirty="0"/>
              <a:t>可行解决方案之单字符号和关键字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01696A-8578-4825-AA57-5FB8976C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42" y="1866900"/>
            <a:ext cx="4305300" cy="156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92E7D9-A2CD-407A-A605-54048487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" y="3886200"/>
            <a:ext cx="5095875" cy="2162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245536-E069-4EC8-A9D9-57A9699B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93" y="3931627"/>
            <a:ext cx="3324225" cy="2209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1466A-855D-4579-9BEE-CFFDB4FB1307}"/>
              </a:ext>
            </a:extLst>
          </p:cNvPr>
          <p:cNvSpPr txBox="1"/>
          <p:nvPr/>
        </p:nvSpPr>
        <p:spPr>
          <a:xfrm>
            <a:off x="5338689" y="280650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部分单字符号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6FB3A6-6293-40DD-83AA-026F92C49AD2}"/>
              </a:ext>
            </a:extLst>
          </p:cNvPr>
          <p:cNvSpPr txBox="1"/>
          <p:nvPr/>
        </p:nvSpPr>
        <p:spPr>
          <a:xfrm>
            <a:off x="1766886" y="60500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部分关键字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5A3261-4F29-4F5A-8246-28CE82F916C3}"/>
              </a:ext>
            </a:extLst>
          </p:cNvPr>
          <p:cNvSpPr txBox="1"/>
          <p:nvPr/>
        </p:nvSpPr>
        <p:spPr>
          <a:xfrm>
            <a:off x="6395157" y="616705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布尔常量</a:t>
            </a:r>
          </a:p>
        </p:txBody>
      </p:sp>
    </p:spTree>
    <p:extLst>
      <p:ext uri="{BB962C8B-B14F-4D97-AF65-F5344CB8AC3E}">
        <p14:creationId xmlns:p14="http://schemas.microsoft.com/office/powerpoint/2010/main" val="283309892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4835</TotalTime>
  <Words>695</Words>
  <Application>Microsoft Office PowerPoint</Application>
  <PresentationFormat>全屏显示(4:3)</PresentationFormat>
  <Paragraphs>163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楷体</vt:lpstr>
      <vt:lpstr>SimSun</vt:lpstr>
      <vt:lpstr>微软雅黑</vt:lpstr>
      <vt:lpstr>Arial</vt:lpstr>
      <vt:lpstr>Calibri</vt:lpstr>
      <vt:lpstr>Comic Sans MS</vt:lpstr>
      <vt:lpstr>Times New Roman</vt:lpstr>
      <vt:lpstr>2016-VI主题</vt:lpstr>
      <vt:lpstr>编译原理大作业</vt:lpstr>
      <vt:lpstr>目录 Contents</vt:lpstr>
      <vt:lpstr>目录 Contents</vt:lpstr>
      <vt:lpstr>禁止抄袭</vt:lpstr>
      <vt:lpstr>命名</vt:lpstr>
      <vt:lpstr>词法分析难点</vt:lpstr>
      <vt:lpstr>Linux开发环境和IDE</vt:lpstr>
      <vt:lpstr>可行解决方案之注释处理</vt:lpstr>
      <vt:lpstr>可行解决方案之单字符号和关键字</vt:lpstr>
      <vt:lpstr>可行解决方案之双引号字符串I</vt:lpstr>
      <vt:lpstr>可行解决方案之双引号字符串II</vt:lpstr>
      <vt:lpstr>可行解决方案之双引号字符串III</vt:lpstr>
      <vt:lpstr>可行解决方案之双引号字符串IV</vt:lpstr>
      <vt:lpstr>可行解决方案之反撇号字符串I</vt:lpstr>
      <vt:lpstr>可行解决方案之反撇号字符串II</vt:lpstr>
      <vt:lpstr>可行解决方案之整型</vt:lpstr>
      <vt:lpstr>可行解决方案之其他</vt:lpstr>
      <vt:lpstr>符号表</vt:lpstr>
      <vt:lpstr>符号表</vt:lpstr>
      <vt:lpstr>作业情况</vt:lpstr>
      <vt:lpstr>目录 Contents</vt:lpstr>
      <vt:lpstr>作业说明</vt:lpstr>
      <vt:lpstr>语法树</vt:lpstr>
      <vt:lpstr>提供的资料</vt:lpstr>
      <vt:lpstr>输出</vt:lpstr>
      <vt:lpstr>bison</vt:lpstr>
      <vt:lpstr>编写及测试方法</vt:lpstr>
      <vt:lpstr>编写及测试方法</vt:lpstr>
      <vt:lpstr>提交方式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Ma Ding</cp:lastModifiedBy>
  <cp:revision>310</cp:revision>
  <dcterms:created xsi:type="dcterms:W3CDTF">2016-01-21T16:32:22Z</dcterms:created>
  <dcterms:modified xsi:type="dcterms:W3CDTF">2020-11-03T16:52:05Z</dcterms:modified>
</cp:coreProperties>
</file>