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8" r:id="rId11"/>
    <p:sldId id="259" r:id="rId12"/>
    <p:sldId id="260" r:id="rId13"/>
    <p:sldId id="261" r:id="rId14"/>
    <p:sldId id="262" r:id="rId15"/>
    <p:sldId id="263" r:id="rId16"/>
    <p:sldId id="264" r:id="rId17"/>
    <p:sldId id="265" r:id="rId1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2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3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4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4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0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8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6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5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5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7.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18" Type="http://schemas.openxmlformats.org/officeDocument/2006/relationships/image" Target="../media/image11.pn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image" Target="../media/image10.png"/><Relationship Id="rId2" Type="http://schemas.openxmlformats.org/officeDocument/2006/relationships/slideLayout" Target="../slideLayouts/slideLayout86.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8.png"/><Relationship Id="rId10" Type="http://schemas.openxmlformats.org/officeDocument/2006/relationships/slideLayout" Target="../slideLayouts/slideLayout94.xml"/><Relationship Id="rId19" Type="http://schemas.openxmlformats.org/officeDocument/2006/relationships/image" Target="../media/image12.pn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8" name="Graphic 4"/>
          <p:cNvPicPr/>
          <p:nvPr/>
        </p:nvPicPr>
        <p:blipFill>
          <a:blip r:embed="rId14"/>
          <a:srcRect l="81836" t="-4712" b="16530"/>
          <a:stretch/>
        </p:blipFill>
        <p:spPr>
          <a:xfrm>
            <a:off x="11547720" y="188640"/>
            <a:ext cx="424080" cy="459360"/>
          </a:xfrm>
          <a:prstGeom prst="rect">
            <a:avLst/>
          </a:prstGeom>
          <a:ln w="0">
            <a:noFill/>
          </a:ln>
        </p:spPr>
      </p:pic>
      <p:sp>
        <p:nvSpPr>
          <p:cNvPr id="2" name="CustomShape 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3" name="Graphic 2"/>
          <p:cNvPicPr/>
          <p:nvPr/>
        </p:nvPicPr>
        <p:blipFill>
          <a:blip r:embed="rId15"/>
          <a:srcRect t="18343" b="19134"/>
          <a:stretch/>
        </p:blipFill>
        <p:spPr>
          <a:xfrm flipH="1">
            <a:off x="911880" y="-3600"/>
            <a:ext cx="11298960" cy="6857640"/>
          </a:xfrm>
          <a:prstGeom prst="rect">
            <a:avLst/>
          </a:prstGeom>
          <a:ln w="0">
            <a:noFill/>
          </a:ln>
        </p:spPr>
      </p:pic>
      <p:sp>
        <p:nvSpPr>
          <p:cNvPr id="4" name="PlaceHolder 3"/>
          <p:cNvSpPr>
            <a:spLocks noGrp="1"/>
          </p:cNvSpPr>
          <p:nvPr>
            <p:ph type="body"/>
          </p:nvPr>
        </p:nvSpPr>
        <p:spPr>
          <a:xfrm>
            <a:off x="6522840" y="1845000"/>
            <a:ext cx="5260680" cy="1181880"/>
          </a:xfrm>
          <a:prstGeom prst="rect">
            <a:avLst/>
          </a:prstGeom>
        </p:spPr>
        <p:txBody>
          <a:bodyPr lIns="0" tIns="0" rIns="0" bIns="0" anchor="b">
            <a:normAutofit/>
          </a:bodyPr>
          <a:lstStyle/>
          <a:p>
            <a:pPr algn="r">
              <a:lnSpc>
                <a:spcPts val="2999"/>
              </a:lnSpc>
              <a:spcAft>
                <a:spcPts val="601"/>
              </a:spcAft>
              <a:tabLst>
                <a:tab pos="0" algn="l"/>
              </a:tabLst>
            </a:pPr>
            <a:r>
              <a:rPr lang="en-US" sz="2600" b="0" strike="noStrike" spc="-1">
                <a:solidFill>
                  <a:srgbClr val="12ABDB"/>
                </a:solidFill>
                <a:latin typeface="Verdana"/>
              </a:rPr>
              <a:t>Click to insert section title</a:t>
            </a:r>
            <a:endParaRPr lang="en-US" sz="2600" b="0" strike="noStrike" spc="-1">
              <a:solidFill>
                <a:srgbClr val="000000"/>
              </a:solidFill>
              <a:latin typeface="Verdana"/>
            </a:endParaRPr>
          </a:p>
        </p:txBody>
      </p:sp>
      <p:pic>
        <p:nvPicPr>
          <p:cNvPr id="5" name="Graphic 9"/>
          <p:cNvPicPr/>
          <p:nvPr/>
        </p:nvPicPr>
        <p:blipFill>
          <a:blip r:embed="rId14"/>
          <a:stretch/>
        </p:blipFill>
        <p:spPr>
          <a:xfrm>
            <a:off x="407880" y="6101640"/>
            <a:ext cx="2285640" cy="509760"/>
          </a:xfrm>
          <a:prstGeom prst="rect">
            <a:avLst/>
          </a:prstGeom>
          <a:ln w="0">
            <a:noFill/>
          </a:ln>
        </p:spPr>
      </p:pic>
      <p:sp>
        <p:nvSpPr>
          <p:cNvPr id="6"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raphic 4"/>
          <p:cNvPicPr/>
          <p:nvPr/>
        </p:nvPicPr>
        <p:blipFill>
          <a:blip r:embed="rId14"/>
          <a:srcRect l="81836" t="-4712" b="16530"/>
          <a:stretch/>
        </p:blipFill>
        <p:spPr>
          <a:xfrm>
            <a:off x="11547720" y="188640"/>
            <a:ext cx="424080" cy="459360"/>
          </a:xfrm>
          <a:prstGeom prst="rect">
            <a:avLst/>
          </a:prstGeom>
          <a:ln w="0">
            <a:noFill/>
          </a:ln>
        </p:spPr>
      </p:pic>
      <p:sp>
        <p:nvSpPr>
          <p:cNvPr id="44"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45"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46"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47"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48"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49"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50"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51"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52"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53"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54"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55"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56"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57"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58"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59"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60"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61"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62"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63"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64"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65"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66" name="CustomShape 23"/>
          <p:cNvSpPr/>
          <p:nvPr/>
        </p:nvSpPr>
        <p:spPr>
          <a:xfrm>
            <a:off x="0" y="0"/>
            <a:ext cx="443952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67" name="Picture Placeholder 10"/>
          <p:cNvPicPr/>
          <p:nvPr/>
        </p:nvPicPr>
        <p:blipFill>
          <a:blip r:embed="rId15"/>
          <a:srcRect l="2838" r="32425"/>
          <a:stretch/>
        </p:blipFill>
        <p:spPr>
          <a:xfrm>
            <a:off x="4253760" y="-2160"/>
            <a:ext cx="7938000" cy="6897960"/>
          </a:xfrm>
          <a:prstGeom prst="rect">
            <a:avLst/>
          </a:prstGeom>
          <a:ln w="0">
            <a:noFill/>
          </a:ln>
        </p:spPr>
      </p:pic>
      <p:sp>
        <p:nvSpPr>
          <p:cNvPr id="68" name="PlaceHolder 24"/>
          <p:cNvSpPr>
            <a:spLocks noGrp="1"/>
          </p:cNvSpPr>
          <p:nvPr>
            <p:ph type="body"/>
          </p:nvPr>
        </p:nvSpPr>
        <p:spPr>
          <a:xfrm>
            <a:off x="407880" y="3069000"/>
            <a:ext cx="6695640" cy="3375000"/>
          </a:xfrm>
          <a:prstGeom prst="rect">
            <a:avLst/>
          </a:prstGeom>
        </p:spPr>
        <p:txBody>
          <a:bodyPr lIns="0" tIns="0" rIns="0" bIns="0">
            <a:noAutofit/>
          </a:bodyPr>
          <a:lstStyle/>
          <a:p>
            <a:pPr>
              <a:lnSpc>
                <a:spcPts val="2001"/>
              </a:lnSpc>
              <a:spcAft>
                <a:spcPts val="1800"/>
              </a:spcAft>
              <a:tabLst>
                <a:tab pos="0" algn="l"/>
              </a:tabLst>
            </a:pPr>
            <a:r>
              <a:rPr lang="en-US" sz="1600" b="0" strike="noStrike" spc="-1">
                <a:solidFill>
                  <a:srgbClr val="FFFFFF"/>
                </a:solidFill>
                <a:latin typeface="Verdana"/>
              </a:rPr>
              <a:t>Click to insert long text</a:t>
            </a:r>
            <a:endParaRPr lang="en-US" sz="1600" b="0" strike="noStrike" spc="-1">
              <a:solidFill>
                <a:srgbClr val="000000"/>
              </a:solidFill>
              <a:latin typeface="Verdana"/>
            </a:endParaRPr>
          </a:p>
        </p:txBody>
      </p:sp>
      <p:sp>
        <p:nvSpPr>
          <p:cNvPr id="69" name="PlaceHolder 25"/>
          <p:cNvSpPr>
            <a:spLocks noGrp="1"/>
          </p:cNvSpPr>
          <p:nvPr>
            <p:ph type="title"/>
          </p:nvPr>
        </p:nvSpPr>
        <p:spPr>
          <a:xfrm>
            <a:off x="407880" y="2003040"/>
            <a:ext cx="10044360" cy="859320"/>
          </a:xfrm>
          <a:prstGeom prst="rect">
            <a:avLst/>
          </a:prstGeom>
        </p:spPr>
        <p:txBody>
          <a:bodyPr lIns="0" tIns="0" rIns="0" bIns="0" anchor="b">
            <a:normAutofit/>
          </a:bodyPr>
          <a:lstStyle/>
          <a:p>
            <a:pPr>
              <a:lnSpc>
                <a:spcPts val="2999"/>
              </a:lnSpc>
            </a:pPr>
            <a:r>
              <a:rPr lang="en-US" sz="2600" b="0" strike="noStrike" spc="-1">
                <a:solidFill>
                  <a:srgbClr val="FFFFFF"/>
                </a:solidFill>
                <a:latin typeface="Verdana"/>
                <a:ea typeface="Verdana"/>
              </a:rPr>
              <a:t>Click to insert title</a:t>
            </a:r>
            <a:endParaRPr lang="en-US" sz="2600" b="0" strike="noStrike" spc="-1">
              <a:solidFill>
                <a:srgbClr val="000000"/>
              </a:solidFill>
              <a:latin typeface="Verdana"/>
            </a:endParaRPr>
          </a:p>
        </p:txBody>
      </p:sp>
      <p:sp>
        <p:nvSpPr>
          <p:cNvPr id="70" name="CustomShape 26"/>
          <p:cNvSpPr/>
          <p:nvPr/>
        </p:nvSpPr>
        <p:spPr>
          <a:xfrm>
            <a:off x="11474280" y="6555600"/>
            <a:ext cx="74340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064A5932-32D5-4FAE-8A04-A48F74824E32}" type="slidenum">
              <a:rPr lang="en-US" sz="800" b="0" strike="noStrike" spc="-1">
                <a:solidFill>
                  <a:srgbClr val="FFFFFF"/>
                </a:solidFill>
                <a:latin typeface="Verdana"/>
              </a:rPr>
              <a:t>‹#›</a:t>
            </a:fld>
            <a:endParaRPr lang="en-US" sz="800" b="0" strike="noStrike" spc="-1">
              <a:latin typeface="Arial"/>
            </a:endParaRPr>
          </a:p>
        </p:txBody>
      </p:sp>
      <p:sp>
        <p:nvSpPr>
          <p:cNvPr id="71" name="CustomShape 27"/>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FFFFFF"/>
                </a:solidFill>
                <a:latin typeface="Verdana"/>
              </a:rPr>
              <a:t>© 2017 Capgemini. All rights reserved.</a:t>
            </a:r>
            <a:endParaRPr lang="en-US" sz="800" b="0" strike="noStrike" spc="-1">
              <a:latin typeface="Arial"/>
            </a:endParaRPr>
          </a:p>
        </p:txBody>
      </p:sp>
      <p:sp>
        <p:nvSpPr>
          <p:cNvPr id="72" name="Line 28"/>
          <p:cNvSpPr/>
          <p:nvPr/>
        </p:nvSpPr>
        <p:spPr>
          <a:xfrm flipV="1">
            <a:off x="3283560" y="6587640"/>
            <a:ext cx="0" cy="155520"/>
          </a:xfrm>
          <a:prstGeom prst="line">
            <a:avLst/>
          </a:prstGeom>
          <a:ln w="12700" cap="rnd">
            <a:solidFill>
              <a:schemeClr val="bg1"/>
            </a:solidFill>
            <a:round/>
          </a:ln>
        </p:spPr>
        <p:style>
          <a:lnRef idx="1">
            <a:schemeClr val="accent1"/>
          </a:lnRef>
          <a:fillRef idx="0">
            <a:schemeClr val="accent1"/>
          </a:fillRef>
          <a:effectRef idx="0">
            <a:schemeClr val="accent1"/>
          </a:effectRef>
          <a:fontRef idx="minor"/>
        </p:style>
      </p:sp>
      <p:sp>
        <p:nvSpPr>
          <p:cNvPr id="73" name="CustomShape 29"/>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FFFFFF"/>
                </a:solidFill>
                <a:latin typeface="Verdana"/>
              </a:rPr>
              <a:t>Presentation Title | Author | Date</a:t>
            </a:r>
            <a:endParaRPr lang="en-US" sz="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11" name="Graphic 4"/>
          <p:cNvPicPr/>
          <p:nvPr/>
        </p:nvPicPr>
        <p:blipFill>
          <a:blip r:embed="rId14"/>
          <a:srcRect l="81836" t="-4712" b="16530"/>
          <a:stretch/>
        </p:blipFill>
        <p:spPr>
          <a:xfrm>
            <a:off x="11547720" y="188640"/>
            <a:ext cx="424080" cy="459360"/>
          </a:xfrm>
          <a:prstGeom prst="rect">
            <a:avLst/>
          </a:prstGeom>
          <a:ln w="0">
            <a:noFill/>
          </a:ln>
        </p:spPr>
      </p:pic>
      <p:sp>
        <p:nvSpPr>
          <p:cNvPr id="112" name="CustomShape 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312840" y="0"/>
            <a:ext cx="8759880" cy="8102520"/>
          </a:xfrm>
          <a:custGeom>
            <a:avLst/>
            <a:gdLst/>
            <a:ahLst/>
            <a:cxnLst/>
            <a:rect l="l" t="t"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114" name="PlaceHolder 4"/>
          <p:cNvSpPr>
            <a:spLocks noGrp="1"/>
          </p:cNvSpPr>
          <p:nvPr>
            <p:ph type="body"/>
          </p:nvPr>
        </p:nvSpPr>
        <p:spPr>
          <a:xfrm>
            <a:off x="4943880" y="-1800"/>
            <a:ext cx="7247880" cy="6859080"/>
          </a:xfrm>
          <a:prstGeom prst="rect">
            <a:avLst/>
          </a:prstGeom>
        </p:spPr>
        <p:txBody>
          <a:bodyPr lIns="90000" tIns="45000" rIns="90000" bIns="45000" anchor="ctr">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Verdana"/>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Verdana"/>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Verdana"/>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Verdana"/>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Verdana"/>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Verdana"/>
              </a:rPr>
              <a:t>Seventh Outline Level</a:t>
            </a:r>
          </a:p>
        </p:txBody>
      </p:sp>
      <p:pic>
        <p:nvPicPr>
          <p:cNvPr id="115" name="Picture Placeholder 8"/>
          <p:cNvPicPr/>
          <p:nvPr/>
        </p:nvPicPr>
        <p:blipFill>
          <a:blip r:embed="rId15"/>
          <a:srcRect l="9323" r="9323"/>
          <a:stretch/>
        </p:blipFill>
        <p:spPr>
          <a:xfrm>
            <a:off x="2273400" y="-1440"/>
            <a:ext cx="9918360" cy="6859080"/>
          </a:xfrm>
          <a:prstGeom prst="rect">
            <a:avLst/>
          </a:prstGeom>
          <a:ln w="0">
            <a:noFill/>
          </a:ln>
        </p:spPr>
      </p:pic>
      <p:sp>
        <p:nvSpPr>
          <p:cNvPr id="116" name="PlaceHolder 5"/>
          <p:cNvSpPr>
            <a:spLocks noGrp="1"/>
          </p:cNvSpPr>
          <p:nvPr>
            <p:ph type="body"/>
          </p:nvPr>
        </p:nvSpPr>
        <p:spPr>
          <a:xfrm>
            <a:off x="407880" y="434520"/>
            <a:ext cx="5471640" cy="1698120"/>
          </a:xfrm>
          <a:prstGeom prst="rect">
            <a:avLst/>
          </a:prstGeom>
        </p:spPr>
        <p:txBody>
          <a:bodyPr lIns="0" tIns="0" rIns="0" bIns="0" anchor="b">
            <a:noAutofit/>
          </a:bodyPr>
          <a:lstStyle/>
          <a:p>
            <a:pPr>
              <a:lnSpc>
                <a:spcPts val="2999"/>
              </a:lnSpc>
              <a:spcAft>
                <a:spcPts val="601"/>
              </a:spcAft>
              <a:tabLst>
                <a:tab pos="0" algn="l"/>
              </a:tabLst>
            </a:pPr>
            <a:r>
              <a:rPr lang="en-US" sz="2600" b="0" strike="noStrike" spc="-1">
                <a:solidFill>
                  <a:srgbClr val="FFFFFF"/>
                </a:solidFill>
                <a:latin typeface="Verdana"/>
              </a:rPr>
              <a:t>Click to insert section title</a:t>
            </a:r>
            <a:endParaRPr lang="en-US" sz="2600" b="0" strike="noStrike" spc="-1">
              <a:solidFill>
                <a:srgbClr val="000000"/>
              </a:solidFill>
              <a:latin typeface="Verdana"/>
            </a:endParaRPr>
          </a:p>
        </p:txBody>
      </p:sp>
      <p:pic>
        <p:nvPicPr>
          <p:cNvPr id="117" name="Graphic 4"/>
          <p:cNvPicPr/>
          <p:nvPr/>
        </p:nvPicPr>
        <p:blipFill>
          <a:blip r:embed="rId14"/>
          <a:srcRect l="81836" t="-4712" b="16530"/>
          <a:stretch/>
        </p:blipFill>
        <p:spPr>
          <a:xfrm>
            <a:off x="11547720" y="188640"/>
            <a:ext cx="424080" cy="459360"/>
          </a:xfrm>
          <a:prstGeom prst="rect">
            <a:avLst/>
          </a:prstGeom>
          <a:ln w="0">
            <a:noFill/>
          </a:ln>
        </p:spPr>
      </p:pic>
      <p:sp>
        <p:nvSpPr>
          <p:cNvPr id="118"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56" name="Graphic 4"/>
          <p:cNvPicPr/>
          <p:nvPr/>
        </p:nvPicPr>
        <p:blipFill>
          <a:blip r:embed="rId14"/>
          <a:srcRect l="81836" t="-4712" b="16530"/>
          <a:stretch/>
        </p:blipFill>
        <p:spPr>
          <a:xfrm>
            <a:off x="11547720" y="188640"/>
            <a:ext cx="424080" cy="459360"/>
          </a:xfrm>
          <a:prstGeom prst="rect">
            <a:avLst/>
          </a:prstGeom>
          <a:ln w="0">
            <a:noFill/>
          </a:ln>
        </p:spPr>
      </p:pic>
      <p:sp>
        <p:nvSpPr>
          <p:cNvPr id="157" name="CustomShape 2"/>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158" name="CustomShape 3"/>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159" name="CustomShape 4"/>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160" name="CustomShape 5"/>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161" name="CustomShape 6"/>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162" name="CustomShape 7"/>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163" name="CustomShape 8"/>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164" name="CustomShape 9"/>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165" name="CustomShape 10"/>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166" name="CustomShape 11"/>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167" name="CustomShape 12"/>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168" name="CustomShape 13"/>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169" name="CustomShape 14"/>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170" name="CustomShape 15"/>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171" name="CustomShape 16"/>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172" name="CustomShape 17"/>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173" name="CustomShape 18"/>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174" name="CustomShape 19"/>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175" name="CustomShape 20"/>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176" name="CustomShape 21"/>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177" name="CustomShape 22"/>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178" name="CustomShape 23"/>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pic>
        <p:nvPicPr>
          <p:cNvPr id="179" name="Picture 2"/>
          <p:cNvPicPr/>
          <p:nvPr/>
        </p:nvPicPr>
        <p:blipFill>
          <a:blip r:embed="rId15"/>
          <a:stretch/>
        </p:blipFill>
        <p:spPr>
          <a:xfrm>
            <a:off x="1440" y="0"/>
            <a:ext cx="12188520" cy="6857640"/>
          </a:xfrm>
          <a:prstGeom prst="rect">
            <a:avLst/>
          </a:prstGeom>
          <a:ln w="0">
            <a:noFill/>
          </a:ln>
        </p:spPr>
      </p:pic>
      <p:pic>
        <p:nvPicPr>
          <p:cNvPr id="180" name="Graphic 8"/>
          <p:cNvPicPr/>
          <p:nvPr/>
        </p:nvPicPr>
        <p:blipFill>
          <a:blip r:embed="rId16"/>
          <a:srcRect t="45007" r="3903"/>
          <a:stretch/>
        </p:blipFill>
        <p:spPr>
          <a:xfrm rot="20633400">
            <a:off x="6623280" y="-854280"/>
            <a:ext cx="5711760" cy="3331440"/>
          </a:xfrm>
          <a:prstGeom prst="rect">
            <a:avLst/>
          </a:prstGeom>
          <a:ln w="0">
            <a:noFill/>
          </a:ln>
        </p:spPr>
      </p:pic>
      <p:sp>
        <p:nvSpPr>
          <p:cNvPr id="181" name="PlaceHolder 24"/>
          <p:cNvSpPr>
            <a:spLocks noGrp="1"/>
          </p:cNvSpPr>
          <p:nvPr>
            <p:ph type="body"/>
          </p:nvPr>
        </p:nvSpPr>
        <p:spPr>
          <a:xfrm>
            <a:off x="7712640" y="251280"/>
            <a:ext cx="3593880" cy="952920"/>
          </a:xfrm>
          <a:prstGeom prst="rect">
            <a:avLst/>
          </a:prstGeom>
        </p:spPr>
        <p:txBody>
          <a:bodyPr lIns="0" tIns="0" rIns="0" bIns="0">
            <a:noAutofit/>
          </a:bodyPr>
          <a:lstStyle/>
          <a:p>
            <a:pPr>
              <a:lnSpc>
                <a:spcPct val="100000"/>
              </a:lnSpc>
              <a:spcAft>
                <a:spcPts val="601"/>
              </a:spcAft>
              <a:tabLst>
                <a:tab pos="0" algn="l"/>
              </a:tabLst>
            </a:pPr>
            <a:r>
              <a:rPr lang="en-US" sz="1600" b="1" strike="noStrike" spc="-1">
                <a:solidFill>
                  <a:srgbClr val="FFFFFF"/>
                </a:solidFill>
                <a:latin typeface="Verdana"/>
              </a:rPr>
              <a:t>Click to insert text</a:t>
            </a:r>
            <a:endParaRPr lang="en-US" sz="1600" b="0" strike="noStrike" spc="-1">
              <a:solidFill>
                <a:srgbClr val="000000"/>
              </a:solidFill>
              <a:latin typeface="Verdana"/>
            </a:endParaRPr>
          </a:p>
        </p:txBody>
      </p:sp>
      <p:sp>
        <p:nvSpPr>
          <p:cNvPr id="182" name="CustomShape 25"/>
          <p:cNvSpPr/>
          <p:nvPr/>
        </p:nvSpPr>
        <p:spPr>
          <a:xfrm>
            <a:off x="11533680" y="6555600"/>
            <a:ext cx="74268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129A7D39-1E04-46F6-929F-51121935FB70}" type="slidenum">
              <a:rPr lang="en-US" sz="800" b="0" strike="noStrike" spc="-1">
                <a:solidFill>
                  <a:srgbClr val="808080"/>
                </a:solidFill>
                <a:latin typeface="Verdana"/>
              </a:rPr>
              <a:t>‹#›</a:t>
            </a:fld>
            <a:endParaRPr lang="en-US" sz="800" b="0" strike="noStrike" spc="-1">
              <a:latin typeface="Arial"/>
            </a:endParaRPr>
          </a:p>
        </p:txBody>
      </p:sp>
      <p:sp>
        <p:nvSpPr>
          <p:cNvPr id="183" name="Line 26"/>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184" name="CustomShape 27"/>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rPr>
              <a:t>Presentation Title | Author | Date</a:t>
            </a:r>
            <a:endParaRPr lang="en-US" sz="800" b="0" strike="noStrike" spc="-1">
              <a:latin typeface="Arial"/>
            </a:endParaRPr>
          </a:p>
        </p:txBody>
      </p:sp>
      <p:sp>
        <p:nvSpPr>
          <p:cNvPr id="185" name="CustomShape 28"/>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rPr>
              <a:t>© 2017 Capgemini. All rights reserved.</a:t>
            </a:r>
            <a:endParaRPr lang="en-US" sz="800" b="0" strike="noStrike" spc="-1">
              <a:latin typeface="Arial"/>
            </a:endParaRPr>
          </a:p>
        </p:txBody>
      </p:sp>
      <p:sp>
        <p:nvSpPr>
          <p:cNvPr id="186" name="PlaceHolder 29"/>
          <p:cNvSpPr>
            <a:spLocks noGrp="1"/>
          </p:cNvSpPr>
          <p:nvPr>
            <p:ph type="title"/>
          </p:nvPr>
        </p:nvSpPr>
        <p:spPr>
          <a:xfrm>
            <a:off x="407880" y="404640"/>
            <a:ext cx="6983640" cy="863280"/>
          </a:xfrm>
          <a:prstGeom prst="rect">
            <a:avLst/>
          </a:prstGeom>
        </p:spPr>
        <p:txBody>
          <a:bodyPr lIns="0" tIns="0" rIns="0" bIns="0">
            <a:normAutofit/>
          </a:bodyPr>
          <a:lstStyle/>
          <a:p>
            <a:pPr>
              <a:lnSpc>
                <a:spcPts val="2999"/>
              </a:lnSpc>
            </a:pPr>
            <a:r>
              <a:rPr lang="en-US" sz="2600" b="0" strike="noStrike" spc="-1">
                <a:solidFill>
                  <a:srgbClr val="0070AD"/>
                </a:solidFill>
                <a:latin typeface="Verdana"/>
              </a:rPr>
              <a:t>Click to add title</a:t>
            </a:r>
            <a:endParaRPr lang="en-US" sz="2600" b="0" strike="noStrike" spc="-1">
              <a:solidFill>
                <a:srgbClr val="000000"/>
              </a:solidFill>
              <a:latin typeface="Verdana"/>
            </a:endParaRPr>
          </a:p>
        </p:txBody>
      </p:sp>
      <p:sp>
        <p:nvSpPr>
          <p:cNvPr id="187" name="PlaceHolder 30"/>
          <p:cNvSpPr>
            <a:spLocks noGrp="1"/>
          </p:cNvSpPr>
          <p:nvPr>
            <p:ph type="body"/>
          </p:nvPr>
        </p:nvSpPr>
        <p:spPr>
          <a:xfrm>
            <a:off x="417600" y="1430280"/>
            <a:ext cx="3007800" cy="5010480"/>
          </a:xfrm>
          <a:prstGeom prst="rect">
            <a:avLst/>
          </a:prstGeom>
        </p:spPr>
        <p:txBody>
          <a:bodyPr lIns="0" tIns="0" rIns="0" bIns="0">
            <a:noAutofit/>
          </a:bodyPr>
          <a:lstStyle/>
          <a:p>
            <a:pPr>
              <a:lnSpc>
                <a:spcPts val="2200"/>
              </a:lnSpc>
              <a:spcAft>
                <a:spcPts val="601"/>
              </a:spcAft>
              <a:tabLst>
                <a:tab pos="0" algn="l"/>
              </a:tabLst>
            </a:pPr>
            <a:r>
              <a:rPr lang="en-US" sz="1800" b="0" strike="noStrike" spc="-1">
                <a:solidFill>
                  <a:srgbClr val="000000"/>
                </a:solidFill>
                <a:latin typeface="Verdana"/>
              </a:rPr>
              <a:t>Click to insert text</a:t>
            </a:r>
          </a:p>
          <a:p>
            <a:pPr marL="231840" lvl="1" indent="-226800">
              <a:lnSpc>
                <a:spcPts val="1800"/>
              </a:lnSpc>
              <a:spcAft>
                <a:spcPts val="601"/>
              </a:spcAft>
              <a:buClr>
                <a:srgbClr val="0070AD"/>
              </a:buClr>
              <a:buFont typeface="Wingdings" charset="2"/>
              <a:buChar char=""/>
              <a:tabLst>
                <a:tab pos="0" algn="l"/>
              </a:tabLst>
            </a:pPr>
            <a:r>
              <a:rPr lang="en-US" sz="1600" b="0" strike="noStrike" spc="-1">
                <a:solidFill>
                  <a:srgbClr val="000000"/>
                </a:solidFill>
                <a:latin typeface="Verdana"/>
              </a:rPr>
              <a:t>Second level</a:t>
            </a:r>
          </a:p>
          <a:p>
            <a:pPr marL="463680" lvl="2" indent="-231480">
              <a:lnSpc>
                <a:spcPts val="1599"/>
              </a:lnSpc>
              <a:spcAft>
                <a:spcPts val="601"/>
              </a:spcAft>
              <a:buClr>
                <a:srgbClr val="0070AD"/>
              </a:buClr>
              <a:buFont typeface="Arial"/>
              <a:buChar char="•"/>
              <a:tabLst>
                <a:tab pos="0" algn="l"/>
              </a:tabLst>
            </a:pPr>
            <a:r>
              <a:rPr lang="en-US" sz="1400" b="0" strike="noStrike" spc="-1">
                <a:solidFill>
                  <a:srgbClr val="000000"/>
                </a:solidFill>
                <a:latin typeface="Verdana"/>
              </a:rPr>
              <a:t>Third level</a:t>
            </a:r>
          </a:p>
          <a:p>
            <a:pPr marL="682560" lvl="3" indent="-218880">
              <a:lnSpc>
                <a:spcPts val="1400"/>
              </a:lnSpc>
              <a:spcAft>
                <a:spcPts val="601"/>
              </a:spcAft>
              <a:buClr>
                <a:srgbClr val="0070AD"/>
              </a:buClr>
              <a:buFont typeface="Arial"/>
              <a:buChar char="‒"/>
              <a:tabLst>
                <a:tab pos="0" algn="l"/>
              </a:tabLst>
            </a:pPr>
            <a:r>
              <a:rPr lang="en-US" sz="1200" b="0" strike="noStrike" spc="-1">
                <a:solidFill>
                  <a:srgbClr val="000000"/>
                </a:solidFill>
                <a:latin typeface="Verdana"/>
              </a:rPr>
              <a:t>Fourth level</a:t>
            </a:r>
          </a:p>
        </p:txBody>
      </p:sp>
      <p:pic>
        <p:nvPicPr>
          <p:cNvPr id="188" name="Graphic 4"/>
          <p:cNvPicPr/>
          <p:nvPr/>
        </p:nvPicPr>
        <p:blipFill>
          <a:blip r:embed="rId14"/>
          <a:srcRect l="81836" t="-4712" b="16530"/>
          <a:stretch/>
        </p:blipFill>
        <p:spPr>
          <a:xfrm>
            <a:off x="11547720" y="188640"/>
            <a:ext cx="424080" cy="4593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5" name="Graphic 4"/>
          <p:cNvPicPr/>
          <p:nvPr/>
        </p:nvPicPr>
        <p:blipFill>
          <a:blip r:embed="rId14"/>
          <a:srcRect l="81836" t="-4712" b="16530"/>
          <a:stretch/>
        </p:blipFill>
        <p:spPr>
          <a:xfrm>
            <a:off x="11547720" y="188640"/>
            <a:ext cx="424080" cy="459360"/>
          </a:xfrm>
          <a:prstGeom prst="rect">
            <a:avLst/>
          </a:prstGeom>
          <a:ln w="0">
            <a:noFill/>
          </a:ln>
        </p:spPr>
      </p:pic>
      <p:sp>
        <p:nvSpPr>
          <p:cNvPr id="226"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227"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228"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229"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230"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231"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232"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233"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234"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235"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236"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237"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238"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239"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240"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241"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242"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243"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244"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245"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246"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247"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248" name="CustomShape 23"/>
          <p:cNvSpPr/>
          <p:nvPr/>
        </p:nvSpPr>
        <p:spPr>
          <a:xfrm>
            <a:off x="11533680" y="6555600"/>
            <a:ext cx="74268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760BD898-9521-44DC-9DB6-D215A55A43DF}" type="slidenum">
              <a:rPr lang="en-US" sz="800" b="0" strike="noStrike" spc="-1">
                <a:solidFill>
                  <a:srgbClr val="808080"/>
                </a:solidFill>
                <a:latin typeface="Verdana"/>
              </a:rPr>
              <a:t>‹#›</a:t>
            </a:fld>
            <a:endParaRPr lang="en-US" sz="800" b="0" strike="noStrike" spc="-1">
              <a:latin typeface="Arial"/>
            </a:endParaRPr>
          </a:p>
        </p:txBody>
      </p:sp>
      <p:sp>
        <p:nvSpPr>
          <p:cNvPr id="249" name="Line 24"/>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250" name="CustomShape 25"/>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rPr>
              <a:t>Presentation Title | Author | Date</a:t>
            </a:r>
            <a:endParaRPr lang="en-US" sz="800" b="0" strike="noStrike" spc="-1">
              <a:latin typeface="Arial"/>
            </a:endParaRPr>
          </a:p>
        </p:txBody>
      </p:sp>
      <p:sp>
        <p:nvSpPr>
          <p:cNvPr id="251" name="CustomShape 26"/>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rPr>
              <a:t>© 2017 Capgemini. All rights reserved.</a:t>
            </a:r>
            <a:endParaRPr lang="en-US" sz="800" b="0" strike="noStrike" spc="-1">
              <a:latin typeface="Arial"/>
            </a:endParaRPr>
          </a:p>
        </p:txBody>
      </p:sp>
      <p:sp>
        <p:nvSpPr>
          <p:cNvPr id="252" name="PlaceHolder 27"/>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
        <p:nvSpPr>
          <p:cNvPr id="253"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0" name="Graphic 4"/>
          <p:cNvPicPr/>
          <p:nvPr/>
        </p:nvPicPr>
        <p:blipFill>
          <a:blip r:embed="rId14"/>
          <a:srcRect l="81836" t="-4712" b="16530"/>
          <a:stretch/>
        </p:blipFill>
        <p:spPr>
          <a:xfrm>
            <a:off x="11547720" y="188640"/>
            <a:ext cx="424080" cy="459360"/>
          </a:xfrm>
          <a:prstGeom prst="rect">
            <a:avLst/>
          </a:prstGeom>
          <a:ln w="0">
            <a:noFill/>
          </a:ln>
        </p:spPr>
      </p:pic>
      <p:sp>
        <p:nvSpPr>
          <p:cNvPr id="291"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292"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293"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294"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295"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296"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297"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298"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299"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300"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301"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302"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303"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304"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305"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306"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307"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308"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309"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310"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311"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312"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313" name="CustomShape 23"/>
          <p:cNvSpPr/>
          <p:nvPr/>
        </p:nvSpPr>
        <p:spPr>
          <a:xfrm>
            <a:off x="11533680" y="6555600"/>
            <a:ext cx="74268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47572A73-F6E1-429C-BB54-6D30DEF772A7}" type="slidenum">
              <a:rPr lang="en-US" sz="800" b="0" strike="noStrike" spc="-1">
                <a:solidFill>
                  <a:srgbClr val="808080"/>
                </a:solidFill>
                <a:latin typeface="Verdana"/>
              </a:rPr>
              <a:t>‹#›</a:t>
            </a:fld>
            <a:endParaRPr lang="en-US" sz="800" b="0" strike="noStrike" spc="-1">
              <a:latin typeface="Arial"/>
            </a:endParaRPr>
          </a:p>
        </p:txBody>
      </p:sp>
      <p:sp>
        <p:nvSpPr>
          <p:cNvPr id="314" name="PlaceHolder 2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
        <p:nvSpPr>
          <p:cNvPr id="315" name="PlaceHolder 2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2" name="Graphic 4"/>
          <p:cNvPicPr/>
          <p:nvPr/>
        </p:nvPicPr>
        <p:blipFill>
          <a:blip r:embed="rId14"/>
          <a:srcRect l="81836" t="-4712" b="16530"/>
          <a:stretch/>
        </p:blipFill>
        <p:spPr>
          <a:xfrm>
            <a:off x="11547720" y="188640"/>
            <a:ext cx="424080" cy="459360"/>
          </a:xfrm>
          <a:prstGeom prst="rect">
            <a:avLst/>
          </a:prstGeom>
          <a:ln w="0">
            <a:noFill/>
          </a:ln>
        </p:spPr>
      </p:pic>
      <p:sp>
        <p:nvSpPr>
          <p:cNvPr id="353"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354"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355"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356"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357"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358"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359"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360"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361"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362"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363"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364"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365"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366"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367"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368"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369"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370"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371"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372"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373"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374"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pic>
        <p:nvPicPr>
          <p:cNvPr id="375" name="Graphic 7"/>
          <p:cNvPicPr/>
          <p:nvPr/>
        </p:nvPicPr>
        <p:blipFill>
          <a:blip r:embed="rId15"/>
          <a:srcRect r="23077" b="19675"/>
          <a:stretch/>
        </p:blipFill>
        <p:spPr>
          <a:xfrm rot="16200000">
            <a:off x="5412960" y="79200"/>
            <a:ext cx="6857640" cy="6699600"/>
          </a:xfrm>
          <a:prstGeom prst="rect">
            <a:avLst/>
          </a:prstGeom>
          <a:ln w="0">
            <a:noFill/>
          </a:ln>
        </p:spPr>
      </p:pic>
      <p:sp>
        <p:nvSpPr>
          <p:cNvPr id="376" name="PlaceHolder 23"/>
          <p:cNvSpPr>
            <a:spLocks noGrp="1"/>
          </p:cNvSpPr>
          <p:nvPr>
            <p:ph type="body"/>
          </p:nvPr>
        </p:nvSpPr>
        <p:spPr>
          <a:xfrm>
            <a:off x="1847520" y="2709000"/>
            <a:ext cx="3312000" cy="719640"/>
          </a:xfrm>
          <a:prstGeom prst="rect">
            <a:avLst/>
          </a:prstGeom>
        </p:spPr>
        <p:txBody>
          <a:bodyPr lIns="0" tIns="0" rIns="0" bIns="0" anchor="ctr">
            <a:noAutofit/>
          </a:bodyPr>
          <a:lstStyle/>
          <a:p>
            <a:pPr>
              <a:lnSpc>
                <a:spcPct val="100000"/>
              </a:lnSpc>
              <a:spcBef>
                <a:spcPts val="1001"/>
              </a:spcBef>
              <a:tabLst>
                <a:tab pos="0" algn="l"/>
              </a:tabLst>
            </a:pPr>
            <a:r>
              <a:rPr lang="en-US" sz="1600" b="0" strike="noStrike" spc="-1">
                <a:solidFill>
                  <a:srgbClr val="000000"/>
                </a:solidFill>
                <a:latin typeface="Verdana"/>
              </a:rPr>
              <a:t>Click to insert text</a:t>
            </a:r>
          </a:p>
        </p:txBody>
      </p:sp>
      <p:sp>
        <p:nvSpPr>
          <p:cNvPr id="377" name="PlaceHolder 24"/>
          <p:cNvSpPr>
            <a:spLocks noGrp="1"/>
          </p:cNvSpPr>
          <p:nvPr>
            <p:ph type="body"/>
          </p:nvPr>
        </p:nvSpPr>
        <p:spPr>
          <a:xfrm>
            <a:off x="1847520" y="3645000"/>
            <a:ext cx="3312000" cy="719640"/>
          </a:xfrm>
          <a:prstGeom prst="rect">
            <a:avLst/>
          </a:prstGeom>
        </p:spPr>
        <p:txBody>
          <a:bodyPr lIns="0" tIns="0" rIns="0" bIns="0" anchor="ctr">
            <a:noAutofit/>
          </a:bodyPr>
          <a:lstStyle/>
          <a:p>
            <a:pPr>
              <a:lnSpc>
                <a:spcPct val="100000"/>
              </a:lnSpc>
              <a:spcBef>
                <a:spcPts val="1001"/>
              </a:spcBef>
              <a:tabLst>
                <a:tab pos="0" algn="l"/>
              </a:tabLst>
            </a:pPr>
            <a:r>
              <a:rPr lang="en-US" sz="1600" b="0" strike="noStrike" spc="-1">
                <a:solidFill>
                  <a:srgbClr val="000000"/>
                </a:solidFill>
                <a:latin typeface="Verdana"/>
              </a:rPr>
              <a:t>Click to insert text</a:t>
            </a:r>
          </a:p>
        </p:txBody>
      </p:sp>
      <p:sp>
        <p:nvSpPr>
          <p:cNvPr id="378" name="PlaceHolder 25"/>
          <p:cNvSpPr>
            <a:spLocks noGrp="1"/>
          </p:cNvSpPr>
          <p:nvPr>
            <p:ph type="body"/>
          </p:nvPr>
        </p:nvSpPr>
        <p:spPr>
          <a:xfrm>
            <a:off x="6553080" y="2060640"/>
            <a:ext cx="4909680" cy="2722320"/>
          </a:xfrm>
          <a:prstGeom prst="rect">
            <a:avLst/>
          </a:prstGeom>
        </p:spPr>
        <p:txBody>
          <a:bodyPr lIns="90000" tIns="45000" rIns="90000" bIns="45000" anchor="ctr">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Verdana"/>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Verdana"/>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Verdana"/>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Verdana"/>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Verdana"/>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Verdana"/>
              </a:rPr>
              <a:t>Seventh Outline Level</a:t>
            </a:r>
          </a:p>
        </p:txBody>
      </p:sp>
      <p:sp>
        <p:nvSpPr>
          <p:cNvPr id="379" name="PlaceHolder 26"/>
          <p:cNvSpPr>
            <a:spLocks noGrp="1"/>
          </p:cNvSpPr>
          <p:nvPr>
            <p:ph type="body"/>
          </p:nvPr>
        </p:nvSpPr>
        <p:spPr>
          <a:xfrm>
            <a:off x="1847520" y="4630320"/>
            <a:ext cx="3312000" cy="719640"/>
          </a:xfrm>
          <a:prstGeom prst="rect">
            <a:avLst/>
          </a:prstGeom>
        </p:spPr>
        <p:txBody>
          <a:bodyPr lIns="0" tIns="0" rIns="0" bIns="0" anchor="ctr">
            <a:noAutofit/>
          </a:bodyPr>
          <a:lstStyle/>
          <a:p>
            <a:pPr>
              <a:lnSpc>
                <a:spcPct val="100000"/>
              </a:lnSpc>
              <a:spcBef>
                <a:spcPts val="1001"/>
              </a:spcBef>
              <a:tabLst>
                <a:tab pos="0" algn="l"/>
              </a:tabLst>
            </a:pPr>
            <a:r>
              <a:rPr lang="en-US" sz="1600" b="0" strike="noStrike" spc="-1">
                <a:solidFill>
                  <a:srgbClr val="000000"/>
                </a:solidFill>
                <a:latin typeface="Verdana"/>
              </a:rPr>
              <a:t>Click to insert text</a:t>
            </a:r>
          </a:p>
        </p:txBody>
      </p:sp>
      <p:sp>
        <p:nvSpPr>
          <p:cNvPr id="380" name="PlaceHolder 27"/>
          <p:cNvSpPr>
            <a:spLocks noGrp="1"/>
          </p:cNvSpPr>
          <p:nvPr>
            <p:ph type="title"/>
          </p:nvPr>
        </p:nvSpPr>
        <p:spPr>
          <a:xfrm>
            <a:off x="407880" y="404640"/>
            <a:ext cx="9864000" cy="863280"/>
          </a:xfrm>
          <a:prstGeom prst="rect">
            <a:avLst/>
          </a:prstGeom>
        </p:spPr>
        <p:txBody>
          <a:bodyPr lIns="0" tIns="0" rIns="0" bIns="0">
            <a:normAutofit/>
          </a:bodyPr>
          <a:lstStyle/>
          <a:p>
            <a:pPr>
              <a:lnSpc>
                <a:spcPts val="2999"/>
              </a:lnSpc>
            </a:pPr>
            <a:r>
              <a:rPr lang="en-US" sz="2600" b="0" strike="noStrike" spc="-1">
                <a:solidFill>
                  <a:srgbClr val="0070AD"/>
                </a:solidFill>
                <a:latin typeface="Verdana"/>
                <a:ea typeface="Verdana"/>
              </a:rPr>
              <a:t>Click to add title</a:t>
            </a:r>
            <a:endParaRPr lang="en-US" sz="2600" b="0" strike="noStrike" spc="-1">
              <a:solidFill>
                <a:srgbClr val="000000"/>
              </a:solidFill>
              <a:latin typeface="Verdana"/>
            </a:endParaRPr>
          </a:p>
        </p:txBody>
      </p:sp>
      <p:pic>
        <p:nvPicPr>
          <p:cNvPr id="381" name="Graphic 4"/>
          <p:cNvPicPr/>
          <p:nvPr/>
        </p:nvPicPr>
        <p:blipFill>
          <a:blip r:embed="rId14"/>
          <a:srcRect l="81836" t="-4712" b="16530"/>
          <a:stretch/>
        </p:blipFill>
        <p:spPr>
          <a:xfrm>
            <a:off x="11491560" y="164880"/>
            <a:ext cx="424080" cy="459360"/>
          </a:xfrm>
          <a:prstGeom prst="rect">
            <a:avLst/>
          </a:prstGeom>
          <a:ln w="0">
            <a:noFill/>
          </a:ln>
        </p:spPr>
      </p:pic>
      <p:sp>
        <p:nvSpPr>
          <p:cNvPr id="382" name="Line 28"/>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383" name="CustomShape 29"/>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rPr>
              <a:t>Presentation Title | Author | Date</a:t>
            </a:r>
            <a:endParaRPr lang="en-US" sz="800" b="0" strike="noStrike" spc="-1">
              <a:latin typeface="Arial"/>
            </a:endParaRPr>
          </a:p>
        </p:txBody>
      </p:sp>
      <p:sp>
        <p:nvSpPr>
          <p:cNvPr id="384" name="CustomShape 30"/>
          <p:cNvSpPr/>
          <p:nvPr/>
        </p:nvSpPr>
        <p:spPr>
          <a:xfrm>
            <a:off x="11474280" y="6555600"/>
            <a:ext cx="74340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C6615DCB-32D5-4551-A211-DCFF7A405E2E}" type="slidenum">
              <a:rPr lang="en-US" sz="800" b="0" strike="noStrike" spc="-1">
                <a:solidFill>
                  <a:srgbClr val="FFFFFF"/>
                </a:solidFill>
                <a:latin typeface="Verdana"/>
              </a:rPr>
              <a:t>‹#›</a:t>
            </a:fld>
            <a:endParaRPr lang="en-US" sz="800" b="0" strike="noStrike" spc="-1">
              <a:latin typeface="Arial"/>
            </a:endParaRPr>
          </a:p>
        </p:txBody>
      </p:sp>
      <p:sp>
        <p:nvSpPr>
          <p:cNvPr id="385" name="CustomShape 31"/>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rPr>
              <a:t>© 2017 Capgemini. All rights reserved.</a:t>
            </a:r>
            <a:endParaRPr lang="en-US" sz="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2" name="Graphic 4"/>
          <p:cNvPicPr/>
          <p:nvPr/>
        </p:nvPicPr>
        <p:blipFill>
          <a:blip r:embed="rId14"/>
          <a:srcRect l="81836" t="-4712" b="16530"/>
          <a:stretch/>
        </p:blipFill>
        <p:spPr>
          <a:xfrm>
            <a:off x="11547720" y="188640"/>
            <a:ext cx="424080" cy="459360"/>
          </a:xfrm>
          <a:prstGeom prst="rect">
            <a:avLst/>
          </a:prstGeom>
          <a:ln w="0">
            <a:noFill/>
          </a:ln>
        </p:spPr>
      </p:pic>
      <p:sp>
        <p:nvSpPr>
          <p:cNvPr id="423"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424"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425"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426"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427"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428"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429"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430"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431"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432"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433"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434"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435"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436"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437"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438"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439"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440"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441"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442"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443"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444"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445" name="CustomShape 23"/>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46" name="CustomShape 24"/>
          <p:cNvSpPr/>
          <p:nvPr/>
        </p:nvSpPr>
        <p:spPr>
          <a:xfrm>
            <a:off x="-1243080" y="-2656800"/>
            <a:ext cx="10767600" cy="11442960"/>
          </a:xfrm>
          <a:custGeom>
            <a:avLst/>
            <a:gdLst/>
            <a:ahLst/>
            <a:cxnLst/>
            <a:rect l="l" t="t"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w="0">
            <a:noFill/>
          </a:ln>
        </p:spPr>
        <p:style>
          <a:lnRef idx="0">
            <a:scrgbClr r="0" g="0" b="0"/>
          </a:lnRef>
          <a:fillRef idx="0">
            <a:scrgbClr r="0" g="0" b="0"/>
          </a:fillRef>
          <a:effectRef idx="0">
            <a:scrgbClr r="0" g="0" b="0"/>
          </a:effectRef>
          <a:fontRef idx="minor"/>
        </p:style>
      </p:sp>
      <p:grpSp>
        <p:nvGrpSpPr>
          <p:cNvPr id="447" name="Group 25"/>
          <p:cNvGrpSpPr/>
          <p:nvPr/>
        </p:nvGrpSpPr>
        <p:grpSpPr>
          <a:xfrm>
            <a:off x="4979160" y="2404080"/>
            <a:ext cx="734760" cy="682200"/>
            <a:chOff x="4979160" y="2404080"/>
            <a:chExt cx="734760" cy="682200"/>
          </a:xfrm>
        </p:grpSpPr>
        <p:sp>
          <p:nvSpPr>
            <p:cNvPr id="448" name="CustomShape 26"/>
            <p:cNvSpPr/>
            <p:nvPr/>
          </p:nvSpPr>
          <p:spPr>
            <a:xfrm>
              <a:off x="5231520" y="2690640"/>
              <a:ext cx="482040" cy="395640"/>
            </a:xfrm>
            <a:custGeom>
              <a:avLst/>
              <a:gdLst/>
              <a:ahLst/>
              <a:cxn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w="0">
              <a:noFill/>
            </a:ln>
          </p:spPr>
          <p:style>
            <a:lnRef idx="0">
              <a:scrgbClr r="0" g="0" b="0"/>
            </a:lnRef>
            <a:fillRef idx="0">
              <a:scrgbClr r="0" g="0" b="0"/>
            </a:fillRef>
            <a:effectRef idx="0">
              <a:scrgbClr r="0" g="0" b="0"/>
            </a:effectRef>
            <a:fontRef idx="minor"/>
          </p:style>
        </p:sp>
        <p:sp>
          <p:nvSpPr>
            <p:cNvPr id="449" name="CustomShape 27"/>
            <p:cNvSpPr/>
            <p:nvPr/>
          </p:nvSpPr>
          <p:spPr>
            <a:xfrm>
              <a:off x="4979160" y="2404080"/>
              <a:ext cx="734760" cy="626400"/>
            </a:xfrm>
            <a:custGeom>
              <a:avLst/>
              <a:gdLst/>
              <a:ahLst/>
              <a:cxn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w="0">
              <a:noFill/>
            </a:ln>
          </p:spPr>
          <p:style>
            <a:lnRef idx="0">
              <a:scrgbClr r="0" g="0" b="0"/>
            </a:lnRef>
            <a:fillRef idx="0">
              <a:scrgbClr r="0" g="0" b="0"/>
            </a:fillRef>
            <a:effectRef idx="0">
              <a:scrgbClr r="0" g="0" b="0"/>
            </a:effectRef>
            <a:fontRef idx="minor"/>
          </p:style>
        </p:sp>
      </p:grpSp>
      <p:sp>
        <p:nvSpPr>
          <p:cNvPr id="450" name="CustomShape 28"/>
          <p:cNvSpPr/>
          <p:nvPr/>
        </p:nvSpPr>
        <p:spPr>
          <a:xfrm>
            <a:off x="6536160" y="2886480"/>
            <a:ext cx="5125320" cy="7700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pPr>
            <a:r>
              <a:rPr lang="en-US" sz="900" b="0" strike="noStrike" spc="-1">
                <a:solidFill>
                  <a:srgbClr val="000000"/>
                </a:solidFill>
                <a:latin typeface="Verdana"/>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b="0" strike="noStrike" spc="-1">
                <a:solidFill>
                  <a:srgbClr val="0070AD"/>
                </a:solidFill>
                <a:latin typeface="Verdana"/>
              </a:rPr>
              <a:t>the Collaborative Business Experience™</a:t>
            </a:r>
            <a:r>
              <a:rPr lang="en-US" sz="900" b="0" strike="noStrike" spc="-1">
                <a:solidFill>
                  <a:srgbClr val="000000"/>
                </a:solidFill>
                <a:latin typeface="Verdana"/>
              </a:rPr>
              <a:t>, and draws on </a:t>
            </a:r>
            <a:r>
              <a:rPr lang="en-US" sz="900" b="0" strike="noStrike" spc="-1">
                <a:solidFill>
                  <a:srgbClr val="0070AD"/>
                </a:solidFill>
                <a:latin typeface="Verdana"/>
              </a:rPr>
              <a:t>Rightshore</a:t>
            </a:r>
            <a:r>
              <a:rPr lang="en-US" sz="900" b="0" strike="noStrike" spc="-1" baseline="30000">
                <a:solidFill>
                  <a:srgbClr val="0070AD"/>
                </a:solidFill>
                <a:latin typeface="Verdana"/>
              </a:rPr>
              <a:t>®</a:t>
            </a:r>
            <a:r>
              <a:rPr lang="en-US" sz="900" b="0" strike="noStrike" spc="-1">
                <a:solidFill>
                  <a:srgbClr val="000000"/>
                </a:solidFill>
                <a:latin typeface="Verdana"/>
              </a:rPr>
              <a:t>, its worldwide delivery model.</a:t>
            </a:r>
            <a:endParaRPr lang="en-US" sz="900" b="0" strike="noStrike" spc="-1">
              <a:latin typeface="Arial"/>
            </a:endParaRPr>
          </a:p>
        </p:txBody>
      </p:sp>
      <p:sp>
        <p:nvSpPr>
          <p:cNvPr id="451" name="CustomShape 29"/>
          <p:cNvSpPr/>
          <p:nvPr/>
        </p:nvSpPr>
        <p:spPr>
          <a:xfrm>
            <a:off x="6536160" y="2507040"/>
            <a:ext cx="2219760" cy="253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ts val="2001"/>
              </a:lnSpc>
            </a:pPr>
            <a:r>
              <a:rPr lang="en-US" sz="1400" b="0" strike="noStrike" spc="-1">
                <a:solidFill>
                  <a:srgbClr val="0070AD"/>
                </a:solidFill>
                <a:latin typeface="Verdana"/>
              </a:rPr>
              <a:t>About Capgemini</a:t>
            </a:r>
            <a:endParaRPr lang="en-US" sz="1400" b="0" strike="noStrike" spc="-1">
              <a:latin typeface="Arial"/>
            </a:endParaRPr>
          </a:p>
        </p:txBody>
      </p:sp>
      <p:sp>
        <p:nvSpPr>
          <p:cNvPr id="452" name="CustomShape 30"/>
          <p:cNvSpPr/>
          <p:nvPr/>
        </p:nvSpPr>
        <p:spPr>
          <a:xfrm>
            <a:off x="6536160" y="4235760"/>
            <a:ext cx="2057040" cy="406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spcAft>
                <a:spcPts val="601"/>
              </a:spcAft>
            </a:pPr>
            <a:r>
              <a:rPr lang="en-US" sz="900" b="0" strike="noStrike" spc="-1">
                <a:solidFill>
                  <a:srgbClr val="000000"/>
                </a:solidFill>
                <a:latin typeface="Verdana"/>
              </a:rPr>
              <a:t>Learn more about us at</a:t>
            </a:r>
            <a:endParaRPr lang="en-US" sz="900" b="0" strike="noStrike" spc="-1">
              <a:latin typeface="Arial"/>
            </a:endParaRPr>
          </a:p>
          <a:p>
            <a:pPr algn="just">
              <a:lnSpc>
                <a:spcPts val="1199"/>
              </a:lnSpc>
            </a:pPr>
            <a:r>
              <a:rPr lang="en-US" sz="1400" b="0" strike="noStrike" spc="-1">
                <a:solidFill>
                  <a:srgbClr val="12ABDB"/>
                </a:solidFill>
                <a:latin typeface="Verdana"/>
              </a:rPr>
              <a:t>www.capgemini.com</a:t>
            </a:r>
            <a:endParaRPr lang="en-US" sz="1400" b="0" strike="noStrike" spc="-1">
              <a:latin typeface="Arial"/>
            </a:endParaRPr>
          </a:p>
        </p:txBody>
      </p:sp>
      <p:pic>
        <p:nvPicPr>
          <p:cNvPr id="453" name="Picture 2" descr="D:\My Work\Template\Icons\Social Media\LinkedIN.png"/>
          <p:cNvPicPr/>
          <p:nvPr/>
        </p:nvPicPr>
        <p:blipFill>
          <a:blip r:embed="rId15"/>
          <a:stretch/>
        </p:blipFill>
        <p:spPr>
          <a:xfrm>
            <a:off x="798480" y="3979080"/>
            <a:ext cx="333000" cy="333000"/>
          </a:xfrm>
          <a:prstGeom prst="rect">
            <a:avLst/>
          </a:prstGeom>
          <a:ln w="0">
            <a:noFill/>
          </a:ln>
        </p:spPr>
      </p:pic>
      <p:pic>
        <p:nvPicPr>
          <p:cNvPr id="454" name="Picture 4" descr="D:\My Work\Template\Icons\Social Media\SlideShare.png"/>
          <p:cNvPicPr/>
          <p:nvPr/>
        </p:nvPicPr>
        <p:blipFill>
          <a:blip r:embed="rId16"/>
          <a:stretch/>
        </p:blipFill>
        <p:spPr>
          <a:xfrm>
            <a:off x="1181880" y="3979080"/>
            <a:ext cx="333000" cy="333000"/>
          </a:xfrm>
          <a:prstGeom prst="rect">
            <a:avLst/>
          </a:prstGeom>
          <a:ln w="0">
            <a:noFill/>
          </a:ln>
        </p:spPr>
      </p:pic>
      <p:pic>
        <p:nvPicPr>
          <p:cNvPr id="455" name="Picture 5" descr="D:\My Work\Template\Icons\Social Media\Twitter.png"/>
          <p:cNvPicPr/>
          <p:nvPr/>
        </p:nvPicPr>
        <p:blipFill>
          <a:blip r:embed="rId17"/>
          <a:stretch/>
        </p:blipFill>
        <p:spPr>
          <a:xfrm>
            <a:off x="1565280" y="3979080"/>
            <a:ext cx="333000" cy="333000"/>
          </a:xfrm>
          <a:prstGeom prst="rect">
            <a:avLst/>
          </a:prstGeom>
          <a:ln w="0">
            <a:noFill/>
          </a:ln>
        </p:spPr>
      </p:pic>
      <p:pic>
        <p:nvPicPr>
          <p:cNvPr id="456" name="Picture 6" descr="D:\My Work\Template\Icons\Social Media\YouTube.png"/>
          <p:cNvPicPr/>
          <p:nvPr/>
        </p:nvPicPr>
        <p:blipFill>
          <a:blip r:embed="rId18"/>
          <a:stretch/>
        </p:blipFill>
        <p:spPr>
          <a:xfrm>
            <a:off x="1948680" y="3979080"/>
            <a:ext cx="333000" cy="333000"/>
          </a:xfrm>
          <a:prstGeom prst="rect">
            <a:avLst/>
          </a:prstGeom>
          <a:ln w="0">
            <a:noFill/>
          </a:ln>
        </p:spPr>
      </p:pic>
      <p:pic>
        <p:nvPicPr>
          <p:cNvPr id="457" name="Picture 7" descr="D:\My Work\Template\Icons\Social Media\Facebook.png"/>
          <p:cNvPicPr/>
          <p:nvPr/>
        </p:nvPicPr>
        <p:blipFill>
          <a:blip r:embed="rId19"/>
          <a:stretch/>
        </p:blipFill>
        <p:spPr>
          <a:xfrm>
            <a:off x="415080" y="3979080"/>
            <a:ext cx="333000" cy="333000"/>
          </a:xfrm>
          <a:prstGeom prst="rect">
            <a:avLst/>
          </a:prstGeom>
          <a:ln w="0">
            <a:noFill/>
          </a:ln>
        </p:spPr>
      </p:pic>
      <p:sp>
        <p:nvSpPr>
          <p:cNvPr id="458" name="CustomShape 31"/>
          <p:cNvSpPr/>
          <p:nvPr/>
        </p:nvSpPr>
        <p:spPr>
          <a:xfrm>
            <a:off x="415080" y="5646600"/>
            <a:ext cx="4198320" cy="563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800" b="0" strike="noStrike" spc="-1">
                <a:solidFill>
                  <a:srgbClr val="FFFFFF"/>
                </a:solidFill>
                <a:latin typeface="Verdana"/>
              </a:rPr>
              <a:t>This message contains information that may be privileged or confidential and is the property of the Capgemini Group.</a:t>
            </a:r>
            <a:br/>
            <a:r>
              <a:rPr lang="en-US" sz="800" b="0" strike="noStrike" spc="-1">
                <a:solidFill>
                  <a:srgbClr val="FFFFFF"/>
                </a:solidFill>
                <a:latin typeface="Arial"/>
              </a:rPr>
              <a:t>Copyright © 2017 Capgemini. All rights reserved.</a:t>
            </a:r>
            <a:endParaRPr lang="en-US" sz="800" b="0" strike="noStrike" spc="-1">
              <a:latin typeface="Arial"/>
            </a:endParaRPr>
          </a:p>
          <a:p>
            <a:pPr>
              <a:lnSpc>
                <a:spcPct val="100000"/>
              </a:lnSpc>
              <a:spcAft>
                <a:spcPts val="601"/>
              </a:spcAft>
              <a:tabLst>
                <a:tab pos="0" algn="l"/>
              </a:tabLst>
            </a:pPr>
            <a:r>
              <a:rPr lang="en-US" sz="800" b="0" strike="noStrike" spc="-1">
                <a:solidFill>
                  <a:srgbClr val="FFFFFF"/>
                </a:solidFill>
                <a:latin typeface="Arial"/>
              </a:rPr>
              <a:t>Rightshore</a:t>
            </a:r>
            <a:r>
              <a:rPr lang="en-US" sz="800" b="0" strike="noStrike" spc="-1" baseline="30000">
                <a:solidFill>
                  <a:srgbClr val="FFFFFF"/>
                </a:solidFill>
                <a:latin typeface="Arial"/>
              </a:rPr>
              <a:t>®</a:t>
            </a:r>
            <a:r>
              <a:rPr lang="en-US" sz="800" b="0" strike="noStrike" spc="-1">
                <a:solidFill>
                  <a:srgbClr val="FFFFFF"/>
                </a:solidFill>
                <a:latin typeface="Arial"/>
              </a:rPr>
              <a:t> is a trademark belonging to Capgemini.</a:t>
            </a:r>
            <a:endParaRPr lang="en-US" sz="800" b="0" strike="noStrike" spc="-1">
              <a:latin typeface="Arial"/>
            </a:endParaRPr>
          </a:p>
        </p:txBody>
      </p:sp>
      <p:sp>
        <p:nvSpPr>
          <p:cNvPr id="459" name="CustomShape 32"/>
          <p:cNvSpPr/>
          <p:nvPr/>
        </p:nvSpPr>
        <p:spPr>
          <a:xfrm>
            <a:off x="6536160" y="5934960"/>
            <a:ext cx="5219280" cy="274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600" b="0" strike="noStrike" spc="-1">
                <a:solidFill>
                  <a:srgbClr val="000000"/>
                </a:solidFill>
                <a:latin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b="0" strike="noStrike" spc="-1">
              <a:latin typeface="Arial"/>
            </a:endParaRPr>
          </a:p>
        </p:txBody>
      </p:sp>
      <p:sp>
        <p:nvSpPr>
          <p:cNvPr id="460" name="CustomShape 33"/>
          <p:cNvSpPr/>
          <p:nvPr/>
        </p:nvSpPr>
        <p:spPr>
          <a:xfrm>
            <a:off x="7489800" y="3812040"/>
            <a:ext cx="2335680" cy="124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61" name="CustomShape 34"/>
          <p:cNvSpPr/>
          <p:nvPr/>
        </p:nvSpPr>
        <p:spPr>
          <a:xfrm>
            <a:off x="10730880" y="3812040"/>
            <a:ext cx="704520" cy="124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62" name="CustomShape 35"/>
          <p:cNvSpPr/>
          <p:nvPr/>
        </p:nvSpPr>
        <p:spPr>
          <a:xfrm>
            <a:off x="6532200" y="4445640"/>
            <a:ext cx="1851480" cy="18324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463" name="Picture 28"/>
          <p:cNvPicPr/>
          <p:nvPr/>
        </p:nvPicPr>
        <p:blipFill>
          <a:blip r:embed="rId20"/>
          <a:stretch/>
        </p:blipFill>
        <p:spPr>
          <a:xfrm>
            <a:off x="407520" y="4434120"/>
            <a:ext cx="2559960" cy="200520"/>
          </a:xfrm>
          <a:prstGeom prst="rect">
            <a:avLst/>
          </a:prstGeom>
          <a:ln w="0">
            <a:noFill/>
          </a:ln>
        </p:spPr>
      </p:pic>
      <p:sp>
        <p:nvSpPr>
          <p:cNvPr id="464" name="PlaceHolder 3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
        <p:nvSpPr>
          <p:cNvPr id="465" name="PlaceHolder 3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3.xml"/><Relationship Id="rId5" Type="http://schemas.openxmlformats.org/officeDocument/2006/relationships/image" Target="../media/image2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Shape 1"/>
          <p:cNvSpPr txBox="1"/>
          <p:nvPr/>
        </p:nvSpPr>
        <p:spPr>
          <a:xfrm>
            <a:off x="6522840" y="1845000"/>
            <a:ext cx="5260680" cy="1181880"/>
          </a:xfrm>
          <a:prstGeom prst="rect">
            <a:avLst/>
          </a:prstGeom>
          <a:noFill/>
          <a:ln w="0">
            <a:noFill/>
          </a:ln>
        </p:spPr>
        <p:txBody>
          <a:bodyPr lIns="0" tIns="0" rIns="0" bIns="0" anchor="b">
            <a:normAutofit/>
          </a:bodyPr>
          <a:lstStyle/>
          <a:p>
            <a:pPr algn="r">
              <a:lnSpc>
                <a:spcPts val="2999"/>
              </a:lnSpc>
              <a:spcAft>
                <a:spcPts val="601"/>
              </a:spcAft>
              <a:tabLst>
                <a:tab pos="0" algn="l"/>
              </a:tabLst>
            </a:pPr>
            <a:r>
              <a:rPr lang="en-US" sz="2600" b="0" strike="noStrike" spc="-1">
                <a:solidFill>
                  <a:srgbClr val="12ABDB"/>
                </a:solidFill>
                <a:latin typeface="Verdana"/>
              </a:rPr>
              <a:t>Fresh  Grads – Group Project</a:t>
            </a:r>
            <a:endParaRPr lang="en-US" sz="2600" b="0" strike="noStrike" spc="-1">
              <a:solidFill>
                <a:srgbClr val="000000"/>
              </a:solidFill>
              <a:latin typeface="Verdana"/>
            </a:endParaRPr>
          </a:p>
          <a:p>
            <a:pPr algn="r">
              <a:lnSpc>
                <a:spcPts val="2999"/>
              </a:lnSpc>
              <a:spcAft>
                <a:spcPts val="601"/>
              </a:spcAft>
              <a:tabLst>
                <a:tab pos="0" algn="l"/>
              </a:tabLst>
            </a:pPr>
            <a:r>
              <a:rPr lang="en-US" sz="2600" b="0" strike="noStrike" spc="-1">
                <a:solidFill>
                  <a:srgbClr val="12ABDB"/>
                </a:solidFill>
                <a:latin typeface="Verdana"/>
              </a:rPr>
              <a:t>Bug Tracking application</a:t>
            </a:r>
            <a:endParaRPr lang="en-US" sz="2600" b="0" strike="noStrike" spc="-1">
              <a:solidFill>
                <a:srgbClr val="000000"/>
              </a:solidFill>
              <a:latin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TextShape 1"/>
          <p:cNvSpPr txBox="1"/>
          <p:nvPr/>
        </p:nvSpPr>
        <p:spPr>
          <a:xfrm>
            <a:off x="407880" y="1028880"/>
            <a:ext cx="6695640" cy="5415120"/>
          </a:xfrm>
          <a:prstGeom prst="rect">
            <a:avLst/>
          </a:prstGeom>
          <a:noFill/>
          <a:ln w="0">
            <a:noFill/>
          </a:ln>
        </p:spPr>
        <p:txBody>
          <a:bodyPr lIns="0" tIns="0" rIns="0" bIns="0">
            <a:noAutofit/>
          </a:bodyPr>
          <a:lstStyle/>
          <a:p>
            <a:pPr>
              <a:lnSpc>
                <a:spcPts val="2001"/>
              </a:lnSpc>
              <a:spcAft>
                <a:spcPts val="1800"/>
              </a:spcAft>
              <a:tabLst>
                <a:tab pos="0" algn="l"/>
              </a:tabLst>
            </a:pPr>
            <a:r>
              <a:rPr lang="en-US" sz="1600" b="0" strike="noStrike" spc="-1">
                <a:solidFill>
                  <a:srgbClr val="FFFFFF"/>
                </a:solidFill>
                <a:latin typeface="Verdana"/>
              </a:rPr>
              <a:t>To Create an Application for bug tracking</a:t>
            </a:r>
            <a:endParaRPr lang="en-US" sz="1600" b="0" strike="noStrike" spc="-1">
              <a:solidFill>
                <a:srgbClr val="000000"/>
              </a:solidFill>
              <a:latin typeface="Verdana"/>
            </a:endParaRPr>
          </a:p>
          <a:p>
            <a:pPr>
              <a:lnSpc>
                <a:spcPts val="2001"/>
              </a:lnSpc>
              <a:spcAft>
                <a:spcPts val="1800"/>
              </a:spcAft>
              <a:tabLst>
                <a:tab pos="0" algn="l"/>
              </a:tabLst>
            </a:pPr>
            <a:r>
              <a:rPr lang="en-US" sz="1600" b="0" strike="noStrike" spc="-1">
                <a:solidFill>
                  <a:srgbClr val="FFFFFF"/>
                </a:solidFill>
                <a:latin typeface="Verdana"/>
              </a:rPr>
              <a:t>Employees</a:t>
            </a:r>
            <a:r>
              <a:rPr lang="en-IN" sz="1600" b="0" strike="noStrike" spc="-1">
                <a:solidFill>
                  <a:srgbClr val="FFFFFF"/>
                </a:solidFill>
                <a:latin typeface="Verdana"/>
              </a:rPr>
              <a:t> should be able to view the list of bugs which are open, closed and in progress.</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Users should be able to create the bugs.</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Admin should be able to perform below operations:</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1. Employee Management Module</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2. Bug management Module</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3. Admin Module</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4. Project Module</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5. Login Module</a:t>
            </a:r>
            <a:endParaRPr lang="en-US" sz="1600" b="0" strike="noStrike" spc="-1">
              <a:solidFill>
                <a:srgbClr val="000000"/>
              </a:solidFill>
              <a:latin typeface="Verdana"/>
            </a:endParaRPr>
          </a:p>
          <a:p>
            <a:pPr>
              <a:lnSpc>
                <a:spcPts val="2001"/>
              </a:lnSpc>
              <a:spcAft>
                <a:spcPts val="1800"/>
              </a:spcAft>
              <a:tabLst>
                <a:tab pos="0" algn="l"/>
              </a:tabLst>
            </a:pPr>
            <a:endParaRPr lang="en-US" sz="1600" b="0" strike="noStrike" spc="-1">
              <a:solidFill>
                <a:srgbClr val="000000"/>
              </a:solidFill>
              <a:latin typeface="Verdana"/>
            </a:endParaRPr>
          </a:p>
          <a:p>
            <a:pPr>
              <a:lnSpc>
                <a:spcPts val="2001"/>
              </a:lnSpc>
              <a:spcAft>
                <a:spcPts val="1800"/>
              </a:spcAft>
              <a:tabLst>
                <a:tab pos="0" algn="l"/>
              </a:tabLst>
            </a:pPr>
            <a:endParaRPr lang="en-US" sz="1600" b="0" strike="noStrike" spc="-1">
              <a:solidFill>
                <a:srgbClr val="000000"/>
              </a:solidFill>
              <a:latin typeface="Verdana"/>
            </a:endParaRPr>
          </a:p>
        </p:txBody>
      </p:sp>
      <p:sp>
        <p:nvSpPr>
          <p:cNvPr id="504" name="TextShape 2"/>
          <p:cNvSpPr txBox="1"/>
          <p:nvPr/>
        </p:nvSpPr>
        <p:spPr>
          <a:xfrm>
            <a:off x="407880" y="217080"/>
            <a:ext cx="10044360" cy="654120"/>
          </a:xfrm>
          <a:prstGeom prst="rect">
            <a:avLst/>
          </a:prstGeom>
          <a:noFill/>
          <a:ln w="0">
            <a:noFill/>
          </a:ln>
        </p:spPr>
        <p:txBody>
          <a:bodyPr lIns="0" tIns="0" rIns="0" bIns="0" anchor="b">
            <a:noAutofit/>
          </a:bodyPr>
          <a:lstStyle/>
          <a:p>
            <a:pPr>
              <a:lnSpc>
                <a:spcPct val="90000"/>
              </a:lnSpc>
            </a:pPr>
            <a:r>
              <a:rPr lang="en-US" sz="2600" b="0" strike="noStrike" spc="-1">
                <a:solidFill>
                  <a:srgbClr val="FFFFFF"/>
                </a:solidFill>
                <a:latin typeface="Verdana"/>
                <a:ea typeface="Verdana"/>
              </a:rPr>
              <a:t>Problem Statement</a:t>
            </a:r>
            <a:endParaRPr lang="en-US" sz="2600" b="0" strike="noStrike" spc="-1">
              <a:solidFill>
                <a:srgbClr val="000000"/>
              </a:solidFill>
              <a:latin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 name="Picture Placeholder 3"/>
          <p:cNvPicPr/>
          <p:nvPr/>
        </p:nvPicPr>
        <p:blipFill>
          <a:blip r:embed="rId2"/>
          <a:stretch/>
        </p:blipFill>
        <p:spPr>
          <a:xfrm>
            <a:off x="4943880" y="-1800"/>
            <a:ext cx="7247880" cy="6859080"/>
          </a:xfrm>
          <a:prstGeom prst="rect">
            <a:avLst/>
          </a:prstGeom>
          <a:ln w="0">
            <a:noFill/>
          </a:ln>
        </p:spPr>
      </p:pic>
      <p:sp>
        <p:nvSpPr>
          <p:cNvPr id="506" name="TextShape 1"/>
          <p:cNvSpPr txBox="1"/>
          <p:nvPr/>
        </p:nvSpPr>
        <p:spPr>
          <a:xfrm>
            <a:off x="294840" y="372600"/>
            <a:ext cx="4477320" cy="820080"/>
          </a:xfrm>
          <a:prstGeom prst="rect">
            <a:avLst/>
          </a:prstGeom>
          <a:noFill/>
          <a:ln w="0">
            <a:noFill/>
          </a:ln>
        </p:spPr>
        <p:txBody>
          <a:bodyPr lIns="0" tIns="0" rIns="0" bIns="0" anchor="b">
            <a:noAutofit/>
          </a:bodyPr>
          <a:lstStyle/>
          <a:p>
            <a:pPr>
              <a:lnSpc>
                <a:spcPts val="2999"/>
              </a:lnSpc>
              <a:spcAft>
                <a:spcPts val="601"/>
              </a:spcAft>
              <a:tabLst>
                <a:tab pos="0" algn="l"/>
              </a:tabLst>
            </a:pPr>
            <a:r>
              <a:rPr lang="en-US" sz="2600" b="0" strike="noStrike" spc="-1">
                <a:solidFill>
                  <a:srgbClr val="FFFFFF"/>
                </a:solidFill>
                <a:latin typeface="Verdana"/>
              </a:rPr>
              <a:t>Road Map</a:t>
            </a:r>
            <a:endParaRPr lang="en-US" sz="2600" b="0" strike="noStrike" spc="-1">
              <a:solidFill>
                <a:srgbClr val="000000"/>
              </a:solidFill>
              <a:latin typeface="Verdana"/>
            </a:endParaRPr>
          </a:p>
        </p:txBody>
      </p:sp>
      <p:sp>
        <p:nvSpPr>
          <p:cNvPr id="507" name="CustomShape 2"/>
          <p:cNvSpPr/>
          <p:nvPr/>
        </p:nvSpPr>
        <p:spPr>
          <a:xfrm>
            <a:off x="22320" y="1730880"/>
            <a:ext cx="7197120" cy="9218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Verdana"/>
              </a:rPr>
              <a:t>Application will be developed in following Sprints –</a:t>
            </a:r>
            <a:endParaRPr lang="en-US" sz="1800" b="0" strike="noStrike" spc="-1" dirty="0">
              <a:latin typeface="Arial"/>
            </a:endParaRPr>
          </a:p>
          <a:p>
            <a:pPr marL="343080" indent="-342720">
              <a:lnSpc>
                <a:spcPct val="100000"/>
              </a:lnSpc>
              <a:buClr>
                <a:srgbClr val="000000"/>
              </a:buClr>
              <a:buFont typeface="Verdana"/>
              <a:buAutoNum type="arabicPeriod"/>
            </a:pPr>
            <a:r>
              <a:rPr lang="en-US" sz="1800" b="0" strike="noStrike" spc="-1" dirty="0">
                <a:solidFill>
                  <a:srgbClr val="000000"/>
                </a:solidFill>
                <a:latin typeface="Verdana"/>
              </a:rPr>
              <a:t>Core Java +JPA with Hibernate </a:t>
            </a:r>
            <a:endParaRPr lang="en-US" sz="1800" b="0" strike="noStrike" spc="-1" dirty="0">
              <a:latin typeface="Arial"/>
            </a:endParaRPr>
          </a:p>
          <a:p>
            <a:pPr marL="343080" indent="-342720">
              <a:lnSpc>
                <a:spcPct val="100000"/>
              </a:lnSpc>
              <a:buClr>
                <a:srgbClr val="000000"/>
              </a:buClr>
              <a:buFont typeface="Verdana"/>
              <a:buAutoNum type="arabicPeriod"/>
            </a:pPr>
            <a:r>
              <a:rPr lang="en-US" sz="1800" b="0" strike="noStrike" spc="-1" dirty="0">
                <a:solidFill>
                  <a:srgbClr val="000000"/>
                </a:solidFill>
                <a:latin typeface="Verdana"/>
              </a:rPr>
              <a:t>Spring Boot + Rest Controller + JPA </a:t>
            </a:r>
            <a:r>
              <a:rPr lang="en-US" sz="1800" b="0" strike="noStrike" spc="-1">
                <a:solidFill>
                  <a:srgbClr val="000000"/>
                </a:solidFill>
                <a:latin typeface="Verdana"/>
              </a:rPr>
              <a:t>with Hibernate</a:t>
            </a:r>
            <a:endParaRPr lang="en-US"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1"/>
          <p:cNvSpPr txBox="1"/>
          <p:nvPr/>
        </p:nvSpPr>
        <p:spPr>
          <a:xfrm>
            <a:off x="7712640" y="251280"/>
            <a:ext cx="3593880" cy="952920"/>
          </a:xfrm>
          <a:prstGeom prst="rect">
            <a:avLst/>
          </a:prstGeom>
          <a:noFill/>
          <a:ln w="0">
            <a:noFill/>
          </a:ln>
        </p:spPr>
        <p:txBody>
          <a:bodyPr lIns="0" tIns="0" rIns="0" bIns="0">
            <a:noAutofit/>
          </a:bodyPr>
          <a:lstStyle/>
          <a:p>
            <a:endParaRPr lang="en-US" sz="1800" b="0" strike="noStrike" spc="-1">
              <a:solidFill>
                <a:srgbClr val="000000"/>
              </a:solidFill>
              <a:latin typeface="Verdana"/>
            </a:endParaRPr>
          </a:p>
        </p:txBody>
      </p:sp>
      <p:sp>
        <p:nvSpPr>
          <p:cNvPr id="509" name="TextShape 2"/>
          <p:cNvSpPr txBox="1"/>
          <p:nvPr/>
        </p:nvSpPr>
        <p:spPr>
          <a:xfrm>
            <a:off x="407880" y="404640"/>
            <a:ext cx="6983640" cy="863280"/>
          </a:xfrm>
          <a:prstGeom prst="rect">
            <a:avLst/>
          </a:prstGeom>
          <a:noFill/>
          <a:ln w="0">
            <a:noFill/>
          </a:ln>
        </p:spPr>
        <p:txBody>
          <a:bodyPr lIns="0" tIns="0" rIns="0" bIns="0">
            <a:noAutofit/>
          </a:bodyPr>
          <a:lstStyle/>
          <a:p>
            <a:pPr>
              <a:lnSpc>
                <a:spcPct val="90000"/>
              </a:lnSpc>
            </a:pPr>
            <a:r>
              <a:rPr lang="en-US" sz="2600" b="0" strike="noStrike" spc="-1">
                <a:solidFill>
                  <a:srgbClr val="0070AD"/>
                </a:solidFill>
                <a:latin typeface="Verdana"/>
              </a:rPr>
              <a:t>Plan</a:t>
            </a:r>
            <a:endParaRPr lang="en-US" sz="2600" b="0" strike="noStrike" spc="-1">
              <a:solidFill>
                <a:srgbClr val="000000"/>
              </a:solidFill>
              <a:latin typeface="Verdana"/>
            </a:endParaRPr>
          </a:p>
        </p:txBody>
      </p:sp>
      <p:sp>
        <p:nvSpPr>
          <p:cNvPr id="510" name="CustomShape 3"/>
          <p:cNvSpPr/>
          <p:nvPr/>
        </p:nvSpPr>
        <p:spPr>
          <a:xfrm>
            <a:off x="417600" y="1199160"/>
            <a:ext cx="5588280" cy="5010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3080" indent="-342720">
              <a:lnSpc>
                <a:spcPts val="2200"/>
              </a:lnSpc>
              <a:spcAft>
                <a:spcPts val="601"/>
              </a:spcAft>
              <a:buClr>
                <a:srgbClr val="000000"/>
              </a:buClr>
              <a:buFont typeface="Verdana"/>
              <a:buAutoNum type="arabicPeriod"/>
            </a:pPr>
            <a:r>
              <a:rPr lang="en-US" sz="1800" b="0" strike="noStrike" spc="-1">
                <a:solidFill>
                  <a:srgbClr val="000000"/>
                </a:solidFill>
                <a:latin typeface="Verdana"/>
              </a:rPr>
              <a:t> Design </a:t>
            </a:r>
            <a:endParaRPr lang="en-US" sz="1800" b="0" strike="noStrike" spc="-1">
              <a:latin typeface="Arial"/>
            </a:endParaRPr>
          </a:p>
          <a:p>
            <a:pPr marL="806400" lvl="2" indent="-342720">
              <a:lnSpc>
                <a:spcPts val="1599"/>
              </a:lnSpc>
              <a:spcAft>
                <a:spcPts val="601"/>
              </a:spcAft>
              <a:buClr>
                <a:srgbClr val="0070AD"/>
              </a:buClr>
              <a:buFont typeface="Verdana"/>
              <a:buAutoNum type="arabicPeriod"/>
            </a:pPr>
            <a:r>
              <a:rPr lang="en-US" sz="1400" b="0" strike="noStrike" spc="-1">
                <a:solidFill>
                  <a:srgbClr val="000000"/>
                </a:solidFill>
                <a:latin typeface="Verdana"/>
              </a:rPr>
              <a:t>Generate the skeleton as per class design provided</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2720">
              <a:lnSpc>
                <a:spcPts val="2200"/>
              </a:lnSpc>
              <a:spcAft>
                <a:spcPts val="601"/>
              </a:spcAft>
              <a:buClr>
                <a:srgbClr val="000000"/>
              </a:buClr>
              <a:buFont typeface="Verdana"/>
              <a:buAutoNum type="arabicPeriod"/>
            </a:pPr>
            <a:r>
              <a:rPr lang="en-US" sz="1800" b="0" strike="noStrike" spc="-1">
                <a:solidFill>
                  <a:srgbClr val="000000"/>
                </a:solidFill>
                <a:latin typeface="Verdana"/>
              </a:rPr>
              <a:t>TDD approach</a:t>
            </a:r>
            <a:endParaRPr lang="en-US" sz="1800" b="0" strike="noStrike" spc="-1">
              <a:latin typeface="Arial"/>
            </a:endParaRPr>
          </a:p>
          <a:p>
            <a:pPr marL="806400" lvl="2" indent="-342720">
              <a:lnSpc>
                <a:spcPts val="1599"/>
              </a:lnSpc>
              <a:spcAft>
                <a:spcPts val="601"/>
              </a:spcAft>
              <a:buClr>
                <a:srgbClr val="0070AD"/>
              </a:buClr>
              <a:buFont typeface="Verdana"/>
              <a:buAutoNum type="arabicPeriod"/>
            </a:pPr>
            <a:r>
              <a:rPr lang="en-US" sz="1400" b="0" strike="noStrike" spc="-1">
                <a:solidFill>
                  <a:srgbClr val="000000"/>
                </a:solidFill>
                <a:latin typeface="Verdana"/>
              </a:rPr>
              <a:t>Identify test cases for each module</a:t>
            </a:r>
            <a:endParaRPr lang="en-US" sz="1400" b="0" strike="noStrike" spc="-1">
              <a:latin typeface="Arial"/>
            </a:endParaRPr>
          </a:p>
          <a:p>
            <a:pPr marL="806400" lvl="2" indent="-342720">
              <a:lnSpc>
                <a:spcPts val="1599"/>
              </a:lnSpc>
              <a:spcAft>
                <a:spcPts val="601"/>
              </a:spcAft>
              <a:buClr>
                <a:srgbClr val="0070AD"/>
              </a:buClr>
              <a:buFont typeface="Verdana"/>
              <a:buAutoNum type="arabicPeriod"/>
            </a:pPr>
            <a:r>
              <a:rPr lang="en-US" sz="1400" b="0" strike="noStrike" spc="-1">
                <a:solidFill>
                  <a:srgbClr val="000000"/>
                </a:solidFill>
                <a:latin typeface="Verdana"/>
              </a:rPr>
              <a:t>Write Failing Test cases</a:t>
            </a:r>
            <a:endParaRPr lang="en-US" sz="1400" b="0" strike="noStrike" spc="-1">
              <a:latin typeface="Arial"/>
            </a:endParaRPr>
          </a:p>
          <a:p>
            <a:pPr marL="806400" lvl="2" indent="-342720">
              <a:lnSpc>
                <a:spcPts val="1599"/>
              </a:lnSpc>
              <a:spcAft>
                <a:spcPts val="601"/>
              </a:spcAft>
              <a:buClr>
                <a:srgbClr val="0070AD"/>
              </a:buClr>
              <a:buFont typeface="Verdana"/>
              <a:buAutoNum type="arabicPeriod"/>
            </a:pPr>
            <a:r>
              <a:rPr lang="en-US" sz="1400" b="0" strike="noStrike" spc="-1">
                <a:solidFill>
                  <a:srgbClr val="000000"/>
                </a:solidFill>
                <a:latin typeface="Verdana"/>
              </a:rPr>
              <a:t>Convert the Test Cases in GREEN</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2720">
              <a:lnSpc>
                <a:spcPts val="2200"/>
              </a:lnSpc>
              <a:spcAft>
                <a:spcPts val="601"/>
              </a:spcAft>
              <a:buClr>
                <a:srgbClr val="000000"/>
              </a:buClr>
              <a:buFont typeface="Verdana"/>
              <a:buAutoNum type="arabicPeriod"/>
            </a:pPr>
            <a:r>
              <a:rPr lang="en-US" sz="1800" b="0" strike="noStrike" spc="-1">
                <a:solidFill>
                  <a:srgbClr val="000000"/>
                </a:solidFill>
                <a:latin typeface="Verdana"/>
              </a:rPr>
              <a:t>Implement the case study in incremental manner</a:t>
            </a:r>
            <a:endParaRPr lang="en-US" sz="1800" b="0" strike="noStrike" spc="-1">
              <a:latin typeface="Arial"/>
            </a:endParaRPr>
          </a:p>
          <a:p>
            <a:pPr>
              <a:lnSpc>
                <a:spcPts val="2200"/>
              </a:lnSpc>
              <a:spcAft>
                <a:spcPts val="601"/>
              </a:spcAft>
              <a:tabLst>
                <a:tab pos="0" algn="l"/>
              </a:tabLst>
            </a:pPr>
            <a:endParaRPr lang="en-US" sz="1800" b="0" strike="noStrike" spc="-1">
              <a:latin typeface="Arial"/>
            </a:endParaRPr>
          </a:p>
          <a:p>
            <a:pPr>
              <a:lnSpc>
                <a:spcPts val="2200"/>
              </a:lnSpc>
              <a:spcAft>
                <a:spcPts val="601"/>
              </a:spcAft>
              <a:tabLst>
                <a:tab pos="0" algn="l"/>
              </a:tabLst>
            </a:pPr>
            <a:endParaRPr lang="en-US" sz="1800" b="0" strike="noStrike" spc="-1">
              <a:latin typeface="Arial"/>
            </a:endParaRPr>
          </a:p>
          <a:p>
            <a:pPr>
              <a:lnSpc>
                <a:spcPts val="2200"/>
              </a:lnSpc>
              <a:spcAft>
                <a:spcPts val="601"/>
              </a:spcAft>
              <a:tabLst>
                <a:tab pos="0" algn="l"/>
              </a:tabLst>
            </a:pPr>
            <a:r>
              <a:rPr lang="en-US" sz="1800" b="0" strike="noStrike" spc="-1">
                <a:solidFill>
                  <a:srgbClr val="000000"/>
                </a:solidFill>
                <a:latin typeface="Verdana"/>
              </a:rPr>
              <a:t> </a:t>
            </a:r>
            <a:endParaRPr lang="en-US"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6057360" y="374076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rPr>
              <a:t>Login Module</a:t>
            </a:r>
            <a:endParaRPr lang="en-US" sz="1800" b="0" strike="noStrike" spc="-1">
              <a:latin typeface="Arial"/>
            </a:endParaRPr>
          </a:p>
        </p:txBody>
      </p:sp>
      <p:sp>
        <p:nvSpPr>
          <p:cNvPr id="512" name="CustomShape 2"/>
          <p:cNvSpPr/>
          <p:nvPr/>
        </p:nvSpPr>
        <p:spPr>
          <a:xfrm>
            <a:off x="6508440" y="129420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13" name="CustomShape 3"/>
          <p:cNvSpPr/>
          <p:nvPr/>
        </p:nvSpPr>
        <p:spPr>
          <a:xfrm>
            <a:off x="2967120" y="120636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rPr>
              <a:t>Employee Module</a:t>
            </a:r>
            <a:endParaRPr lang="en-US" sz="1800" b="0" strike="noStrike" spc="-1">
              <a:latin typeface="Arial"/>
            </a:endParaRPr>
          </a:p>
        </p:txBody>
      </p:sp>
      <p:sp>
        <p:nvSpPr>
          <p:cNvPr id="514" name="CustomShape 4"/>
          <p:cNvSpPr/>
          <p:nvPr/>
        </p:nvSpPr>
        <p:spPr>
          <a:xfrm>
            <a:off x="2987280" y="371304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rPr>
              <a:t>Project Module</a:t>
            </a:r>
            <a:endParaRPr lang="en-US" sz="1800" b="0" strike="noStrike" spc="-1">
              <a:latin typeface="Arial"/>
            </a:endParaRPr>
          </a:p>
        </p:txBody>
      </p:sp>
      <p:sp>
        <p:nvSpPr>
          <p:cNvPr id="515" name="CustomShape 5"/>
          <p:cNvSpPr/>
          <p:nvPr/>
        </p:nvSpPr>
        <p:spPr>
          <a:xfrm>
            <a:off x="9082440" y="1350000"/>
            <a:ext cx="1445400" cy="20606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516" name="Line 6"/>
          <p:cNvSpPr/>
          <p:nvPr/>
        </p:nvSpPr>
        <p:spPr>
          <a:xfrm>
            <a:off x="9082080" y="5457240"/>
            <a:ext cx="1446120" cy="0"/>
          </a:xfrm>
          <a:prstGeom prst="line">
            <a:avLst/>
          </a:prstGeom>
          <a:ln w="47625">
            <a:solidFill>
              <a:schemeClr val="bg1"/>
            </a:solidFill>
            <a:round/>
          </a:ln>
        </p:spPr>
        <p:style>
          <a:lnRef idx="1">
            <a:schemeClr val="accent1"/>
          </a:lnRef>
          <a:fillRef idx="0">
            <a:schemeClr val="accent1"/>
          </a:fillRef>
          <a:effectRef idx="0">
            <a:schemeClr val="accent1"/>
          </a:effectRef>
          <a:fontRef idx="minor"/>
        </p:style>
      </p:sp>
      <p:sp>
        <p:nvSpPr>
          <p:cNvPr id="517" name="CustomShape 7"/>
          <p:cNvSpPr/>
          <p:nvPr/>
        </p:nvSpPr>
        <p:spPr>
          <a:xfrm>
            <a:off x="1156320" y="340560"/>
            <a:ext cx="57369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rPr>
              <a:t>Modules</a:t>
            </a:r>
            <a:endParaRPr lang="en-US" sz="1800" b="0" strike="noStrike" spc="-1">
              <a:latin typeface="Arial"/>
            </a:endParaRPr>
          </a:p>
        </p:txBody>
      </p:sp>
      <p:sp>
        <p:nvSpPr>
          <p:cNvPr id="518" name="CustomShape 8"/>
          <p:cNvSpPr/>
          <p:nvPr/>
        </p:nvSpPr>
        <p:spPr>
          <a:xfrm>
            <a:off x="5973480" y="125280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5429"/>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rPr>
              <a:t>Bug</a:t>
            </a:r>
            <a:endParaRPr lang="en-US" sz="1800" b="0" strike="noStrike" spc="-1">
              <a:latin typeface="Arial"/>
            </a:endParaRPr>
          </a:p>
          <a:p>
            <a:pPr algn="ctr">
              <a:lnSpc>
                <a:spcPct val="100000"/>
              </a:lnSpc>
            </a:pPr>
            <a:r>
              <a:rPr lang="pt-PT" sz="1800" b="0" strike="noStrike" spc="-1">
                <a:solidFill>
                  <a:srgbClr val="FFFFFF"/>
                </a:solidFill>
                <a:latin typeface="Verdana"/>
              </a:rPr>
              <a:t>Management Module</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extShape 1"/>
          <p:cNvSpPr txBox="1"/>
          <p:nvPr/>
        </p:nvSpPr>
        <p:spPr>
          <a:xfrm>
            <a:off x="1600200" y="677160"/>
            <a:ext cx="1523520" cy="346320"/>
          </a:xfrm>
          <a:prstGeom prst="rect">
            <a:avLst/>
          </a:prstGeom>
          <a:noFill/>
          <a:ln w="0">
            <a:noFill/>
          </a:ln>
        </p:spPr>
        <p:txBody>
          <a:bodyPr lIns="90000" tIns="45000" rIns="90000" bIns="45000">
            <a:noAutofit/>
          </a:bodyPr>
          <a:lstStyle/>
          <a:p>
            <a:r>
              <a:rPr lang="en-US" sz="1800" b="0" strike="noStrike" spc="-1">
                <a:latin typeface="Arial"/>
              </a:rPr>
              <a:t>Class Design</a:t>
            </a:r>
          </a:p>
        </p:txBody>
      </p:sp>
      <p:sp>
        <p:nvSpPr>
          <p:cNvPr id="520" name="TextShape 2"/>
          <p:cNvSpPr txBox="1"/>
          <p:nvPr/>
        </p:nvSpPr>
        <p:spPr>
          <a:xfrm>
            <a:off x="1828800" y="1023480"/>
            <a:ext cx="1438200" cy="465840"/>
          </a:xfrm>
          <a:prstGeom prst="rect">
            <a:avLst/>
          </a:prstGeom>
          <a:noFill/>
          <a:ln w="0">
            <a:noFill/>
          </a:ln>
        </p:spPr>
        <p:txBody>
          <a:bodyPr lIns="90000" tIns="45000" rIns="90000" bIns="45000">
            <a:noAutofit/>
          </a:bodyPr>
          <a:lstStyle/>
          <a:p>
            <a:r>
              <a:rPr lang="en-US" sz="1800" b="0" strike="noStrike" spc="-1">
                <a:latin typeface="Arial"/>
              </a:rPr>
              <a:t>POJO Class</a:t>
            </a:r>
          </a:p>
        </p:txBody>
      </p:sp>
      <p:pic>
        <p:nvPicPr>
          <p:cNvPr id="521" name="Picture 520"/>
          <p:cNvPicPr/>
          <p:nvPr/>
        </p:nvPicPr>
        <p:blipFill>
          <a:blip r:embed="rId2"/>
          <a:stretch/>
        </p:blipFill>
        <p:spPr>
          <a:xfrm>
            <a:off x="1828800" y="1489320"/>
            <a:ext cx="7426080" cy="43434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1353960" y="626760"/>
            <a:ext cx="1523520" cy="346320"/>
          </a:xfrm>
          <a:prstGeom prst="rect">
            <a:avLst/>
          </a:prstGeom>
          <a:noFill/>
          <a:ln w="0">
            <a:noFill/>
          </a:ln>
        </p:spPr>
        <p:txBody>
          <a:bodyPr lIns="90000" tIns="45000" rIns="90000" bIns="45000">
            <a:noAutofit/>
          </a:bodyPr>
          <a:lstStyle/>
          <a:p>
            <a:r>
              <a:rPr lang="en-US" sz="1800" b="0" strike="noStrike" spc="-1">
                <a:latin typeface="Arial"/>
              </a:rPr>
              <a:t>Class Design</a:t>
            </a:r>
          </a:p>
        </p:txBody>
      </p:sp>
      <p:sp>
        <p:nvSpPr>
          <p:cNvPr id="523" name="TextShape 2"/>
          <p:cNvSpPr txBox="1"/>
          <p:nvPr/>
        </p:nvSpPr>
        <p:spPr>
          <a:xfrm>
            <a:off x="1371600" y="1143000"/>
            <a:ext cx="1893600" cy="346320"/>
          </a:xfrm>
          <a:prstGeom prst="rect">
            <a:avLst/>
          </a:prstGeom>
          <a:noFill/>
          <a:ln w="0">
            <a:noFill/>
          </a:ln>
        </p:spPr>
        <p:txBody>
          <a:bodyPr lIns="90000" tIns="45000" rIns="90000" bIns="45000">
            <a:noAutofit/>
          </a:bodyPr>
          <a:lstStyle/>
          <a:p>
            <a:r>
              <a:rPr lang="en-US" sz="1800" b="0" u="sng" strike="noStrike" spc="-1">
                <a:uFillTx/>
                <a:latin typeface="Arial"/>
              </a:rPr>
              <a:t>Service</a:t>
            </a:r>
            <a:r>
              <a:rPr lang="en-US" sz="1800" b="0" strike="noStrike" spc="-1">
                <a:latin typeface="Arial"/>
              </a:rPr>
              <a:t> </a:t>
            </a:r>
            <a:r>
              <a:rPr lang="en-US" sz="1800" b="0" u="sng" strike="noStrike" spc="-1">
                <a:uFillTx/>
                <a:latin typeface="Arial"/>
              </a:rPr>
              <a:t>Interface</a:t>
            </a:r>
            <a:endParaRPr lang="en-US" sz="1800" b="0" strike="noStrike" spc="-1">
              <a:latin typeface="Arial"/>
            </a:endParaRPr>
          </a:p>
        </p:txBody>
      </p:sp>
      <p:pic>
        <p:nvPicPr>
          <p:cNvPr id="524" name="Picture 523"/>
          <p:cNvPicPr/>
          <p:nvPr/>
        </p:nvPicPr>
        <p:blipFill>
          <a:blip r:embed="rId2"/>
          <a:stretch/>
        </p:blipFill>
        <p:spPr>
          <a:xfrm>
            <a:off x="1795320" y="1665360"/>
            <a:ext cx="7905240" cy="4038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TextShape 1"/>
          <p:cNvSpPr txBox="1"/>
          <p:nvPr/>
        </p:nvSpPr>
        <p:spPr>
          <a:xfrm>
            <a:off x="1600200" y="339480"/>
            <a:ext cx="1523520" cy="346320"/>
          </a:xfrm>
          <a:prstGeom prst="rect">
            <a:avLst/>
          </a:prstGeom>
          <a:noFill/>
          <a:ln w="0">
            <a:noFill/>
          </a:ln>
        </p:spPr>
        <p:txBody>
          <a:bodyPr lIns="90000" tIns="45000" rIns="90000" bIns="45000">
            <a:noAutofit/>
          </a:bodyPr>
          <a:lstStyle/>
          <a:p>
            <a:r>
              <a:rPr lang="en-US" sz="1800" b="0" strike="noStrike" spc="-1">
                <a:latin typeface="Arial"/>
              </a:rPr>
              <a:t>Class Design</a:t>
            </a:r>
          </a:p>
        </p:txBody>
      </p:sp>
      <p:sp>
        <p:nvSpPr>
          <p:cNvPr id="526" name="TextShape 2"/>
          <p:cNvSpPr txBox="1"/>
          <p:nvPr/>
        </p:nvSpPr>
        <p:spPr>
          <a:xfrm>
            <a:off x="1828800" y="685800"/>
            <a:ext cx="1334520" cy="346320"/>
          </a:xfrm>
          <a:prstGeom prst="rect">
            <a:avLst/>
          </a:prstGeom>
          <a:noFill/>
          <a:ln w="0">
            <a:noFill/>
          </a:ln>
        </p:spPr>
        <p:txBody>
          <a:bodyPr lIns="90000" tIns="45000" rIns="90000" bIns="45000">
            <a:noAutofit/>
          </a:bodyPr>
          <a:lstStyle/>
          <a:p>
            <a:r>
              <a:rPr lang="en-US" sz="1800" b="0" u="sng" strike="noStrike" spc="-1">
                <a:uFillTx/>
                <a:latin typeface="Arial"/>
              </a:rPr>
              <a:t>Repository:</a:t>
            </a:r>
          </a:p>
        </p:txBody>
      </p:sp>
      <p:pic>
        <p:nvPicPr>
          <p:cNvPr id="527" name="Picture 526"/>
          <p:cNvPicPr/>
          <p:nvPr/>
        </p:nvPicPr>
        <p:blipFill>
          <a:blip r:embed="rId2"/>
          <a:stretch/>
        </p:blipFill>
        <p:spPr>
          <a:xfrm>
            <a:off x="2081160" y="1313640"/>
            <a:ext cx="7543440" cy="41907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8" name="Group 1"/>
          <p:cNvGrpSpPr/>
          <p:nvPr/>
        </p:nvGrpSpPr>
        <p:grpSpPr>
          <a:xfrm>
            <a:off x="5808600" y="1700640"/>
            <a:ext cx="6532560" cy="4665960"/>
            <a:chOff x="5808600" y="1700640"/>
            <a:chExt cx="6532560" cy="4665960"/>
          </a:xfrm>
        </p:grpSpPr>
        <p:pic>
          <p:nvPicPr>
            <p:cNvPr id="529" name="Picture 9"/>
            <p:cNvPicPr/>
            <p:nvPr/>
          </p:nvPicPr>
          <p:blipFill>
            <a:blip r:embed="rId2"/>
            <a:stretch/>
          </p:blipFill>
          <p:spPr>
            <a:xfrm>
              <a:off x="5808600" y="1700640"/>
              <a:ext cx="6532560" cy="4665960"/>
            </a:xfrm>
            <a:prstGeom prst="rect">
              <a:avLst/>
            </a:prstGeom>
            <a:ln w="0">
              <a:noFill/>
            </a:ln>
          </p:spPr>
        </p:pic>
        <p:sp>
          <p:nvSpPr>
            <p:cNvPr id="530" name="CustomShape 2"/>
            <p:cNvSpPr/>
            <p:nvPr/>
          </p:nvSpPr>
          <p:spPr>
            <a:xfrm>
              <a:off x="6561000" y="2061720"/>
              <a:ext cx="4904640" cy="2736000"/>
            </a:xfrm>
            <a:prstGeom prst="rect">
              <a:avLst/>
            </a:prstGeom>
            <a:gradFill rotWithShape="0">
              <a:gsLst>
                <a:gs pos="44000">
                  <a:srgbClr val="000000"/>
                </a:gs>
                <a:gs pos="100000">
                  <a:srgbClr val="595959"/>
                </a:gs>
              </a:gsLst>
              <a:lin ang="16200000"/>
            </a:gradFill>
            <a:ln>
              <a:noFill/>
            </a:ln>
          </p:spPr>
          <p:style>
            <a:lnRef idx="2">
              <a:schemeClr val="accent1">
                <a:shade val="50000"/>
              </a:schemeClr>
            </a:lnRef>
            <a:fillRef idx="1">
              <a:schemeClr val="accent1"/>
            </a:fillRef>
            <a:effectRef idx="0">
              <a:schemeClr val="accent1"/>
            </a:effectRef>
            <a:fontRef idx="minor"/>
          </p:style>
        </p:sp>
      </p:grpSp>
      <p:pic>
        <p:nvPicPr>
          <p:cNvPr id="531" name="Picture Placeholder 31"/>
          <p:cNvPicPr/>
          <p:nvPr/>
        </p:nvPicPr>
        <p:blipFill>
          <a:blip r:embed="rId3"/>
          <a:srcRect t="8398" b="8398"/>
          <a:stretch/>
        </p:blipFill>
        <p:spPr>
          <a:xfrm>
            <a:off x="6553080" y="2060640"/>
            <a:ext cx="4909680" cy="2722320"/>
          </a:xfrm>
          <a:prstGeom prst="rect">
            <a:avLst/>
          </a:prstGeom>
          <a:ln w="0">
            <a:noFill/>
          </a:ln>
        </p:spPr>
      </p:pic>
      <p:sp>
        <p:nvSpPr>
          <p:cNvPr id="532" name="TextShape 3"/>
          <p:cNvSpPr txBox="1"/>
          <p:nvPr/>
        </p:nvSpPr>
        <p:spPr>
          <a:xfrm>
            <a:off x="407880" y="404640"/>
            <a:ext cx="9864000" cy="863280"/>
          </a:xfrm>
          <a:prstGeom prst="rect">
            <a:avLst/>
          </a:prstGeom>
          <a:noFill/>
          <a:ln w="0">
            <a:noFill/>
          </a:ln>
        </p:spPr>
        <p:txBody>
          <a:bodyPr lIns="0" tIns="0" rIns="0" bIns="0">
            <a:noAutofit/>
          </a:bodyPr>
          <a:lstStyle/>
          <a:p>
            <a:pPr>
              <a:lnSpc>
                <a:spcPct val="90000"/>
              </a:lnSpc>
            </a:pPr>
            <a:r>
              <a:rPr lang="en-US" sz="2600" b="0" strike="noStrike" spc="-1">
                <a:solidFill>
                  <a:srgbClr val="0070AD"/>
                </a:solidFill>
                <a:latin typeface="Verdana"/>
                <a:ea typeface="Verdana"/>
              </a:rPr>
              <a:t>Questions</a:t>
            </a:r>
            <a:endParaRPr lang="en-US" sz="2600" b="0" strike="noStrike" spc="-1">
              <a:solidFill>
                <a:srgbClr val="000000"/>
              </a:solidFill>
              <a:latin typeface="Verdana"/>
            </a:endParaRPr>
          </a:p>
        </p:txBody>
      </p:sp>
      <p:pic>
        <p:nvPicPr>
          <p:cNvPr id="533" name="Graphic 25"/>
          <p:cNvPicPr/>
          <p:nvPr/>
        </p:nvPicPr>
        <p:blipFill>
          <a:blip r:embed="rId4"/>
          <a:srcRect l="81836" t="-4712" b="16530"/>
          <a:stretch/>
        </p:blipFill>
        <p:spPr>
          <a:xfrm>
            <a:off x="11491560" y="164880"/>
            <a:ext cx="424080" cy="459360"/>
          </a:xfrm>
          <a:prstGeom prst="rect">
            <a:avLst/>
          </a:prstGeom>
          <a:ln w="0">
            <a:noFill/>
          </a:ln>
        </p:spPr>
      </p:pic>
      <p:pic>
        <p:nvPicPr>
          <p:cNvPr id="534" name="Graphic 30" descr="Help"/>
          <p:cNvPicPr/>
          <p:nvPr/>
        </p:nvPicPr>
        <p:blipFill>
          <a:blip r:embed="rId5"/>
          <a:stretch/>
        </p:blipFill>
        <p:spPr>
          <a:xfrm>
            <a:off x="1290960" y="2245680"/>
            <a:ext cx="3303000" cy="330300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10830</TotalTime>
  <Words>161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8</vt:i4>
      </vt:variant>
      <vt:variant>
        <vt:lpstr>Slide Titles</vt:lpstr>
      </vt:variant>
      <vt:variant>
        <vt:i4>10</vt:i4>
      </vt:variant>
    </vt:vector>
  </HeadingPairs>
  <TitlesOfParts>
    <vt:vector size="22" baseType="lpstr">
      <vt:lpstr>Arial</vt:lpstr>
      <vt:lpstr>Symbol</vt:lpstr>
      <vt:lpstr>Verdana</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Kulkarni, Sagar</dc:creator>
  <dc:description/>
  <cp:lastModifiedBy>Nighot, Shalmali Sopan</cp:lastModifiedBy>
  <cp:revision>53</cp:revision>
  <dcterms:created xsi:type="dcterms:W3CDTF">2018-05-28T05:37:39Z</dcterms:created>
  <dcterms:modified xsi:type="dcterms:W3CDTF">2024-01-16T06:17:45Z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0x010100064F797F9BD2124B9B89E1787624A7F8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