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 id="264" r:id="rId10"/>
    <p:sldId id="265" r:id="rId11"/>
    <p:sldId id="266" r:id="rId12"/>
    <p:sldId id="267" r:id="rId13"/>
    <p:sldId id="578" r:id="rId14"/>
    <p:sldId id="580" r:id="rId15"/>
    <p:sldId id="579" r:id="rId16"/>
    <p:sldId id="268" r:id="rId17"/>
    <p:sldId id="269" r:id="rId18"/>
    <p:sldId id="576" r:id="rId19"/>
    <p:sldId id="570" r:id="rId20"/>
    <p:sldId id="571" r:id="rId21"/>
    <p:sldId id="572" r:id="rId22"/>
    <p:sldId id="573" r:id="rId23"/>
    <p:sldId id="577" r:id="rId24"/>
    <p:sldId id="5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BAD"/>
    <a:srgbClr val="000000"/>
    <a:srgbClr val="FBFB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F12B7-D204-4F4D-95B9-D1428218321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3CFD621-36BD-4F27-943D-383108CC2CCE}">
      <dgm:prSet/>
      <dgm:spPr/>
      <dgm:t>
        <a:bodyPr/>
        <a:lstStyle/>
        <a:p>
          <a:r>
            <a:rPr lang="en-IN"/>
            <a:t>Admin</a:t>
          </a:r>
          <a:endParaRPr lang="en-US"/>
        </a:p>
      </dgm:t>
    </dgm:pt>
    <dgm:pt modelId="{E5EE0704-526C-4B04-956E-C925AEF42C71}" type="parTrans" cxnId="{DCA6BCD4-D46E-4ADB-8B71-8DDA6A4E9A83}">
      <dgm:prSet/>
      <dgm:spPr/>
      <dgm:t>
        <a:bodyPr/>
        <a:lstStyle/>
        <a:p>
          <a:endParaRPr lang="en-US"/>
        </a:p>
      </dgm:t>
    </dgm:pt>
    <dgm:pt modelId="{AB45B2B6-330C-4EF3-9D0C-BCCA8C4DABA7}" type="sibTrans" cxnId="{DCA6BCD4-D46E-4ADB-8B71-8DDA6A4E9A83}">
      <dgm:prSet/>
      <dgm:spPr/>
      <dgm:t>
        <a:bodyPr/>
        <a:lstStyle/>
        <a:p>
          <a:endParaRPr lang="en-US"/>
        </a:p>
      </dgm:t>
    </dgm:pt>
    <dgm:pt modelId="{A51C6F38-69BF-4C9F-812D-4BEF3AFE3119}">
      <dgm:prSet/>
      <dgm:spPr/>
      <dgm:t>
        <a:bodyPr/>
        <a:lstStyle/>
        <a:p>
          <a:r>
            <a:rPr lang="en-IN"/>
            <a:t>Users</a:t>
          </a:r>
          <a:endParaRPr lang="en-US"/>
        </a:p>
      </dgm:t>
    </dgm:pt>
    <dgm:pt modelId="{EC297E00-0AFA-4C8E-AA7F-DC1BDD2FFDAF}" type="parTrans" cxnId="{DDA848AA-69CE-47D4-9D99-290E5EC69046}">
      <dgm:prSet/>
      <dgm:spPr/>
      <dgm:t>
        <a:bodyPr/>
        <a:lstStyle/>
        <a:p>
          <a:endParaRPr lang="en-US"/>
        </a:p>
      </dgm:t>
    </dgm:pt>
    <dgm:pt modelId="{21AE1DC2-2B52-4768-9184-BF7210EA72C5}" type="sibTrans" cxnId="{DDA848AA-69CE-47D4-9D99-290E5EC69046}">
      <dgm:prSet/>
      <dgm:spPr/>
      <dgm:t>
        <a:bodyPr/>
        <a:lstStyle/>
        <a:p>
          <a:endParaRPr lang="en-US"/>
        </a:p>
      </dgm:t>
    </dgm:pt>
    <dgm:pt modelId="{D4D93ED1-C8B0-4AC3-9187-9A273735C0A5}">
      <dgm:prSet/>
      <dgm:spPr/>
      <dgm:t>
        <a:bodyPr/>
        <a:lstStyle/>
        <a:p>
          <a:r>
            <a:rPr lang="en-IN"/>
            <a:t>Exchange rate </a:t>
          </a:r>
          <a:endParaRPr lang="en-US"/>
        </a:p>
      </dgm:t>
    </dgm:pt>
    <dgm:pt modelId="{2C8D4A8B-1ED0-412B-A6D3-152A143E83E8}" type="parTrans" cxnId="{2DD141A1-D1A2-473F-98B3-C373289939BC}">
      <dgm:prSet/>
      <dgm:spPr/>
      <dgm:t>
        <a:bodyPr/>
        <a:lstStyle/>
        <a:p>
          <a:endParaRPr lang="en-US"/>
        </a:p>
      </dgm:t>
    </dgm:pt>
    <dgm:pt modelId="{948956F7-D8A4-47DC-A76E-E8022B5E5B0E}" type="sibTrans" cxnId="{2DD141A1-D1A2-473F-98B3-C373289939BC}">
      <dgm:prSet/>
      <dgm:spPr/>
      <dgm:t>
        <a:bodyPr/>
        <a:lstStyle/>
        <a:p>
          <a:endParaRPr lang="en-US"/>
        </a:p>
      </dgm:t>
    </dgm:pt>
    <dgm:pt modelId="{7F9BC040-4664-49D0-A8F7-2F5F84566516}">
      <dgm:prSet/>
      <dgm:spPr/>
      <dgm:t>
        <a:bodyPr/>
        <a:lstStyle/>
        <a:p>
          <a:r>
            <a:rPr lang="en-IN"/>
            <a:t>User Bank Details</a:t>
          </a:r>
          <a:endParaRPr lang="en-US"/>
        </a:p>
      </dgm:t>
    </dgm:pt>
    <dgm:pt modelId="{CB99BB88-F328-4158-8BED-B5425442EAD3}" type="parTrans" cxnId="{F5887F34-1061-40D5-9D5F-8C6A1A3B9D48}">
      <dgm:prSet/>
      <dgm:spPr/>
      <dgm:t>
        <a:bodyPr/>
        <a:lstStyle/>
        <a:p>
          <a:endParaRPr lang="en-US"/>
        </a:p>
      </dgm:t>
    </dgm:pt>
    <dgm:pt modelId="{75EE634C-D641-448A-A0F0-75734E1919A9}" type="sibTrans" cxnId="{F5887F34-1061-40D5-9D5F-8C6A1A3B9D48}">
      <dgm:prSet/>
      <dgm:spPr/>
      <dgm:t>
        <a:bodyPr/>
        <a:lstStyle/>
        <a:p>
          <a:endParaRPr lang="en-US"/>
        </a:p>
      </dgm:t>
    </dgm:pt>
    <dgm:pt modelId="{8FD73464-6C00-4A48-BB01-C68F49438760}">
      <dgm:prSet/>
      <dgm:spPr/>
      <dgm:t>
        <a:bodyPr/>
        <a:lstStyle/>
        <a:p>
          <a:r>
            <a:rPr lang="en-IN"/>
            <a:t>Transaction</a:t>
          </a:r>
          <a:endParaRPr lang="en-US"/>
        </a:p>
      </dgm:t>
    </dgm:pt>
    <dgm:pt modelId="{D279E188-93ED-466A-882D-93A43F093A87}" type="parTrans" cxnId="{3C3EF656-15C5-49E2-866A-D1DF784E7962}">
      <dgm:prSet/>
      <dgm:spPr/>
      <dgm:t>
        <a:bodyPr/>
        <a:lstStyle/>
        <a:p>
          <a:endParaRPr lang="en-US"/>
        </a:p>
      </dgm:t>
    </dgm:pt>
    <dgm:pt modelId="{E1211384-E74C-4B47-9399-E026DCC3D69F}" type="sibTrans" cxnId="{3C3EF656-15C5-49E2-866A-D1DF784E7962}">
      <dgm:prSet/>
      <dgm:spPr/>
      <dgm:t>
        <a:bodyPr/>
        <a:lstStyle/>
        <a:p>
          <a:endParaRPr lang="en-US"/>
        </a:p>
      </dgm:t>
    </dgm:pt>
    <dgm:pt modelId="{E7BF4D3A-F9ED-4D0E-8196-DFA345900767}">
      <dgm:prSet/>
      <dgm:spPr/>
      <dgm:t>
        <a:bodyPr/>
        <a:lstStyle/>
        <a:p>
          <a:r>
            <a:rPr lang="en-IN"/>
            <a:t>Report</a:t>
          </a:r>
          <a:endParaRPr lang="en-US"/>
        </a:p>
      </dgm:t>
    </dgm:pt>
    <dgm:pt modelId="{DADE734A-EDCF-4B2B-994F-301FBB0EBC7E}" type="parTrans" cxnId="{820E6D81-CB13-42F2-B815-D52829606B3D}">
      <dgm:prSet/>
      <dgm:spPr/>
      <dgm:t>
        <a:bodyPr/>
        <a:lstStyle/>
        <a:p>
          <a:endParaRPr lang="en-US"/>
        </a:p>
      </dgm:t>
    </dgm:pt>
    <dgm:pt modelId="{93E6B2F1-6496-450E-B4B4-A18B0886D3A4}" type="sibTrans" cxnId="{820E6D81-CB13-42F2-B815-D52829606B3D}">
      <dgm:prSet/>
      <dgm:spPr/>
      <dgm:t>
        <a:bodyPr/>
        <a:lstStyle/>
        <a:p>
          <a:endParaRPr lang="en-US"/>
        </a:p>
      </dgm:t>
    </dgm:pt>
    <dgm:pt modelId="{AEABEFC1-0BD0-47EA-A8CB-14BAACA8F848}" type="pres">
      <dgm:prSet presAssocID="{FA0F12B7-D204-4F4D-95B9-D14282183210}" presName="hierChild1" presStyleCnt="0">
        <dgm:presLayoutVars>
          <dgm:chPref val="1"/>
          <dgm:dir/>
          <dgm:animOne val="branch"/>
          <dgm:animLvl val="lvl"/>
          <dgm:resizeHandles/>
        </dgm:presLayoutVars>
      </dgm:prSet>
      <dgm:spPr/>
    </dgm:pt>
    <dgm:pt modelId="{633737CA-EA30-4ABA-9E8F-53E44587A797}" type="pres">
      <dgm:prSet presAssocID="{13CFD621-36BD-4F27-943D-383108CC2CCE}" presName="hierRoot1" presStyleCnt="0"/>
      <dgm:spPr/>
    </dgm:pt>
    <dgm:pt modelId="{71036051-278D-4C5B-87BD-8B9F9BB65DE2}" type="pres">
      <dgm:prSet presAssocID="{13CFD621-36BD-4F27-943D-383108CC2CCE}" presName="composite" presStyleCnt="0"/>
      <dgm:spPr/>
    </dgm:pt>
    <dgm:pt modelId="{85041870-439B-47F0-88E9-0C09695296F8}" type="pres">
      <dgm:prSet presAssocID="{13CFD621-36BD-4F27-943D-383108CC2CCE}" presName="background" presStyleLbl="node0" presStyleIdx="0" presStyleCnt="6"/>
      <dgm:spPr/>
    </dgm:pt>
    <dgm:pt modelId="{0FBE7A11-79AB-4D8F-A372-D66F9C673F0D}" type="pres">
      <dgm:prSet presAssocID="{13CFD621-36BD-4F27-943D-383108CC2CCE}" presName="text" presStyleLbl="fgAcc0" presStyleIdx="0" presStyleCnt="6">
        <dgm:presLayoutVars>
          <dgm:chPref val="3"/>
        </dgm:presLayoutVars>
      </dgm:prSet>
      <dgm:spPr/>
    </dgm:pt>
    <dgm:pt modelId="{477B89D6-D56D-42AD-8769-E23FEF2389E9}" type="pres">
      <dgm:prSet presAssocID="{13CFD621-36BD-4F27-943D-383108CC2CCE}" presName="hierChild2" presStyleCnt="0"/>
      <dgm:spPr/>
    </dgm:pt>
    <dgm:pt modelId="{564E5909-223E-4510-858D-02AF8E94C541}" type="pres">
      <dgm:prSet presAssocID="{A51C6F38-69BF-4C9F-812D-4BEF3AFE3119}" presName="hierRoot1" presStyleCnt="0"/>
      <dgm:spPr/>
    </dgm:pt>
    <dgm:pt modelId="{355A6C40-D005-4937-8504-02F5F05E7E0D}" type="pres">
      <dgm:prSet presAssocID="{A51C6F38-69BF-4C9F-812D-4BEF3AFE3119}" presName="composite" presStyleCnt="0"/>
      <dgm:spPr/>
    </dgm:pt>
    <dgm:pt modelId="{35B90A20-BB4D-4B11-B70D-A20A62613B10}" type="pres">
      <dgm:prSet presAssocID="{A51C6F38-69BF-4C9F-812D-4BEF3AFE3119}" presName="background" presStyleLbl="node0" presStyleIdx="1" presStyleCnt="6"/>
      <dgm:spPr/>
    </dgm:pt>
    <dgm:pt modelId="{8F6C10C0-52EC-46F8-9994-AA92324B6A19}" type="pres">
      <dgm:prSet presAssocID="{A51C6F38-69BF-4C9F-812D-4BEF3AFE3119}" presName="text" presStyleLbl="fgAcc0" presStyleIdx="1" presStyleCnt="6">
        <dgm:presLayoutVars>
          <dgm:chPref val="3"/>
        </dgm:presLayoutVars>
      </dgm:prSet>
      <dgm:spPr/>
    </dgm:pt>
    <dgm:pt modelId="{FFAF731D-31D0-44BD-B322-E8A41AE0C5CC}" type="pres">
      <dgm:prSet presAssocID="{A51C6F38-69BF-4C9F-812D-4BEF3AFE3119}" presName="hierChild2" presStyleCnt="0"/>
      <dgm:spPr/>
    </dgm:pt>
    <dgm:pt modelId="{8372C5E6-AEFA-4BB3-A375-5DB57A089549}" type="pres">
      <dgm:prSet presAssocID="{D4D93ED1-C8B0-4AC3-9187-9A273735C0A5}" presName="hierRoot1" presStyleCnt="0"/>
      <dgm:spPr/>
    </dgm:pt>
    <dgm:pt modelId="{8AB98FBD-C7B4-4EBC-B1B7-5E09FA74BE91}" type="pres">
      <dgm:prSet presAssocID="{D4D93ED1-C8B0-4AC3-9187-9A273735C0A5}" presName="composite" presStyleCnt="0"/>
      <dgm:spPr/>
    </dgm:pt>
    <dgm:pt modelId="{94257C33-33A7-44C2-BB9B-D653C94557C9}" type="pres">
      <dgm:prSet presAssocID="{D4D93ED1-C8B0-4AC3-9187-9A273735C0A5}" presName="background" presStyleLbl="node0" presStyleIdx="2" presStyleCnt="6"/>
      <dgm:spPr/>
    </dgm:pt>
    <dgm:pt modelId="{E599B1C5-C882-4FD5-9305-AA9074BBE4E7}" type="pres">
      <dgm:prSet presAssocID="{D4D93ED1-C8B0-4AC3-9187-9A273735C0A5}" presName="text" presStyleLbl="fgAcc0" presStyleIdx="2" presStyleCnt="6">
        <dgm:presLayoutVars>
          <dgm:chPref val="3"/>
        </dgm:presLayoutVars>
      </dgm:prSet>
      <dgm:spPr/>
    </dgm:pt>
    <dgm:pt modelId="{E67CAE7F-2CD4-4623-ACBF-5E96F5631542}" type="pres">
      <dgm:prSet presAssocID="{D4D93ED1-C8B0-4AC3-9187-9A273735C0A5}" presName="hierChild2" presStyleCnt="0"/>
      <dgm:spPr/>
    </dgm:pt>
    <dgm:pt modelId="{677CBE09-A2CA-4BEC-8E62-78C795DC7F73}" type="pres">
      <dgm:prSet presAssocID="{7F9BC040-4664-49D0-A8F7-2F5F84566516}" presName="hierRoot1" presStyleCnt="0"/>
      <dgm:spPr/>
    </dgm:pt>
    <dgm:pt modelId="{1E6A6803-B715-4791-8AFB-B2D07867637B}" type="pres">
      <dgm:prSet presAssocID="{7F9BC040-4664-49D0-A8F7-2F5F84566516}" presName="composite" presStyleCnt="0"/>
      <dgm:spPr/>
    </dgm:pt>
    <dgm:pt modelId="{10FAC393-D46C-4F59-8E92-DD48755DBCF4}" type="pres">
      <dgm:prSet presAssocID="{7F9BC040-4664-49D0-A8F7-2F5F84566516}" presName="background" presStyleLbl="node0" presStyleIdx="3" presStyleCnt="6"/>
      <dgm:spPr/>
    </dgm:pt>
    <dgm:pt modelId="{CD26D851-E12D-481D-BBEA-7280132BB387}" type="pres">
      <dgm:prSet presAssocID="{7F9BC040-4664-49D0-A8F7-2F5F84566516}" presName="text" presStyleLbl="fgAcc0" presStyleIdx="3" presStyleCnt="6">
        <dgm:presLayoutVars>
          <dgm:chPref val="3"/>
        </dgm:presLayoutVars>
      </dgm:prSet>
      <dgm:spPr/>
    </dgm:pt>
    <dgm:pt modelId="{922E46A9-9A85-4F79-843A-AE38A3C0B7D3}" type="pres">
      <dgm:prSet presAssocID="{7F9BC040-4664-49D0-A8F7-2F5F84566516}" presName="hierChild2" presStyleCnt="0"/>
      <dgm:spPr/>
    </dgm:pt>
    <dgm:pt modelId="{E27FD9E6-6259-4170-B0F0-E5470DF967E0}" type="pres">
      <dgm:prSet presAssocID="{8FD73464-6C00-4A48-BB01-C68F49438760}" presName="hierRoot1" presStyleCnt="0"/>
      <dgm:spPr/>
    </dgm:pt>
    <dgm:pt modelId="{9FEB97D2-158A-4AA9-B721-728DB1C4858D}" type="pres">
      <dgm:prSet presAssocID="{8FD73464-6C00-4A48-BB01-C68F49438760}" presName="composite" presStyleCnt="0"/>
      <dgm:spPr/>
    </dgm:pt>
    <dgm:pt modelId="{B552E39E-9014-496F-9106-0E749C645D82}" type="pres">
      <dgm:prSet presAssocID="{8FD73464-6C00-4A48-BB01-C68F49438760}" presName="background" presStyleLbl="node0" presStyleIdx="4" presStyleCnt="6"/>
      <dgm:spPr/>
    </dgm:pt>
    <dgm:pt modelId="{59316C84-B811-4101-BC52-A007A53D4F52}" type="pres">
      <dgm:prSet presAssocID="{8FD73464-6C00-4A48-BB01-C68F49438760}" presName="text" presStyleLbl="fgAcc0" presStyleIdx="4" presStyleCnt="6">
        <dgm:presLayoutVars>
          <dgm:chPref val="3"/>
        </dgm:presLayoutVars>
      </dgm:prSet>
      <dgm:spPr/>
    </dgm:pt>
    <dgm:pt modelId="{A2E0465E-2BBB-42CF-9628-0B5FBF2A568F}" type="pres">
      <dgm:prSet presAssocID="{8FD73464-6C00-4A48-BB01-C68F49438760}" presName="hierChild2" presStyleCnt="0"/>
      <dgm:spPr/>
    </dgm:pt>
    <dgm:pt modelId="{5A3BB7A9-55D7-403D-AA6A-9970FD95A082}" type="pres">
      <dgm:prSet presAssocID="{E7BF4D3A-F9ED-4D0E-8196-DFA345900767}" presName="hierRoot1" presStyleCnt="0"/>
      <dgm:spPr/>
    </dgm:pt>
    <dgm:pt modelId="{24B6FBE2-3646-47BE-AA29-0068491886C2}" type="pres">
      <dgm:prSet presAssocID="{E7BF4D3A-F9ED-4D0E-8196-DFA345900767}" presName="composite" presStyleCnt="0"/>
      <dgm:spPr/>
    </dgm:pt>
    <dgm:pt modelId="{B32F666E-BADF-4351-BE56-068CF1E1C976}" type="pres">
      <dgm:prSet presAssocID="{E7BF4D3A-F9ED-4D0E-8196-DFA345900767}" presName="background" presStyleLbl="node0" presStyleIdx="5" presStyleCnt="6"/>
      <dgm:spPr/>
    </dgm:pt>
    <dgm:pt modelId="{2BC80F0E-012C-4CA3-A4DD-684C8ADE9E88}" type="pres">
      <dgm:prSet presAssocID="{E7BF4D3A-F9ED-4D0E-8196-DFA345900767}" presName="text" presStyleLbl="fgAcc0" presStyleIdx="5" presStyleCnt="6">
        <dgm:presLayoutVars>
          <dgm:chPref val="3"/>
        </dgm:presLayoutVars>
      </dgm:prSet>
      <dgm:spPr/>
    </dgm:pt>
    <dgm:pt modelId="{5B0138C8-12FF-4D33-B3AA-56E83692C2F7}" type="pres">
      <dgm:prSet presAssocID="{E7BF4D3A-F9ED-4D0E-8196-DFA345900767}" presName="hierChild2" presStyleCnt="0"/>
      <dgm:spPr/>
    </dgm:pt>
  </dgm:ptLst>
  <dgm:cxnLst>
    <dgm:cxn modelId="{D4EBCA03-17FC-4AFB-A05D-BF65A3F63A17}" type="presOf" srcId="{A51C6F38-69BF-4C9F-812D-4BEF3AFE3119}" destId="{8F6C10C0-52EC-46F8-9994-AA92324B6A19}" srcOrd="0" destOrd="0" presId="urn:microsoft.com/office/officeart/2005/8/layout/hierarchy1"/>
    <dgm:cxn modelId="{D20AC905-E85E-4171-8799-283306F407E9}" type="presOf" srcId="{8FD73464-6C00-4A48-BB01-C68F49438760}" destId="{59316C84-B811-4101-BC52-A007A53D4F52}" srcOrd="0" destOrd="0" presId="urn:microsoft.com/office/officeart/2005/8/layout/hierarchy1"/>
    <dgm:cxn modelId="{C5939D16-80A6-4634-8B4A-83CBF1DE5D51}" type="presOf" srcId="{13CFD621-36BD-4F27-943D-383108CC2CCE}" destId="{0FBE7A11-79AB-4D8F-A372-D66F9C673F0D}" srcOrd="0" destOrd="0" presId="urn:microsoft.com/office/officeart/2005/8/layout/hierarchy1"/>
    <dgm:cxn modelId="{F5887F34-1061-40D5-9D5F-8C6A1A3B9D48}" srcId="{FA0F12B7-D204-4F4D-95B9-D14282183210}" destId="{7F9BC040-4664-49D0-A8F7-2F5F84566516}" srcOrd="3" destOrd="0" parTransId="{CB99BB88-F328-4158-8BED-B5425442EAD3}" sibTransId="{75EE634C-D641-448A-A0F0-75734E1919A9}"/>
    <dgm:cxn modelId="{3C3EF656-15C5-49E2-866A-D1DF784E7962}" srcId="{FA0F12B7-D204-4F4D-95B9-D14282183210}" destId="{8FD73464-6C00-4A48-BB01-C68F49438760}" srcOrd="4" destOrd="0" parTransId="{D279E188-93ED-466A-882D-93A43F093A87}" sibTransId="{E1211384-E74C-4B47-9399-E026DCC3D69F}"/>
    <dgm:cxn modelId="{78B0A17E-2E42-462C-B529-20FE0B637950}" type="presOf" srcId="{D4D93ED1-C8B0-4AC3-9187-9A273735C0A5}" destId="{E599B1C5-C882-4FD5-9305-AA9074BBE4E7}" srcOrd="0" destOrd="0" presId="urn:microsoft.com/office/officeart/2005/8/layout/hierarchy1"/>
    <dgm:cxn modelId="{820E6D81-CB13-42F2-B815-D52829606B3D}" srcId="{FA0F12B7-D204-4F4D-95B9-D14282183210}" destId="{E7BF4D3A-F9ED-4D0E-8196-DFA345900767}" srcOrd="5" destOrd="0" parTransId="{DADE734A-EDCF-4B2B-994F-301FBB0EBC7E}" sibTransId="{93E6B2F1-6496-450E-B4B4-A18B0886D3A4}"/>
    <dgm:cxn modelId="{B6D18D8B-6202-46C8-9ACD-3941E8F0AA28}" type="presOf" srcId="{E7BF4D3A-F9ED-4D0E-8196-DFA345900767}" destId="{2BC80F0E-012C-4CA3-A4DD-684C8ADE9E88}" srcOrd="0" destOrd="0" presId="urn:microsoft.com/office/officeart/2005/8/layout/hierarchy1"/>
    <dgm:cxn modelId="{2DD141A1-D1A2-473F-98B3-C373289939BC}" srcId="{FA0F12B7-D204-4F4D-95B9-D14282183210}" destId="{D4D93ED1-C8B0-4AC3-9187-9A273735C0A5}" srcOrd="2" destOrd="0" parTransId="{2C8D4A8B-1ED0-412B-A6D3-152A143E83E8}" sibTransId="{948956F7-D8A4-47DC-A76E-E8022B5E5B0E}"/>
    <dgm:cxn modelId="{DDA848AA-69CE-47D4-9D99-290E5EC69046}" srcId="{FA0F12B7-D204-4F4D-95B9-D14282183210}" destId="{A51C6F38-69BF-4C9F-812D-4BEF3AFE3119}" srcOrd="1" destOrd="0" parTransId="{EC297E00-0AFA-4C8E-AA7F-DC1BDD2FFDAF}" sibTransId="{21AE1DC2-2B52-4768-9184-BF7210EA72C5}"/>
    <dgm:cxn modelId="{C485C1C0-7C5A-47EC-94ED-72611F6BA6C1}" type="presOf" srcId="{FA0F12B7-D204-4F4D-95B9-D14282183210}" destId="{AEABEFC1-0BD0-47EA-A8CB-14BAACA8F848}" srcOrd="0" destOrd="0" presId="urn:microsoft.com/office/officeart/2005/8/layout/hierarchy1"/>
    <dgm:cxn modelId="{DCA6BCD4-D46E-4ADB-8B71-8DDA6A4E9A83}" srcId="{FA0F12B7-D204-4F4D-95B9-D14282183210}" destId="{13CFD621-36BD-4F27-943D-383108CC2CCE}" srcOrd="0" destOrd="0" parTransId="{E5EE0704-526C-4B04-956E-C925AEF42C71}" sibTransId="{AB45B2B6-330C-4EF3-9D0C-BCCA8C4DABA7}"/>
    <dgm:cxn modelId="{798545D7-2943-481E-925C-3DDD5FAAFE15}" type="presOf" srcId="{7F9BC040-4664-49D0-A8F7-2F5F84566516}" destId="{CD26D851-E12D-481D-BBEA-7280132BB387}" srcOrd="0" destOrd="0" presId="urn:microsoft.com/office/officeart/2005/8/layout/hierarchy1"/>
    <dgm:cxn modelId="{518DAFA8-D845-45E8-BD53-12222B611C80}" type="presParOf" srcId="{AEABEFC1-0BD0-47EA-A8CB-14BAACA8F848}" destId="{633737CA-EA30-4ABA-9E8F-53E44587A797}" srcOrd="0" destOrd="0" presId="urn:microsoft.com/office/officeart/2005/8/layout/hierarchy1"/>
    <dgm:cxn modelId="{8AF5AF67-52FC-4B3C-99E3-4CF731E4D932}" type="presParOf" srcId="{633737CA-EA30-4ABA-9E8F-53E44587A797}" destId="{71036051-278D-4C5B-87BD-8B9F9BB65DE2}" srcOrd="0" destOrd="0" presId="urn:microsoft.com/office/officeart/2005/8/layout/hierarchy1"/>
    <dgm:cxn modelId="{CD5AD6D0-0C04-4A36-8222-C8B69720D58A}" type="presParOf" srcId="{71036051-278D-4C5B-87BD-8B9F9BB65DE2}" destId="{85041870-439B-47F0-88E9-0C09695296F8}" srcOrd="0" destOrd="0" presId="urn:microsoft.com/office/officeart/2005/8/layout/hierarchy1"/>
    <dgm:cxn modelId="{34C42698-A1E9-42A7-BC11-9CC401F77CA5}" type="presParOf" srcId="{71036051-278D-4C5B-87BD-8B9F9BB65DE2}" destId="{0FBE7A11-79AB-4D8F-A372-D66F9C673F0D}" srcOrd="1" destOrd="0" presId="urn:microsoft.com/office/officeart/2005/8/layout/hierarchy1"/>
    <dgm:cxn modelId="{3FD433AA-46D3-4A5D-8FE9-8C7D1A23FE6D}" type="presParOf" srcId="{633737CA-EA30-4ABA-9E8F-53E44587A797}" destId="{477B89D6-D56D-42AD-8769-E23FEF2389E9}" srcOrd="1" destOrd="0" presId="urn:microsoft.com/office/officeart/2005/8/layout/hierarchy1"/>
    <dgm:cxn modelId="{F981EA14-6BA4-48C3-A0BB-BF7B9E1E79D0}" type="presParOf" srcId="{AEABEFC1-0BD0-47EA-A8CB-14BAACA8F848}" destId="{564E5909-223E-4510-858D-02AF8E94C541}" srcOrd="1" destOrd="0" presId="urn:microsoft.com/office/officeart/2005/8/layout/hierarchy1"/>
    <dgm:cxn modelId="{47D4D2DE-6EA0-476F-BDB5-3677EEAC2D2E}" type="presParOf" srcId="{564E5909-223E-4510-858D-02AF8E94C541}" destId="{355A6C40-D005-4937-8504-02F5F05E7E0D}" srcOrd="0" destOrd="0" presId="urn:microsoft.com/office/officeart/2005/8/layout/hierarchy1"/>
    <dgm:cxn modelId="{5C1F7466-7E5E-4C42-A87A-64390E848943}" type="presParOf" srcId="{355A6C40-D005-4937-8504-02F5F05E7E0D}" destId="{35B90A20-BB4D-4B11-B70D-A20A62613B10}" srcOrd="0" destOrd="0" presId="urn:microsoft.com/office/officeart/2005/8/layout/hierarchy1"/>
    <dgm:cxn modelId="{73545D8E-E6DB-44A0-8321-25053C1BB711}" type="presParOf" srcId="{355A6C40-D005-4937-8504-02F5F05E7E0D}" destId="{8F6C10C0-52EC-46F8-9994-AA92324B6A19}" srcOrd="1" destOrd="0" presId="urn:microsoft.com/office/officeart/2005/8/layout/hierarchy1"/>
    <dgm:cxn modelId="{F19728B7-7FBA-4A77-8D55-33DC98D96E78}" type="presParOf" srcId="{564E5909-223E-4510-858D-02AF8E94C541}" destId="{FFAF731D-31D0-44BD-B322-E8A41AE0C5CC}" srcOrd="1" destOrd="0" presId="urn:microsoft.com/office/officeart/2005/8/layout/hierarchy1"/>
    <dgm:cxn modelId="{E3037205-CCE3-4D80-94DB-F31AC8E113E9}" type="presParOf" srcId="{AEABEFC1-0BD0-47EA-A8CB-14BAACA8F848}" destId="{8372C5E6-AEFA-4BB3-A375-5DB57A089549}" srcOrd="2" destOrd="0" presId="urn:microsoft.com/office/officeart/2005/8/layout/hierarchy1"/>
    <dgm:cxn modelId="{C193E204-42C3-4A70-BAD3-54B274BFC04A}" type="presParOf" srcId="{8372C5E6-AEFA-4BB3-A375-5DB57A089549}" destId="{8AB98FBD-C7B4-4EBC-B1B7-5E09FA74BE91}" srcOrd="0" destOrd="0" presId="urn:microsoft.com/office/officeart/2005/8/layout/hierarchy1"/>
    <dgm:cxn modelId="{AE513AA1-AE58-4B64-A65A-FA9B8E4C557D}" type="presParOf" srcId="{8AB98FBD-C7B4-4EBC-B1B7-5E09FA74BE91}" destId="{94257C33-33A7-44C2-BB9B-D653C94557C9}" srcOrd="0" destOrd="0" presId="urn:microsoft.com/office/officeart/2005/8/layout/hierarchy1"/>
    <dgm:cxn modelId="{8E896A7C-211B-4BDC-82E8-81B785665432}" type="presParOf" srcId="{8AB98FBD-C7B4-4EBC-B1B7-5E09FA74BE91}" destId="{E599B1C5-C882-4FD5-9305-AA9074BBE4E7}" srcOrd="1" destOrd="0" presId="urn:microsoft.com/office/officeart/2005/8/layout/hierarchy1"/>
    <dgm:cxn modelId="{B0CFB754-A287-44D7-86A0-5AE1B17C526E}" type="presParOf" srcId="{8372C5E6-AEFA-4BB3-A375-5DB57A089549}" destId="{E67CAE7F-2CD4-4623-ACBF-5E96F5631542}" srcOrd="1" destOrd="0" presId="urn:microsoft.com/office/officeart/2005/8/layout/hierarchy1"/>
    <dgm:cxn modelId="{699B37F7-800D-4E57-9E2F-C18170DAF330}" type="presParOf" srcId="{AEABEFC1-0BD0-47EA-A8CB-14BAACA8F848}" destId="{677CBE09-A2CA-4BEC-8E62-78C795DC7F73}" srcOrd="3" destOrd="0" presId="urn:microsoft.com/office/officeart/2005/8/layout/hierarchy1"/>
    <dgm:cxn modelId="{F5556410-EE8F-4C1C-839F-DD37C503A831}" type="presParOf" srcId="{677CBE09-A2CA-4BEC-8E62-78C795DC7F73}" destId="{1E6A6803-B715-4791-8AFB-B2D07867637B}" srcOrd="0" destOrd="0" presId="urn:microsoft.com/office/officeart/2005/8/layout/hierarchy1"/>
    <dgm:cxn modelId="{4E3C4A05-75FE-4166-BDD8-7C223C084A1E}" type="presParOf" srcId="{1E6A6803-B715-4791-8AFB-B2D07867637B}" destId="{10FAC393-D46C-4F59-8E92-DD48755DBCF4}" srcOrd="0" destOrd="0" presId="urn:microsoft.com/office/officeart/2005/8/layout/hierarchy1"/>
    <dgm:cxn modelId="{322715BD-7189-458C-9F6E-14682FD33261}" type="presParOf" srcId="{1E6A6803-B715-4791-8AFB-B2D07867637B}" destId="{CD26D851-E12D-481D-BBEA-7280132BB387}" srcOrd="1" destOrd="0" presId="urn:microsoft.com/office/officeart/2005/8/layout/hierarchy1"/>
    <dgm:cxn modelId="{6E618062-8517-4BAD-AA21-968ED3B9CDF8}" type="presParOf" srcId="{677CBE09-A2CA-4BEC-8E62-78C795DC7F73}" destId="{922E46A9-9A85-4F79-843A-AE38A3C0B7D3}" srcOrd="1" destOrd="0" presId="urn:microsoft.com/office/officeart/2005/8/layout/hierarchy1"/>
    <dgm:cxn modelId="{C62C32F8-0B3F-4002-9B71-75464F3AA263}" type="presParOf" srcId="{AEABEFC1-0BD0-47EA-A8CB-14BAACA8F848}" destId="{E27FD9E6-6259-4170-B0F0-E5470DF967E0}" srcOrd="4" destOrd="0" presId="urn:microsoft.com/office/officeart/2005/8/layout/hierarchy1"/>
    <dgm:cxn modelId="{B2E4E34C-1258-4B61-A3BA-59EF1985EC47}" type="presParOf" srcId="{E27FD9E6-6259-4170-B0F0-E5470DF967E0}" destId="{9FEB97D2-158A-4AA9-B721-728DB1C4858D}" srcOrd="0" destOrd="0" presId="urn:microsoft.com/office/officeart/2005/8/layout/hierarchy1"/>
    <dgm:cxn modelId="{E9CEA821-244C-40B1-B3E7-01A7F5FEC0CE}" type="presParOf" srcId="{9FEB97D2-158A-4AA9-B721-728DB1C4858D}" destId="{B552E39E-9014-496F-9106-0E749C645D82}" srcOrd="0" destOrd="0" presId="urn:microsoft.com/office/officeart/2005/8/layout/hierarchy1"/>
    <dgm:cxn modelId="{F4630115-5CE4-45B5-A7A1-A9C3FE94E930}" type="presParOf" srcId="{9FEB97D2-158A-4AA9-B721-728DB1C4858D}" destId="{59316C84-B811-4101-BC52-A007A53D4F52}" srcOrd="1" destOrd="0" presId="urn:microsoft.com/office/officeart/2005/8/layout/hierarchy1"/>
    <dgm:cxn modelId="{A883011F-E6D1-442B-A7E8-36492B9229F4}" type="presParOf" srcId="{E27FD9E6-6259-4170-B0F0-E5470DF967E0}" destId="{A2E0465E-2BBB-42CF-9628-0B5FBF2A568F}" srcOrd="1" destOrd="0" presId="urn:microsoft.com/office/officeart/2005/8/layout/hierarchy1"/>
    <dgm:cxn modelId="{7181646A-BC35-4D58-BA2B-0D91C7CE2028}" type="presParOf" srcId="{AEABEFC1-0BD0-47EA-A8CB-14BAACA8F848}" destId="{5A3BB7A9-55D7-403D-AA6A-9970FD95A082}" srcOrd="5" destOrd="0" presId="urn:microsoft.com/office/officeart/2005/8/layout/hierarchy1"/>
    <dgm:cxn modelId="{6D1AB4A8-9FF1-4089-8459-74D35DDE9261}" type="presParOf" srcId="{5A3BB7A9-55D7-403D-AA6A-9970FD95A082}" destId="{24B6FBE2-3646-47BE-AA29-0068491886C2}" srcOrd="0" destOrd="0" presId="urn:microsoft.com/office/officeart/2005/8/layout/hierarchy1"/>
    <dgm:cxn modelId="{FC28442F-2CBB-491B-839D-F0ECA99F8762}" type="presParOf" srcId="{24B6FBE2-3646-47BE-AA29-0068491886C2}" destId="{B32F666E-BADF-4351-BE56-068CF1E1C976}" srcOrd="0" destOrd="0" presId="urn:microsoft.com/office/officeart/2005/8/layout/hierarchy1"/>
    <dgm:cxn modelId="{DD7EC246-94EA-487E-AAB1-96BE81D06B22}" type="presParOf" srcId="{24B6FBE2-3646-47BE-AA29-0068491886C2}" destId="{2BC80F0E-012C-4CA3-A4DD-684C8ADE9E88}" srcOrd="1" destOrd="0" presId="urn:microsoft.com/office/officeart/2005/8/layout/hierarchy1"/>
    <dgm:cxn modelId="{A08FD0DD-F581-4130-B29B-87C2B0F76570}" type="presParOf" srcId="{5A3BB7A9-55D7-403D-AA6A-9970FD95A082}" destId="{5B0138C8-12FF-4D33-B3AA-56E83692C2F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41870-439B-47F0-88E9-0C09695296F8}">
      <dsp:nvSpPr>
        <dsp:cNvPr id="0" name=""/>
        <dsp:cNvSpPr/>
      </dsp:nvSpPr>
      <dsp:spPr>
        <a:xfrm>
          <a:off x="1266" y="1072986"/>
          <a:ext cx="1436663" cy="912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BE7A11-79AB-4D8F-A372-D66F9C673F0D}">
      <dsp:nvSpPr>
        <dsp:cNvPr id="0" name=""/>
        <dsp:cNvSpPr/>
      </dsp:nvSpPr>
      <dsp:spPr>
        <a:xfrm>
          <a:off x="160896" y="1224634"/>
          <a:ext cx="1436663" cy="9122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Admin</a:t>
          </a:r>
          <a:endParaRPr lang="en-US" sz="2000" kern="1200"/>
        </a:p>
      </dsp:txBody>
      <dsp:txXfrm>
        <a:off x="187616" y="1251354"/>
        <a:ext cx="1383223" cy="858841"/>
      </dsp:txXfrm>
    </dsp:sp>
    <dsp:sp modelId="{35B90A20-BB4D-4B11-B70D-A20A62613B10}">
      <dsp:nvSpPr>
        <dsp:cNvPr id="0" name=""/>
        <dsp:cNvSpPr/>
      </dsp:nvSpPr>
      <dsp:spPr>
        <a:xfrm>
          <a:off x="1757189" y="1072986"/>
          <a:ext cx="1436663" cy="912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C10C0-52EC-46F8-9994-AA92324B6A19}">
      <dsp:nvSpPr>
        <dsp:cNvPr id="0" name=""/>
        <dsp:cNvSpPr/>
      </dsp:nvSpPr>
      <dsp:spPr>
        <a:xfrm>
          <a:off x="1916818" y="1224634"/>
          <a:ext cx="1436663" cy="9122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Users</a:t>
          </a:r>
          <a:endParaRPr lang="en-US" sz="2000" kern="1200"/>
        </a:p>
      </dsp:txBody>
      <dsp:txXfrm>
        <a:off x="1943538" y="1251354"/>
        <a:ext cx="1383223" cy="858841"/>
      </dsp:txXfrm>
    </dsp:sp>
    <dsp:sp modelId="{94257C33-33A7-44C2-BB9B-D653C94557C9}">
      <dsp:nvSpPr>
        <dsp:cNvPr id="0" name=""/>
        <dsp:cNvSpPr/>
      </dsp:nvSpPr>
      <dsp:spPr>
        <a:xfrm>
          <a:off x="3513112" y="1072986"/>
          <a:ext cx="1436663" cy="912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9B1C5-C882-4FD5-9305-AA9074BBE4E7}">
      <dsp:nvSpPr>
        <dsp:cNvPr id="0" name=""/>
        <dsp:cNvSpPr/>
      </dsp:nvSpPr>
      <dsp:spPr>
        <a:xfrm>
          <a:off x="3672741" y="1224634"/>
          <a:ext cx="1436663" cy="9122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Exchange rate </a:t>
          </a:r>
          <a:endParaRPr lang="en-US" sz="2000" kern="1200"/>
        </a:p>
      </dsp:txBody>
      <dsp:txXfrm>
        <a:off x="3699461" y="1251354"/>
        <a:ext cx="1383223" cy="858841"/>
      </dsp:txXfrm>
    </dsp:sp>
    <dsp:sp modelId="{10FAC393-D46C-4F59-8E92-DD48755DBCF4}">
      <dsp:nvSpPr>
        <dsp:cNvPr id="0" name=""/>
        <dsp:cNvSpPr/>
      </dsp:nvSpPr>
      <dsp:spPr>
        <a:xfrm>
          <a:off x="5269034" y="1072986"/>
          <a:ext cx="1436663" cy="912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26D851-E12D-481D-BBEA-7280132BB387}">
      <dsp:nvSpPr>
        <dsp:cNvPr id="0" name=""/>
        <dsp:cNvSpPr/>
      </dsp:nvSpPr>
      <dsp:spPr>
        <a:xfrm>
          <a:off x="5428663" y="1224634"/>
          <a:ext cx="1436663" cy="9122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User Bank Details</a:t>
          </a:r>
          <a:endParaRPr lang="en-US" sz="2000" kern="1200"/>
        </a:p>
      </dsp:txBody>
      <dsp:txXfrm>
        <a:off x="5455383" y="1251354"/>
        <a:ext cx="1383223" cy="858841"/>
      </dsp:txXfrm>
    </dsp:sp>
    <dsp:sp modelId="{B552E39E-9014-496F-9106-0E749C645D82}">
      <dsp:nvSpPr>
        <dsp:cNvPr id="0" name=""/>
        <dsp:cNvSpPr/>
      </dsp:nvSpPr>
      <dsp:spPr>
        <a:xfrm>
          <a:off x="7024957" y="1072986"/>
          <a:ext cx="1436663" cy="912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16C84-B811-4101-BC52-A007A53D4F52}">
      <dsp:nvSpPr>
        <dsp:cNvPr id="0" name=""/>
        <dsp:cNvSpPr/>
      </dsp:nvSpPr>
      <dsp:spPr>
        <a:xfrm>
          <a:off x="7184586" y="1224634"/>
          <a:ext cx="1436663" cy="9122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Transaction</a:t>
          </a:r>
          <a:endParaRPr lang="en-US" sz="2000" kern="1200"/>
        </a:p>
      </dsp:txBody>
      <dsp:txXfrm>
        <a:off x="7211306" y="1251354"/>
        <a:ext cx="1383223" cy="858841"/>
      </dsp:txXfrm>
    </dsp:sp>
    <dsp:sp modelId="{B32F666E-BADF-4351-BE56-068CF1E1C976}">
      <dsp:nvSpPr>
        <dsp:cNvPr id="0" name=""/>
        <dsp:cNvSpPr/>
      </dsp:nvSpPr>
      <dsp:spPr>
        <a:xfrm>
          <a:off x="8780879" y="1072986"/>
          <a:ext cx="1436663" cy="9122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80F0E-012C-4CA3-A4DD-684C8ADE9E88}">
      <dsp:nvSpPr>
        <dsp:cNvPr id="0" name=""/>
        <dsp:cNvSpPr/>
      </dsp:nvSpPr>
      <dsp:spPr>
        <a:xfrm>
          <a:off x="8940509" y="1224634"/>
          <a:ext cx="1436663" cy="9122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Report</a:t>
          </a:r>
          <a:endParaRPr lang="en-US" sz="2000" kern="1200"/>
        </a:p>
      </dsp:txBody>
      <dsp:txXfrm>
        <a:off x="8967229" y="1251354"/>
        <a:ext cx="1383223" cy="8588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5EDC-97B1-DFD0-2A00-18ED078BE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B364A8-D76D-B909-143C-8214A7B4F0A8}"/>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5DD0E9-BCDC-213C-E447-CBD6F3979BFD}"/>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5" name="Footer Placeholder 4">
            <a:extLst>
              <a:ext uri="{FF2B5EF4-FFF2-40B4-BE49-F238E27FC236}">
                <a16:creationId xmlns:a16="http://schemas.microsoft.com/office/drawing/2014/main" id="{CB93F9C7-C9E6-F980-7613-74E05109A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6C867A-490E-A6E4-21B3-96F5856E087C}"/>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151281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A5F-76AF-7923-2E56-49948887B2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5221F-4B63-A4D9-07FD-EC44E79A8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B48D3-DAB9-F252-950F-15A28BCDD7D6}"/>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5" name="Footer Placeholder 4">
            <a:extLst>
              <a:ext uri="{FF2B5EF4-FFF2-40B4-BE49-F238E27FC236}">
                <a16:creationId xmlns:a16="http://schemas.microsoft.com/office/drawing/2014/main" id="{90185238-1AE3-B06A-A460-F5636766E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BFDB1-924E-069C-AE5B-BCB1CC250D5C}"/>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250676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1FD20-3CD0-4328-5F89-2D94E32D1D1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09DAF-EC42-F186-888D-1D11C00FA8B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68FA51-0FEC-0BC2-DDF1-18C9EC30DB0D}"/>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5" name="Footer Placeholder 4">
            <a:extLst>
              <a:ext uri="{FF2B5EF4-FFF2-40B4-BE49-F238E27FC236}">
                <a16:creationId xmlns:a16="http://schemas.microsoft.com/office/drawing/2014/main" id="{22A87281-371C-B46D-1567-E43A68EB6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29D616-54EA-031E-0FD4-9173B535CB9A}"/>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3772821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375887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2931-3EFF-DFDB-BB4E-98C9032B2E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ACA740-625C-19E8-0760-0B2453C6B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2A3FC-1828-D9CC-716E-8B506584C528}"/>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5" name="Footer Placeholder 4">
            <a:extLst>
              <a:ext uri="{FF2B5EF4-FFF2-40B4-BE49-F238E27FC236}">
                <a16:creationId xmlns:a16="http://schemas.microsoft.com/office/drawing/2014/main" id="{19C73343-1526-7377-A38D-6B88403FD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77C80-7E13-D7FC-CB2F-D096E43A96C3}"/>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396623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3E7E-EB88-8A95-0B19-6E61718B978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30407C-4E70-A53D-0207-F6D9BD838A2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DF42DB-98A5-92AF-B7B7-4C18667F97DE}"/>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5" name="Footer Placeholder 4">
            <a:extLst>
              <a:ext uri="{FF2B5EF4-FFF2-40B4-BE49-F238E27FC236}">
                <a16:creationId xmlns:a16="http://schemas.microsoft.com/office/drawing/2014/main" id="{0D58EC98-A500-0B6C-60D6-DFE0ED53F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4E72C-31ED-BC65-7075-A69A53B5B0CA}"/>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326931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F18C-B891-2073-535C-1C9B86558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C04C43-9617-8BFA-A071-004555AF75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881133-AF1C-80CE-E90D-6528382C12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EF31F4-35B2-4969-285B-641FC7760ADC}"/>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6" name="Footer Placeholder 5">
            <a:extLst>
              <a:ext uri="{FF2B5EF4-FFF2-40B4-BE49-F238E27FC236}">
                <a16:creationId xmlns:a16="http://schemas.microsoft.com/office/drawing/2014/main" id="{0955CB6E-3BB4-A6A6-253F-148F41A0E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A14B6-856F-041B-6711-436D9C73B73A}"/>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365210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7D81-CB94-8C49-90FB-D359BC69C7D3}"/>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7C11F4-4AD6-1AA2-A53F-07F06290B82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4558B-890D-F205-E001-8AC36B966052}"/>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4E4BDE-B9B1-5F22-BFBD-D223780BA09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9D0F64-2D45-F8DC-4178-B0C42CA16A1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3707C-8EA1-24DA-5483-163DDBD5A594}"/>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8" name="Footer Placeholder 7">
            <a:extLst>
              <a:ext uri="{FF2B5EF4-FFF2-40B4-BE49-F238E27FC236}">
                <a16:creationId xmlns:a16="http://schemas.microsoft.com/office/drawing/2014/main" id="{7E2121B5-45B2-F555-9722-E7F7D8EE55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C10320-65AA-0C37-B717-933869EFB485}"/>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202053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9E58-ECED-3780-ABCB-DF60A6BF2E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555E80-D819-5E06-9DF3-84CEE05CB589}"/>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4" name="Footer Placeholder 3">
            <a:extLst>
              <a:ext uri="{FF2B5EF4-FFF2-40B4-BE49-F238E27FC236}">
                <a16:creationId xmlns:a16="http://schemas.microsoft.com/office/drawing/2014/main" id="{05F3A644-1CE1-8ED0-06C1-0C14C18643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EF3076-1053-BAB0-F4A9-215D9620E1E1}"/>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42954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C6EED-4F66-E21C-8187-38CE41DDD713}"/>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3" name="Footer Placeholder 2">
            <a:extLst>
              <a:ext uri="{FF2B5EF4-FFF2-40B4-BE49-F238E27FC236}">
                <a16:creationId xmlns:a16="http://schemas.microsoft.com/office/drawing/2014/main" id="{76379298-483F-932E-B27A-BF5A3A93D5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E4AF4E-1C2F-6CDE-1506-976212D3FB66}"/>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207898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7476-422D-C551-4367-EB91C0AF9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100AF5-594F-CA96-0D96-4EE58FE50E5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0F66C3-7669-2EF6-1521-2E1F03A9ABD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3D178-9D08-AA14-EF4A-FC84B08E6D98}"/>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6" name="Footer Placeholder 5">
            <a:extLst>
              <a:ext uri="{FF2B5EF4-FFF2-40B4-BE49-F238E27FC236}">
                <a16:creationId xmlns:a16="http://schemas.microsoft.com/office/drawing/2014/main" id="{81CEB566-862B-9989-1A03-0F0BFF98C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1BCE6-044C-F6FF-618C-5EA4C3C1925D}"/>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148565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76B7-4B0E-32AB-9498-02DFC9C2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21DDDF-CB81-0DBB-B03A-1C673423220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9D2EFA38-D2E3-2939-A3C3-FC8AE390215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7DF41-4778-D723-7A8C-65C7FE551FF2}"/>
              </a:ext>
            </a:extLst>
          </p:cNvPr>
          <p:cNvSpPr>
            <a:spLocks noGrp="1"/>
          </p:cNvSpPr>
          <p:nvPr>
            <p:ph type="dt" sz="half" idx="10"/>
          </p:nvPr>
        </p:nvSpPr>
        <p:spPr/>
        <p:txBody>
          <a:bodyPr/>
          <a:lstStyle/>
          <a:p>
            <a:fld id="{3F6F0A5C-B705-4D18-9BC9-67EFB8DBD76E}" type="datetimeFigureOut">
              <a:rPr lang="en-IN" smtClean="0"/>
              <a:t>27-11-2023</a:t>
            </a:fld>
            <a:endParaRPr lang="en-IN"/>
          </a:p>
        </p:txBody>
      </p:sp>
      <p:sp>
        <p:nvSpPr>
          <p:cNvPr id="6" name="Footer Placeholder 5">
            <a:extLst>
              <a:ext uri="{FF2B5EF4-FFF2-40B4-BE49-F238E27FC236}">
                <a16:creationId xmlns:a16="http://schemas.microsoft.com/office/drawing/2014/main" id="{B667EB64-8102-65A7-256F-ECCCD8E3D9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64DBB-A93A-E165-D237-F7D0635DA447}"/>
              </a:ext>
            </a:extLst>
          </p:cNvPr>
          <p:cNvSpPr>
            <a:spLocks noGrp="1"/>
          </p:cNvSpPr>
          <p:nvPr>
            <p:ph type="sldNum" sz="quarter" idx="12"/>
          </p:nvPr>
        </p:nvSpPr>
        <p:spPr/>
        <p:txBody>
          <a:bodyPr/>
          <a:lstStyle/>
          <a:p>
            <a:fld id="{4F2AA478-107A-4B74-9B16-A995AC8D46EC}" type="slidenum">
              <a:rPr lang="en-IN" smtClean="0"/>
              <a:t>‹#›</a:t>
            </a:fld>
            <a:endParaRPr lang="en-IN"/>
          </a:p>
        </p:txBody>
      </p:sp>
    </p:spTree>
    <p:extLst>
      <p:ext uri="{BB962C8B-B14F-4D97-AF65-F5344CB8AC3E}">
        <p14:creationId xmlns:p14="http://schemas.microsoft.com/office/powerpoint/2010/main" val="10356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5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01551E-679C-8F5B-4D3D-C3E6EB2FFA3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84FB19-57CC-52A5-215F-7A897DF1B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0CFA3-EBCB-09ED-93CF-2C4624138E7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F0A5C-B705-4D18-9BC9-67EFB8DBD76E}" type="datetimeFigureOut">
              <a:rPr lang="en-IN" smtClean="0"/>
              <a:t>27-11-2023</a:t>
            </a:fld>
            <a:endParaRPr lang="en-IN"/>
          </a:p>
        </p:txBody>
      </p:sp>
      <p:sp>
        <p:nvSpPr>
          <p:cNvPr id="5" name="Footer Placeholder 4">
            <a:extLst>
              <a:ext uri="{FF2B5EF4-FFF2-40B4-BE49-F238E27FC236}">
                <a16:creationId xmlns:a16="http://schemas.microsoft.com/office/drawing/2014/main" id="{554B3253-75A5-5690-5224-41CA7B7260A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5A5CCF-B9DE-A6A9-82A1-C1A6C9B0075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AA478-107A-4B74-9B16-A995AC8D46EC}" type="slidenum">
              <a:rPr lang="en-IN" smtClean="0"/>
              <a:t>‹#›</a:t>
            </a:fld>
            <a:endParaRPr lang="en-IN"/>
          </a:p>
        </p:txBody>
      </p:sp>
    </p:spTree>
    <p:extLst>
      <p:ext uri="{BB962C8B-B14F-4D97-AF65-F5344CB8AC3E}">
        <p14:creationId xmlns:p14="http://schemas.microsoft.com/office/powerpoint/2010/main" val="2392319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light&#10;&#10;Description automatically generated">
            <a:extLst>
              <a:ext uri="{FF2B5EF4-FFF2-40B4-BE49-F238E27FC236}">
                <a16:creationId xmlns:a16="http://schemas.microsoft.com/office/drawing/2014/main" id="{C06AAD5F-DD43-B86F-96E8-8AEFD152C9E5}"/>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2522357" y="9"/>
            <a:ext cx="9669643" cy="6857991"/>
          </a:xfrm>
          <a:prstGeom prst="rect">
            <a:avLst/>
          </a:prstGeom>
        </p:spPr>
      </p:pic>
      <p:sp>
        <p:nvSpPr>
          <p:cNvPr id="23" name="Rectangle 2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1C0CDA-2DB0-44AA-6ACB-2154A1C1244F}"/>
              </a:ext>
            </a:extLst>
          </p:cNvPr>
          <p:cNvSpPr>
            <a:spLocks noGrp="1"/>
          </p:cNvSpPr>
          <p:nvPr>
            <p:ph type="ctrTitle"/>
          </p:nvPr>
        </p:nvSpPr>
        <p:spPr>
          <a:xfrm>
            <a:off x="1" y="0"/>
            <a:ext cx="7762875" cy="2724149"/>
          </a:xfrm>
          <a:noFill/>
        </p:spPr>
        <p:txBody>
          <a:bodyPr>
            <a:normAutofit fontScale="90000"/>
          </a:bodyPr>
          <a:lstStyle/>
          <a:p>
            <a:pPr algn="l"/>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sz="3600" b="1" dirty="0"/>
              <a:t>Group Project :</a:t>
            </a:r>
            <a:br>
              <a:rPr lang="en-US" sz="3600" b="1" dirty="0"/>
            </a:br>
            <a:br>
              <a:rPr lang="en-US" b="1" dirty="0"/>
            </a:br>
            <a:r>
              <a:rPr lang="en-US" b="1" dirty="0"/>
              <a:t>Forex Service</a:t>
            </a:r>
            <a:endParaRPr lang="en-IN" b="1" dirty="0"/>
          </a:p>
        </p:txBody>
      </p:sp>
      <p:sp>
        <p:nvSpPr>
          <p:cNvPr id="3" name="Subtitle 2">
            <a:extLst>
              <a:ext uri="{FF2B5EF4-FFF2-40B4-BE49-F238E27FC236}">
                <a16:creationId xmlns:a16="http://schemas.microsoft.com/office/drawing/2014/main" id="{90398254-DDB8-A648-0C56-39CEDB718E0D}"/>
              </a:ext>
            </a:extLst>
          </p:cNvPr>
          <p:cNvSpPr>
            <a:spLocks noGrp="1"/>
          </p:cNvSpPr>
          <p:nvPr>
            <p:ph type="subTitle" idx="1"/>
          </p:nvPr>
        </p:nvSpPr>
        <p:spPr>
          <a:xfrm flipH="1">
            <a:off x="2276476" y="3209926"/>
            <a:ext cx="6372225" cy="2876551"/>
          </a:xfrm>
          <a:noFill/>
        </p:spPr>
        <p:txBody>
          <a:bodyPr>
            <a:normAutofit/>
          </a:bodyPr>
          <a:lstStyle/>
          <a:p>
            <a:pPr algn="l"/>
            <a:r>
              <a:rPr lang="en-IN" b="1" dirty="0">
                <a:solidFill>
                  <a:schemeClr val="tx1">
                    <a:lumMod val="95000"/>
                    <a:lumOff val="5000"/>
                  </a:schemeClr>
                </a:solidFill>
              </a:rPr>
              <a:t>Group 1:-</a:t>
            </a:r>
          </a:p>
          <a:p>
            <a:pPr algn="l"/>
            <a:endParaRPr lang="en-IN" dirty="0">
              <a:solidFill>
                <a:schemeClr val="tx1">
                  <a:lumMod val="95000"/>
                  <a:lumOff val="5000"/>
                </a:schemeClr>
              </a:solidFill>
            </a:endParaRPr>
          </a:p>
          <a:p>
            <a:pPr marL="342891" indent="-342891" algn="l">
              <a:buFont typeface="+mj-lt"/>
              <a:buAutoNum type="arabicPeriod"/>
            </a:pPr>
            <a:r>
              <a:rPr lang="en-IN" dirty="0">
                <a:solidFill>
                  <a:schemeClr val="tx1">
                    <a:lumMod val="95000"/>
                    <a:lumOff val="5000"/>
                  </a:schemeClr>
                </a:solidFill>
              </a:rPr>
              <a:t>Shalmali Nighot</a:t>
            </a:r>
          </a:p>
          <a:p>
            <a:pPr algn="l"/>
            <a:r>
              <a:rPr lang="en-IN" dirty="0">
                <a:solidFill>
                  <a:schemeClr val="tx1">
                    <a:lumMod val="95000"/>
                    <a:lumOff val="5000"/>
                  </a:schemeClr>
                </a:solidFill>
              </a:rPr>
              <a:t>2.Shivani Padwal</a:t>
            </a:r>
          </a:p>
          <a:p>
            <a:pPr algn="l"/>
            <a:endParaRPr lang="en-IN" dirty="0"/>
          </a:p>
        </p:txBody>
      </p:sp>
    </p:spTree>
    <p:extLst>
      <p:ext uri="{BB962C8B-B14F-4D97-AF65-F5344CB8AC3E}">
        <p14:creationId xmlns:p14="http://schemas.microsoft.com/office/powerpoint/2010/main" val="370406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180469E5-F884-9936-2E53-4325C4685D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58" y="166575"/>
            <a:ext cx="11865918" cy="6484481"/>
          </a:xfrm>
          <a:prstGeom prst="rect">
            <a:avLst/>
          </a:prstGeom>
        </p:spPr>
      </p:pic>
    </p:spTree>
    <p:extLst>
      <p:ext uri="{BB962C8B-B14F-4D97-AF65-F5344CB8AC3E}">
        <p14:creationId xmlns:p14="http://schemas.microsoft.com/office/powerpoint/2010/main" val="18569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4AA020-24F4-E300-22A7-9B461C69A10C}"/>
              </a:ext>
            </a:extLst>
          </p:cNvPr>
          <p:cNvPicPr>
            <a:picLocks noGrp="1" noChangeAspect="1"/>
          </p:cNvPicPr>
          <p:nvPr>
            <p:ph idx="1"/>
          </p:nvPr>
        </p:nvPicPr>
        <p:blipFill>
          <a:blip r:embed="rId2"/>
          <a:stretch>
            <a:fillRect/>
          </a:stretch>
        </p:blipFill>
        <p:spPr>
          <a:xfrm>
            <a:off x="295275" y="447675"/>
            <a:ext cx="5800725" cy="59055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3870CFF-2055-C152-1141-8DA23A701838}"/>
              </a:ext>
            </a:extLst>
          </p:cNvPr>
          <p:cNvPicPr>
            <a:picLocks noChangeAspect="1"/>
          </p:cNvPicPr>
          <p:nvPr/>
        </p:nvPicPr>
        <p:blipFill>
          <a:blip r:embed="rId3"/>
          <a:stretch>
            <a:fillRect/>
          </a:stretch>
        </p:blipFill>
        <p:spPr>
          <a:xfrm>
            <a:off x="6715124" y="530076"/>
            <a:ext cx="5038725" cy="57978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116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75E552C-60E6-311F-8D83-9BAC1908899C}"/>
              </a:ext>
            </a:extLst>
          </p:cNvPr>
          <p:cNvPicPr>
            <a:picLocks noChangeAspect="1"/>
          </p:cNvPicPr>
          <p:nvPr/>
        </p:nvPicPr>
        <p:blipFill>
          <a:blip r:embed="rId2"/>
          <a:stretch>
            <a:fillRect/>
          </a:stretch>
        </p:blipFill>
        <p:spPr>
          <a:xfrm>
            <a:off x="104467" y="628650"/>
            <a:ext cx="5439083" cy="5502414"/>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E312687E-6F83-7883-0450-985B3C4207F9}"/>
              </a:ext>
            </a:extLst>
          </p:cNvPr>
          <p:cNvPicPr>
            <a:picLocks noChangeAspect="1"/>
          </p:cNvPicPr>
          <p:nvPr/>
        </p:nvPicPr>
        <p:blipFill>
          <a:blip r:embed="rId3"/>
          <a:stretch>
            <a:fillRect/>
          </a:stretch>
        </p:blipFill>
        <p:spPr>
          <a:xfrm>
            <a:off x="6315076" y="628650"/>
            <a:ext cx="5114926" cy="5502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922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915969-9A6A-0B19-99E2-554C66BF06AE}"/>
              </a:ext>
            </a:extLst>
          </p:cNvPr>
          <p:cNvPicPr>
            <a:picLocks noChangeAspect="1"/>
          </p:cNvPicPr>
          <p:nvPr/>
        </p:nvPicPr>
        <p:blipFill>
          <a:blip r:embed="rId2"/>
          <a:stretch>
            <a:fillRect/>
          </a:stretch>
        </p:blipFill>
        <p:spPr>
          <a:xfrm>
            <a:off x="6797475" y="264702"/>
            <a:ext cx="5251956" cy="610552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6F4AC6A-1C45-8295-829E-0B789F94BC77}"/>
              </a:ext>
            </a:extLst>
          </p:cNvPr>
          <p:cNvPicPr>
            <a:picLocks noChangeAspect="1"/>
          </p:cNvPicPr>
          <p:nvPr/>
        </p:nvPicPr>
        <p:blipFill>
          <a:blip r:embed="rId3"/>
          <a:stretch>
            <a:fillRect/>
          </a:stretch>
        </p:blipFill>
        <p:spPr>
          <a:xfrm>
            <a:off x="142569" y="264703"/>
            <a:ext cx="6322026" cy="5961178"/>
          </a:xfrm>
          <a:prstGeom prst="rect">
            <a:avLst/>
          </a:prstGeom>
        </p:spPr>
      </p:pic>
    </p:spTree>
    <p:extLst>
      <p:ext uri="{BB962C8B-B14F-4D97-AF65-F5344CB8AC3E}">
        <p14:creationId xmlns:p14="http://schemas.microsoft.com/office/powerpoint/2010/main" val="31239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B88029-0928-7ED0-0E03-27EF0C1FD0ED}"/>
              </a:ext>
            </a:extLst>
          </p:cNvPr>
          <p:cNvPicPr>
            <a:picLocks noChangeAspect="1"/>
          </p:cNvPicPr>
          <p:nvPr/>
        </p:nvPicPr>
        <p:blipFill>
          <a:blip r:embed="rId2"/>
          <a:stretch>
            <a:fillRect/>
          </a:stretch>
        </p:blipFill>
        <p:spPr>
          <a:xfrm>
            <a:off x="266160" y="311447"/>
            <a:ext cx="5441307" cy="601027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4CCF0EA-BBF9-38D6-E0EF-0B162AC76A31}"/>
              </a:ext>
            </a:extLst>
          </p:cNvPr>
          <p:cNvPicPr>
            <a:picLocks noChangeAspect="1"/>
          </p:cNvPicPr>
          <p:nvPr/>
        </p:nvPicPr>
        <p:blipFill>
          <a:blip r:embed="rId3"/>
          <a:stretch>
            <a:fillRect/>
          </a:stretch>
        </p:blipFill>
        <p:spPr>
          <a:xfrm>
            <a:off x="5892880" y="311447"/>
            <a:ext cx="5531134" cy="60102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014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023286-C25C-DA2A-9213-A0807CA8B0A9}"/>
              </a:ext>
            </a:extLst>
          </p:cNvPr>
          <p:cNvPicPr>
            <a:picLocks noChangeAspect="1"/>
          </p:cNvPicPr>
          <p:nvPr/>
        </p:nvPicPr>
        <p:blipFill>
          <a:blip r:embed="rId2"/>
          <a:stretch>
            <a:fillRect/>
          </a:stretch>
        </p:blipFill>
        <p:spPr>
          <a:xfrm>
            <a:off x="1318436" y="650732"/>
            <a:ext cx="9994605" cy="5556536"/>
          </a:xfrm>
          <a:prstGeom prst="rect">
            <a:avLst/>
          </a:prstGeom>
        </p:spPr>
      </p:pic>
    </p:spTree>
    <p:extLst>
      <p:ext uri="{BB962C8B-B14F-4D97-AF65-F5344CB8AC3E}">
        <p14:creationId xmlns:p14="http://schemas.microsoft.com/office/powerpoint/2010/main" val="44960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703A-8659-B010-104C-0088D0339CE8}"/>
              </a:ext>
            </a:extLst>
          </p:cNvPr>
          <p:cNvSpPr>
            <a:spLocks noGrp="1"/>
          </p:cNvSpPr>
          <p:nvPr>
            <p:ph type="title"/>
          </p:nvPr>
        </p:nvSpPr>
        <p:spPr>
          <a:xfrm>
            <a:off x="308007" y="182880"/>
            <a:ext cx="10761045" cy="818147"/>
          </a:xfrm>
        </p:spPr>
        <p:txBody>
          <a:bodyPr>
            <a:normAutofit/>
          </a:bodyPr>
          <a:lstStyle/>
          <a:p>
            <a:r>
              <a:rPr lang="en-IN" sz="3200" dirty="0">
                <a:solidFill>
                  <a:schemeClr val="tx1">
                    <a:lumMod val="85000"/>
                    <a:lumOff val="15000"/>
                  </a:schemeClr>
                </a:solidFill>
                <a:latin typeface="Arial Black" panose="020B0A04020102020204" pitchFamily="34" charset="0"/>
              </a:rPr>
              <a:t>Table Structure </a:t>
            </a:r>
          </a:p>
        </p:txBody>
      </p:sp>
      <p:graphicFrame>
        <p:nvGraphicFramePr>
          <p:cNvPr id="5" name="Table 5">
            <a:extLst>
              <a:ext uri="{FF2B5EF4-FFF2-40B4-BE49-F238E27FC236}">
                <a16:creationId xmlns:a16="http://schemas.microsoft.com/office/drawing/2014/main" id="{9BC52609-5A0A-6D47-321F-710E4F5B67BD}"/>
              </a:ext>
            </a:extLst>
          </p:cNvPr>
          <p:cNvGraphicFramePr>
            <a:graphicFrameLocks noGrp="1"/>
          </p:cNvGraphicFramePr>
          <p:nvPr>
            <p:extLst>
              <p:ext uri="{D42A27DB-BD31-4B8C-83A1-F6EECF244321}">
                <p14:modId xmlns:p14="http://schemas.microsoft.com/office/powerpoint/2010/main" val="1432388312"/>
              </p:ext>
            </p:extLst>
          </p:nvPr>
        </p:nvGraphicFramePr>
        <p:xfrm>
          <a:off x="616018" y="1655545"/>
          <a:ext cx="10250904" cy="3179088"/>
        </p:xfrm>
        <a:graphic>
          <a:graphicData uri="http://schemas.openxmlformats.org/drawingml/2006/table">
            <a:tbl>
              <a:tblPr firstRow="1" bandRow="1">
                <a:tableStyleId>{5C22544A-7EE6-4342-B048-85BDC9FD1C3A}</a:tableStyleId>
              </a:tblPr>
              <a:tblGrid>
                <a:gridCol w="3416968">
                  <a:extLst>
                    <a:ext uri="{9D8B030D-6E8A-4147-A177-3AD203B41FA5}">
                      <a16:colId xmlns:a16="http://schemas.microsoft.com/office/drawing/2014/main" val="2379465526"/>
                    </a:ext>
                  </a:extLst>
                </a:gridCol>
                <a:gridCol w="3416968">
                  <a:extLst>
                    <a:ext uri="{9D8B030D-6E8A-4147-A177-3AD203B41FA5}">
                      <a16:colId xmlns:a16="http://schemas.microsoft.com/office/drawing/2014/main" val="1167747364"/>
                    </a:ext>
                  </a:extLst>
                </a:gridCol>
                <a:gridCol w="3416968">
                  <a:extLst>
                    <a:ext uri="{9D8B030D-6E8A-4147-A177-3AD203B41FA5}">
                      <a16:colId xmlns:a16="http://schemas.microsoft.com/office/drawing/2014/main" val="284140943"/>
                    </a:ext>
                  </a:extLst>
                </a:gridCol>
              </a:tblGrid>
              <a:tr h="393261">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dirty="0"/>
                        <a:t>ATTRIBUTE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dirty="0"/>
                        <a:t>DATA TYPE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b="0" dirty="0"/>
                        <a:t>CONSTRAINTS</a:t>
                      </a:r>
                    </a:p>
                  </a:txBody>
                  <a:tcPr/>
                </a:tc>
                <a:extLst>
                  <a:ext uri="{0D108BD9-81ED-4DB2-BD59-A6C34878D82A}">
                    <a16:rowId xmlns:a16="http://schemas.microsoft.com/office/drawing/2014/main" val="291254214"/>
                  </a:ext>
                </a:extLst>
              </a:tr>
              <a:tr h="393261">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dirty="0" err="1"/>
                        <a:t>bank_id</a:t>
                      </a:r>
                      <a:endParaRPr lang="en-IN" dirty="0"/>
                    </a:p>
                  </a:txBody>
                  <a:tcPr/>
                </a:tc>
                <a:tc>
                  <a:txBody>
                    <a:bodyPr/>
                    <a:lstStyle/>
                    <a:p>
                      <a:r>
                        <a:rPr lang="en-IN" dirty="0"/>
                        <a:t>int</a:t>
                      </a:r>
                    </a:p>
                  </a:txBody>
                  <a:tcPr/>
                </a:tc>
                <a:tc>
                  <a:txBody>
                    <a:bodyPr/>
                    <a:lstStyle/>
                    <a:p>
                      <a:r>
                        <a:rPr lang="en-IN" dirty="0"/>
                        <a:t>Primary key</a:t>
                      </a:r>
                    </a:p>
                  </a:txBody>
                  <a:tcPr/>
                </a:tc>
                <a:extLst>
                  <a:ext uri="{0D108BD9-81ED-4DB2-BD59-A6C34878D82A}">
                    <a16:rowId xmlns:a16="http://schemas.microsoft.com/office/drawing/2014/main" val="1015342002"/>
                  </a:ext>
                </a:extLst>
              </a:tr>
              <a:tr h="426261">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dirty="0" err="1"/>
                        <a:t>acc_number</a:t>
                      </a:r>
                      <a:endParaRPr lang="en-IN" dirty="0"/>
                    </a:p>
                  </a:txBody>
                  <a:tcPr/>
                </a:tc>
                <a:tc>
                  <a:txBody>
                    <a:bodyPr/>
                    <a:lstStyle/>
                    <a:p>
                      <a:r>
                        <a:rPr lang="en-IN" dirty="0"/>
                        <a:t>long</a:t>
                      </a:r>
                    </a:p>
                  </a:txBody>
                  <a:tcPr/>
                </a:tc>
                <a:tc>
                  <a:txBody>
                    <a:bodyPr/>
                    <a:lstStyle/>
                    <a:p>
                      <a:r>
                        <a:rPr lang="en-IN" dirty="0"/>
                        <a:t>Unique/Not null</a:t>
                      </a:r>
                    </a:p>
                  </a:txBody>
                  <a:tcPr/>
                </a:tc>
                <a:extLst>
                  <a:ext uri="{0D108BD9-81ED-4DB2-BD59-A6C34878D82A}">
                    <a16:rowId xmlns:a16="http://schemas.microsoft.com/office/drawing/2014/main" val="1309808255"/>
                  </a:ext>
                </a:extLst>
              </a:tr>
              <a:tr h="393261">
                <a:tc>
                  <a:txBody>
                    <a:bodyPr/>
                    <a:lstStyle/>
                    <a:p>
                      <a:r>
                        <a:rPr lang="en-IN" dirty="0" err="1"/>
                        <a:t>acc_holder_name</a:t>
                      </a:r>
                      <a:endParaRPr lang="en-IN" dirty="0"/>
                    </a:p>
                  </a:txBody>
                  <a:tcPr/>
                </a:tc>
                <a:tc>
                  <a:txBody>
                    <a:bodyPr/>
                    <a:lstStyle/>
                    <a:p>
                      <a:r>
                        <a:rPr lang="en-IN" dirty="0"/>
                        <a:t>varchar</a:t>
                      </a:r>
                    </a:p>
                  </a:txBody>
                  <a:tcPr/>
                </a:tc>
                <a:tc>
                  <a:txBody>
                    <a:bodyPr/>
                    <a:lstStyle/>
                    <a:p>
                      <a:r>
                        <a:rPr lang="en-IN" dirty="0"/>
                        <a:t>Not null</a:t>
                      </a:r>
                    </a:p>
                  </a:txBody>
                  <a:tcPr/>
                </a:tc>
                <a:extLst>
                  <a:ext uri="{0D108BD9-81ED-4DB2-BD59-A6C34878D82A}">
                    <a16:rowId xmlns:a16="http://schemas.microsoft.com/office/drawing/2014/main" val="4287668404"/>
                  </a:ext>
                </a:extLst>
              </a:tr>
              <a:tr h="393261">
                <a:tc>
                  <a:txBody>
                    <a:bodyPr/>
                    <a:lstStyle/>
                    <a:p>
                      <a:r>
                        <a:rPr lang="en-IN" dirty="0" err="1"/>
                        <a:t>bank_name</a:t>
                      </a:r>
                      <a:endParaRPr lang="en-IN" dirty="0"/>
                    </a:p>
                  </a:txBody>
                  <a:tcPr/>
                </a:tc>
                <a:tc>
                  <a:txBody>
                    <a:bodyPr/>
                    <a:lstStyle/>
                    <a:p>
                      <a:r>
                        <a:rPr lang="en-IN" dirty="0"/>
                        <a:t>varchar</a:t>
                      </a:r>
                    </a:p>
                  </a:txBody>
                  <a:tcPr/>
                </a:tc>
                <a:tc>
                  <a:txBody>
                    <a:bodyPr/>
                    <a:lstStyle/>
                    <a:p>
                      <a:r>
                        <a:rPr lang="en-IN" dirty="0"/>
                        <a:t>Not null</a:t>
                      </a:r>
                    </a:p>
                  </a:txBody>
                  <a:tcPr/>
                </a:tc>
                <a:extLst>
                  <a:ext uri="{0D108BD9-81ED-4DB2-BD59-A6C34878D82A}">
                    <a16:rowId xmlns:a16="http://schemas.microsoft.com/office/drawing/2014/main" val="702796807"/>
                  </a:ext>
                </a:extLst>
              </a:tr>
              <a:tr h="393261">
                <a:tc>
                  <a:txBody>
                    <a:bodyPr/>
                    <a:lstStyle/>
                    <a:p>
                      <a:r>
                        <a:rPr lang="en-IN" dirty="0" err="1"/>
                        <a:t>Contact_number</a:t>
                      </a:r>
                      <a:endParaRPr lang="en-IN" dirty="0"/>
                    </a:p>
                  </a:txBody>
                  <a:tcPr/>
                </a:tc>
                <a:tc>
                  <a:txBody>
                    <a:bodyPr/>
                    <a:lstStyle/>
                    <a:p>
                      <a:r>
                        <a:rPr lang="en-IN" dirty="0"/>
                        <a:t>int</a:t>
                      </a:r>
                    </a:p>
                  </a:txBody>
                  <a:tcPr/>
                </a:tc>
                <a:tc>
                  <a:txBody>
                    <a:bodyPr/>
                    <a:lstStyle/>
                    <a:p>
                      <a:r>
                        <a:rPr lang="en-IN" dirty="0"/>
                        <a:t>Not null</a:t>
                      </a:r>
                    </a:p>
                  </a:txBody>
                  <a:tcPr/>
                </a:tc>
                <a:extLst>
                  <a:ext uri="{0D108BD9-81ED-4DB2-BD59-A6C34878D82A}">
                    <a16:rowId xmlns:a16="http://schemas.microsoft.com/office/drawing/2014/main" val="1850591767"/>
                  </a:ext>
                </a:extLst>
              </a:tr>
              <a:tr h="393261">
                <a:tc>
                  <a:txBody>
                    <a:bodyPr/>
                    <a:lstStyle/>
                    <a:p>
                      <a:r>
                        <a:rPr lang="en-IN" dirty="0" err="1"/>
                        <a:t>Ifsc_code</a:t>
                      </a:r>
                      <a:endParaRPr lang="en-IN" dirty="0"/>
                    </a:p>
                  </a:txBody>
                  <a:tcPr/>
                </a:tc>
                <a:tc>
                  <a:txBody>
                    <a:bodyPr/>
                    <a:lstStyle/>
                    <a:p>
                      <a:r>
                        <a:rPr lang="en-IN" dirty="0"/>
                        <a:t>varchar</a:t>
                      </a:r>
                    </a:p>
                  </a:txBody>
                  <a:tcPr/>
                </a:tc>
                <a:tc>
                  <a:txBody>
                    <a:bodyPr/>
                    <a:lstStyle/>
                    <a:p>
                      <a:r>
                        <a:rPr lang="en-IN" dirty="0"/>
                        <a:t>Not null</a:t>
                      </a:r>
                    </a:p>
                  </a:txBody>
                  <a:tcPr/>
                </a:tc>
                <a:extLst>
                  <a:ext uri="{0D108BD9-81ED-4DB2-BD59-A6C34878D82A}">
                    <a16:rowId xmlns:a16="http://schemas.microsoft.com/office/drawing/2014/main" val="3607721365"/>
                  </a:ext>
                </a:extLst>
              </a:tr>
              <a:tr h="393261">
                <a:tc>
                  <a:txBody>
                    <a:bodyPr/>
                    <a:lstStyle/>
                    <a:p>
                      <a:r>
                        <a:rPr lang="en-IN" dirty="0" err="1"/>
                        <a:t>User_id</a:t>
                      </a:r>
                      <a:endParaRPr lang="en-IN" dirty="0"/>
                    </a:p>
                  </a:txBody>
                  <a:tcPr/>
                </a:tc>
                <a:tc>
                  <a:txBody>
                    <a:bodyPr/>
                    <a:lstStyle/>
                    <a:p>
                      <a:r>
                        <a:rPr lang="en-IN" dirty="0"/>
                        <a:t>int</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dirty="0"/>
                        <a:t>Foreign Key</a:t>
                      </a:r>
                    </a:p>
                  </a:txBody>
                  <a:tcPr/>
                </a:tc>
                <a:extLst>
                  <a:ext uri="{0D108BD9-81ED-4DB2-BD59-A6C34878D82A}">
                    <a16:rowId xmlns:a16="http://schemas.microsoft.com/office/drawing/2014/main" val="2143498056"/>
                  </a:ext>
                </a:extLst>
              </a:tr>
            </a:tbl>
          </a:graphicData>
        </a:graphic>
      </p:graphicFrame>
      <p:sp>
        <p:nvSpPr>
          <p:cNvPr id="12" name="TextBox 11">
            <a:extLst>
              <a:ext uri="{FF2B5EF4-FFF2-40B4-BE49-F238E27FC236}">
                <a16:creationId xmlns:a16="http://schemas.microsoft.com/office/drawing/2014/main" id="{2D054FD7-5743-2269-B876-DACA616A7348}"/>
              </a:ext>
            </a:extLst>
          </p:cNvPr>
          <p:cNvSpPr txBox="1"/>
          <p:nvPr/>
        </p:nvSpPr>
        <p:spPr>
          <a:xfrm>
            <a:off x="471638" y="1087656"/>
            <a:ext cx="2271562" cy="369332"/>
          </a:xfrm>
          <a:prstGeom prst="rect">
            <a:avLst/>
          </a:prstGeom>
          <a:noFill/>
        </p:spPr>
        <p:txBody>
          <a:bodyPr wrap="square" rtlCol="0">
            <a:spAutoFit/>
          </a:bodyPr>
          <a:lstStyle/>
          <a:p>
            <a:r>
              <a:rPr lang="en-IN" b="1" dirty="0"/>
              <a:t>User Bank Details: </a:t>
            </a:r>
          </a:p>
        </p:txBody>
      </p:sp>
    </p:spTree>
    <p:extLst>
      <p:ext uri="{BB962C8B-B14F-4D97-AF65-F5344CB8AC3E}">
        <p14:creationId xmlns:p14="http://schemas.microsoft.com/office/powerpoint/2010/main" val="10715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047-F95B-3CF7-57A8-05C47B6BBB65}"/>
              </a:ext>
            </a:extLst>
          </p:cNvPr>
          <p:cNvSpPr>
            <a:spLocks noGrp="1"/>
          </p:cNvSpPr>
          <p:nvPr>
            <p:ph type="title"/>
          </p:nvPr>
        </p:nvSpPr>
        <p:spPr>
          <a:xfrm>
            <a:off x="683394" y="4148487"/>
            <a:ext cx="9942897" cy="596767"/>
          </a:xfrm>
        </p:spPr>
        <p:txBody>
          <a:bodyPr>
            <a:normAutofit/>
          </a:bodyPr>
          <a:lstStyle/>
          <a:p>
            <a:r>
              <a:rPr lang="en-IN" sz="1800" b="1" dirty="0">
                <a:latin typeface="Arial Black" panose="020B0A04020102020204" pitchFamily="34" charset="0"/>
              </a:rPr>
              <a:t>Verification Table : </a:t>
            </a:r>
          </a:p>
        </p:txBody>
      </p:sp>
      <p:graphicFrame>
        <p:nvGraphicFramePr>
          <p:cNvPr id="4" name="Table 4">
            <a:extLst>
              <a:ext uri="{FF2B5EF4-FFF2-40B4-BE49-F238E27FC236}">
                <a16:creationId xmlns:a16="http://schemas.microsoft.com/office/drawing/2014/main" id="{A0F25E14-4B3E-E919-D0AE-A7B3EA10761A}"/>
              </a:ext>
            </a:extLst>
          </p:cNvPr>
          <p:cNvGraphicFramePr>
            <a:graphicFrameLocks noGrp="1"/>
          </p:cNvGraphicFramePr>
          <p:nvPr>
            <p:ph idx="1"/>
            <p:extLst>
              <p:ext uri="{D42A27DB-BD31-4B8C-83A1-F6EECF244321}">
                <p14:modId xmlns:p14="http://schemas.microsoft.com/office/powerpoint/2010/main" val="3263543815"/>
              </p:ext>
            </p:extLst>
          </p:nvPr>
        </p:nvGraphicFramePr>
        <p:xfrm>
          <a:off x="596766" y="4860758"/>
          <a:ext cx="10712916" cy="1713296"/>
        </p:xfrm>
        <a:graphic>
          <a:graphicData uri="http://schemas.openxmlformats.org/drawingml/2006/table">
            <a:tbl>
              <a:tblPr firstRow="1" bandRow="1">
                <a:tableStyleId>{5C22544A-7EE6-4342-B048-85BDC9FD1C3A}</a:tableStyleId>
              </a:tblPr>
              <a:tblGrid>
                <a:gridCol w="3570972">
                  <a:extLst>
                    <a:ext uri="{9D8B030D-6E8A-4147-A177-3AD203B41FA5}">
                      <a16:colId xmlns:a16="http://schemas.microsoft.com/office/drawing/2014/main" val="361124707"/>
                    </a:ext>
                  </a:extLst>
                </a:gridCol>
                <a:gridCol w="3570972">
                  <a:extLst>
                    <a:ext uri="{9D8B030D-6E8A-4147-A177-3AD203B41FA5}">
                      <a16:colId xmlns:a16="http://schemas.microsoft.com/office/drawing/2014/main" val="1930656587"/>
                    </a:ext>
                  </a:extLst>
                </a:gridCol>
                <a:gridCol w="3570972">
                  <a:extLst>
                    <a:ext uri="{9D8B030D-6E8A-4147-A177-3AD203B41FA5}">
                      <a16:colId xmlns:a16="http://schemas.microsoft.com/office/drawing/2014/main" val="123697558"/>
                    </a:ext>
                  </a:extLst>
                </a:gridCol>
              </a:tblGrid>
              <a:tr h="42832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dirty="0"/>
                        <a:t>ATTRIBUTE</a:t>
                      </a:r>
                    </a:p>
                  </a:txBody>
                  <a:tcPr/>
                </a:tc>
                <a:tc>
                  <a:txBody>
                    <a:bodyPr/>
                    <a:lstStyle/>
                    <a:p>
                      <a:r>
                        <a:rPr lang="en-IN" dirty="0"/>
                        <a:t>Data Type </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1800" b="0" dirty="0"/>
                        <a:t>CONSTRAINTS</a:t>
                      </a:r>
                    </a:p>
                  </a:txBody>
                  <a:tcPr/>
                </a:tc>
                <a:extLst>
                  <a:ext uri="{0D108BD9-81ED-4DB2-BD59-A6C34878D82A}">
                    <a16:rowId xmlns:a16="http://schemas.microsoft.com/office/drawing/2014/main" val="15356361"/>
                  </a:ext>
                </a:extLst>
              </a:tr>
              <a:tr h="428324">
                <a:tc>
                  <a:txBody>
                    <a:bodyPr/>
                    <a:lstStyle/>
                    <a:p>
                      <a:r>
                        <a:rPr lang="en-IN" dirty="0" err="1"/>
                        <a:t>Verification_id</a:t>
                      </a:r>
                      <a:endParaRPr lang="en-IN" dirty="0"/>
                    </a:p>
                  </a:txBody>
                  <a:tcPr/>
                </a:tc>
                <a:tc>
                  <a:txBody>
                    <a:bodyPr/>
                    <a:lstStyle/>
                    <a:p>
                      <a:r>
                        <a:rPr lang="en-IN" dirty="0"/>
                        <a:t>int</a:t>
                      </a:r>
                    </a:p>
                  </a:txBody>
                  <a:tcPr/>
                </a:tc>
                <a:tc>
                  <a:txBody>
                    <a:bodyPr/>
                    <a:lstStyle/>
                    <a:p>
                      <a:r>
                        <a:rPr lang="en-IN" dirty="0"/>
                        <a:t>Primary key</a:t>
                      </a:r>
                    </a:p>
                  </a:txBody>
                  <a:tcPr/>
                </a:tc>
                <a:extLst>
                  <a:ext uri="{0D108BD9-81ED-4DB2-BD59-A6C34878D82A}">
                    <a16:rowId xmlns:a16="http://schemas.microsoft.com/office/drawing/2014/main" val="535378237"/>
                  </a:ext>
                </a:extLst>
              </a:tr>
              <a:tr h="428324">
                <a:tc>
                  <a:txBody>
                    <a:bodyPr/>
                    <a:lstStyle/>
                    <a:p>
                      <a:r>
                        <a:rPr lang="en-IN" dirty="0"/>
                        <a:t>Email</a:t>
                      </a:r>
                    </a:p>
                  </a:txBody>
                  <a:tcPr/>
                </a:tc>
                <a:tc>
                  <a:txBody>
                    <a:bodyPr/>
                    <a:lstStyle/>
                    <a:p>
                      <a:r>
                        <a:rPr lang="en-IN" dirty="0"/>
                        <a:t>varchar</a:t>
                      </a:r>
                    </a:p>
                  </a:txBody>
                  <a:tcPr/>
                </a:tc>
                <a:tc>
                  <a:txBody>
                    <a:bodyPr/>
                    <a:lstStyle/>
                    <a:p>
                      <a:r>
                        <a:rPr lang="en-IN" dirty="0"/>
                        <a:t>-</a:t>
                      </a:r>
                    </a:p>
                  </a:txBody>
                  <a:tcPr/>
                </a:tc>
                <a:extLst>
                  <a:ext uri="{0D108BD9-81ED-4DB2-BD59-A6C34878D82A}">
                    <a16:rowId xmlns:a16="http://schemas.microsoft.com/office/drawing/2014/main" val="2074287775"/>
                  </a:ext>
                </a:extLst>
              </a:tr>
              <a:tr h="428324">
                <a:tc>
                  <a:txBody>
                    <a:bodyPr/>
                    <a:lstStyle/>
                    <a:p>
                      <a:r>
                        <a:rPr lang="en-IN" dirty="0" err="1"/>
                        <a:t>otp</a:t>
                      </a:r>
                      <a:endParaRPr lang="en-IN" dirty="0"/>
                    </a:p>
                  </a:txBody>
                  <a:tcPr/>
                </a:tc>
                <a:tc>
                  <a:txBody>
                    <a:bodyPr/>
                    <a:lstStyle/>
                    <a:p>
                      <a:r>
                        <a:rPr lang="en-IN" dirty="0"/>
                        <a:t>int</a:t>
                      </a:r>
                    </a:p>
                  </a:txBody>
                  <a:tcPr/>
                </a:tc>
                <a:tc>
                  <a:txBody>
                    <a:bodyPr/>
                    <a:lstStyle/>
                    <a:p>
                      <a:r>
                        <a:rPr lang="en-IN" dirty="0"/>
                        <a:t>-</a:t>
                      </a:r>
                    </a:p>
                  </a:txBody>
                  <a:tcPr/>
                </a:tc>
                <a:extLst>
                  <a:ext uri="{0D108BD9-81ED-4DB2-BD59-A6C34878D82A}">
                    <a16:rowId xmlns:a16="http://schemas.microsoft.com/office/drawing/2014/main" val="2296217884"/>
                  </a:ext>
                </a:extLst>
              </a:tr>
            </a:tbl>
          </a:graphicData>
        </a:graphic>
      </p:graphicFrame>
      <p:sp>
        <p:nvSpPr>
          <p:cNvPr id="6" name="TextBox 5">
            <a:extLst>
              <a:ext uri="{FF2B5EF4-FFF2-40B4-BE49-F238E27FC236}">
                <a16:creationId xmlns:a16="http://schemas.microsoft.com/office/drawing/2014/main" id="{03AF271E-1328-1AC7-D777-3B98C53A6665}"/>
              </a:ext>
            </a:extLst>
          </p:cNvPr>
          <p:cNvSpPr txBox="1"/>
          <p:nvPr/>
        </p:nvSpPr>
        <p:spPr>
          <a:xfrm>
            <a:off x="3147461" y="1010652"/>
            <a:ext cx="3561347" cy="1973179"/>
          </a:xfrm>
          <a:prstGeom prst="rect">
            <a:avLst/>
          </a:prstGeom>
          <a:noFill/>
        </p:spPr>
        <p:txBody>
          <a:bodyPr wrap="square" rtlCol="0">
            <a:spAutoFit/>
          </a:bodyPr>
          <a:lstStyle/>
          <a:p>
            <a:endParaRPr lang="en-IN" dirty="0"/>
          </a:p>
        </p:txBody>
      </p:sp>
      <p:graphicFrame>
        <p:nvGraphicFramePr>
          <p:cNvPr id="7" name="Table 6">
            <a:extLst>
              <a:ext uri="{FF2B5EF4-FFF2-40B4-BE49-F238E27FC236}">
                <a16:creationId xmlns:a16="http://schemas.microsoft.com/office/drawing/2014/main" id="{6CE46E48-3C5F-DC4F-8984-DD4B0DDEFB6E}"/>
              </a:ext>
            </a:extLst>
          </p:cNvPr>
          <p:cNvGraphicFramePr>
            <a:graphicFrameLocks noGrp="1"/>
          </p:cNvGraphicFramePr>
          <p:nvPr>
            <p:extLst>
              <p:ext uri="{D42A27DB-BD31-4B8C-83A1-F6EECF244321}">
                <p14:modId xmlns:p14="http://schemas.microsoft.com/office/powerpoint/2010/main" val="3299039013"/>
              </p:ext>
            </p:extLst>
          </p:nvPr>
        </p:nvGraphicFramePr>
        <p:xfrm>
          <a:off x="462012" y="731520"/>
          <a:ext cx="10712916" cy="3185966"/>
        </p:xfrm>
        <a:graphic>
          <a:graphicData uri="http://schemas.openxmlformats.org/drawingml/2006/table">
            <a:tbl>
              <a:tblPr firstRow="1" bandRow="1">
                <a:tableStyleId>{5C22544A-7EE6-4342-B048-85BDC9FD1C3A}</a:tableStyleId>
              </a:tblPr>
              <a:tblGrid>
                <a:gridCol w="3570972">
                  <a:extLst>
                    <a:ext uri="{9D8B030D-6E8A-4147-A177-3AD203B41FA5}">
                      <a16:colId xmlns:a16="http://schemas.microsoft.com/office/drawing/2014/main" val="3756126832"/>
                    </a:ext>
                  </a:extLst>
                </a:gridCol>
                <a:gridCol w="3570972">
                  <a:extLst>
                    <a:ext uri="{9D8B030D-6E8A-4147-A177-3AD203B41FA5}">
                      <a16:colId xmlns:a16="http://schemas.microsoft.com/office/drawing/2014/main" val="1513541025"/>
                    </a:ext>
                  </a:extLst>
                </a:gridCol>
                <a:gridCol w="3570972">
                  <a:extLst>
                    <a:ext uri="{9D8B030D-6E8A-4147-A177-3AD203B41FA5}">
                      <a16:colId xmlns:a16="http://schemas.microsoft.com/office/drawing/2014/main" val="839995212"/>
                    </a:ext>
                  </a:extLst>
                </a:gridCol>
              </a:tblGrid>
              <a:tr h="455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t>ATTRIBUTES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t>DATA TYPES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a:t>CONSTRAINTS</a:t>
                      </a:r>
                    </a:p>
                  </a:txBody>
                  <a:tcPr/>
                </a:tc>
                <a:extLst>
                  <a:ext uri="{0D108BD9-81ED-4DB2-BD59-A6C34878D82A}">
                    <a16:rowId xmlns:a16="http://schemas.microsoft.com/office/drawing/2014/main" val="489174784"/>
                  </a:ext>
                </a:extLst>
              </a:tr>
              <a:tr h="455138">
                <a:tc>
                  <a:txBody>
                    <a:bodyPr/>
                    <a:lstStyle/>
                    <a:p>
                      <a:r>
                        <a:rPr lang="en-IN" sz="1400" dirty="0"/>
                        <a:t>user_id</a:t>
                      </a:r>
                    </a:p>
                  </a:txBody>
                  <a:tcPr/>
                </a:tc>
                <a:tc>
                  <a:txBody>
                    <a:bodyPr/>
                    <a:lstStyle/>
                    <a:p>
                      <a:r>
                        <a:rPr lang="en-IN" sz="1400" dirty="0"/>
                        <a:t>int</a:t>
                      </a:r>
                    </a:p>
                  </a:txBody>
                  <a:tcPr/>
                </a:tc>
                <a:tc>
                  <a:txBody>
                    <a:bodyPr/>
                    <a:lstStyle/>
                    <a:p>
                      <a:r>
                        <a:rPr lang="en-IN" sz="1400" dirty="0"/>
                        <a:t>Primary Key</a:t>
                      </a:r>
                    </a:p>
                  </a:txBody>
                  <a:tcPr/>
                </a:tc>
                <a:extLst>
                  <a:ext uri="{0D108BD9-81ED-4DB2-BD59-A6C34878D82A}">
                    <a16:rowId xmlns:a16="http://schemas.microsoft.com/office/drawing/2014/main" val="671538445"/>
                  </a:ext>
                </a:extLst>
              </a:tr>
              <a:tr h="455138">
                <a:tc>
                  <a:txBody>
                    <a:bodyPr/>
                    <a:lstStyle/>
                    <a:p>
                      <a:r>
                        <a:rPr lang="en-IN" sz="1400" dirty="0"/>
                        <a:t>name</a:t>
                      </a:r>
                    </a:p>
                  </a:txBody>
                  <a:tcPr/>
                </a:tc>
                <a:tc>
                  <a:txBody>
                    <a:bodyPr/>
                    <a:lstStyle/>
                    <a:p>
                      <a:r>
                        <a:rPr lang="en-IN" sz="1400" dirty="0"/>
                        <a:t>varchar</a:t>
                      </a:r>
                    </a:p>
                  </a:txBody>
                  <a:tcPr/>
                </a:tc>
                <a:tc>
                  <a:txBody>
                    <a:bodyPr/>
                    <a:lstStyle/>
                    <a:p>
                      <a:r>
                        <a:rPr lang="en-IN" sz="1600" dirty="0"/>
                        <a:t>not null</a:t>
                      </a:r>
                    </a:p>
                  </a:txBody>
                  <a:tcPr/>
                </a:tc>
                <a:extLst>
                  <a:ext uri="{0D108BD9-81ED-4DB2-BD59-A6C34878D82A}">
                    <a16:rowId xmlns:a16="http://schemas.microsoft.com/office/drawing/2014/main" val="3317176215"/>
                  </a:ext>
                </a:extLst>
              </a:tr>
              <a:tr h="455138">
                <a:tc>
                  <a:txBody>
                    <a:bodyPr/>
                    <a:lstStyle/>
                    <a:p>
                      <a:r>
                        <a:rPr lang="en-IN" sz="1400" dirty="0"/>
                        <a:t>email</a:t>
                      </a:r>
                    </a:p>
                  </a:txBody>
                  <a:tcPr/>
                </a:tc>
                <a:tc>
                  <a:txBody>
                    <a:bodyPr/>
                    <a:lstStyle/>
                    <a:p>
                      <a:r>
                        <a:rPr lang="en-IN" sz="1400" dirty="0"/>
                        <a:t>varchar</a:t>
                      </a:r>
                    </a:p>
                  </a:txBody>
                  <a:tcPr/>
                </a:tc>
                <a:tc>
                  <a:txBody>
                    <a:bodyPr/>
                    <a:lstStyle/>
                    <a:p>
                      <a:r>
                        <a:rPr lang="en-IN" dirty="0"/>
                        <a:t>Not null</a:t>
                      </a:r>
                    </a:p>
                  </a:txBody>
                  <a:tcPr/>
                </a:tc>
                <a:extLst>
                  <a:ext uri="{0D108BD9-81ED-4DB2-BD59-A6C34878D82A}">
                    <a16:rowId xmlns:a16="http://schemas.microsoft.com/office/drawing/2014/main" val="1693823364"/>
                  </a:ext>
                </a:extLst>
              </a:tr>
              <a:tr h="455138">
                <a:tc>
                  <a:txBody>
                    <a:bodyPr/>
                    <a:lstStyle/>
                    <a:p>
                      <a:r>
                        <a:rPr lang="en-IN" sz="1400" dirty="0"/>
                        <a:t>Password</a:t>
                      </a:r>
                    </a:p>
                  </a:txBody>
                  <a:tcPr/>
                </a:tc>
                <a:tc>
                  <a:txBody>
                    <a:bodyPr/>
                    <a:lstStyle/>
                    <a:p>
                      <a:r>
                        <a:rPr lang="en-IN" sz="1400" dirty="0"/>
                        <a:t>varchar</a:t>
                      </a:r>
                    </a:p>
                  </a:txBody>
                  <a:tcPr/>
                </a:tc>
                <a:tc>
                  <a:txBody>
                    <a:bodyPr/>
                    <a:lstStyle/>
                    <a:p>
                      <a:r>
                        <a:rPr lang="en-IN" dirty="0"/>
                        <a:t>Not null</a:t>
                      </a:r>
                    </a:p>
                  </a:txBody>
                  <a:tcPr/>
                </a:tc>
                <a:extLst>
                  <a:ext uri="{0D108BD9-81ED-4DB2-BD59-A6C34878D82A}">
                    <a16:rowId xmlns:a16="http://schemas.microsoft.com/office/drawing/2014/main" val="4283792943"/>
                  </a:ext>
                </a:extLst>
              </a:tr>
              <a:tr h="455138">
                <a:tc>
                  <a:txBody>
                    <a:bodyPr/>
                    <a:lstStyle/>
                    <a:p>
                      <a:r>
                        <a:rPr lang="en-IN" sz="1400" dirty="0"/>
                        <a:t>contact_no</a:t>
                      </a:r>
                    </a:p>
                  </a:txBody>
                  <a:tcPr/>
                </a:tc>
                <a:tc>
                  <a:txBody>
                    <a:bodyPr/>
                    <a:lstStyle/>
                    <a:p>
                      <a:r>
                        <a:rPr lang="en-IN" sz="1400" dirty="0"/>
                        <a:t>int</a:t>
                      </a:r>
                    </a:p>
                  </a:txBody>
                  <a:tcPr/>
                </a:tc>
                <a:tc>
                  <a:txBody>
                    <a:bodyPr/>
                    <a:lstStyle/>
                    <a:p>
                      <a:r>
                        <a:rPr lang="en-IN" dirty="0"/>
                        <a:t>Not null</a:t>
                      </a:r>
                    </a:p>
                  </a:txBody>
                  <a:tcPr/>
                </a:tc>
                <a:extLst>
                  <a:ext uri="{0D108BD9-81ED-4DB2-BD59-A6C34878D82A}">
                    <a16:rowId xmlns:a16="http://schemas.microsoft.com/office/drawing/2014/main" val="3806464272"/>
                  </a:ext>
                </a:extLst>
              </a:tr>
              <a:tr h="455138">
                <a:tc>
                  <a:txBody>
                    <a:bodyPr/>
                    <a:lstStyle/>
                    <a:p>
                      <a:r>
                        <a:rPr lang="en-IN" sz="1400" dirty="0"/>
                        <a:t>country</a:t>
                      </a:r>
                    </a:p>
                  </a:txBody>
                  <a:tcPr/>
                </a:tc>
                <a:tc>
                  <a:txBody>
                    <a:bodyPr/>
                    <a:lstStyle/>
                    <a:p>
                      <a:r>
                        <a:rPr lang="en-IN" sz="1400" dirty="0"/>
                        <a:t>varchar</a:t>
                      </a:r>
                    </a:p>
                  </a:txBody>
                  <a:tcPr/>
                </a:tc>
                <a:tc>
                  <a:txBody>
                    <a:bodyPr/>
                    <a:lstStyle/>
                    <a:p>
                      <a:r>
                        <a:rPr lang="en-IN" dirty="0"/>
                        <a:t>Not null</a:t>
                      </a:r>
                    </a:p>
                  </a:txBody>
                  <a:tcPr/>
                </a:tc>
                <a:extLst>
                  <a:ext uri="{0D108BD9-81ED-4DB2-BD59-A6C34878D82A}">
                    <a16:rowId xmlns:a16="http://schemas.microsoft.com/office/drawing/2014/main" val="383437512"/>
                  </a:ext>
                </a:extLst>
              </a:tr>
            </a:tbl>
          </a:graphicData>
        </a:graphic>
      </p:graphicFrame>
      <p:sp>
        <p:nvSpPr>
          <p:cNvPr id="8" name="TextBox 7">
            <a:extLst>
              <a:ext uri="{FF2B5EF4-FFF2-40B4-BE49-F238E27FC236}">
                <a16:creationId xmlns:a16="http://schemas.microsoft.com/office/drawing/2014/main" id="{24BADBCB-27CD-CB28-E7E2-FA377245FCC5}"/>
              </a:ext>
            </a:extLst>
          </p:cNvPr>
          <p:cNvSpPr txBox="1"/>
          <p:nvPr/>
        </p:nvSpPr>
        <p:spPr>
          <a:xfrm>
            <a:off x="308008" y="144381"/>
            <a:ext cx="2926080" cy="369332"/>
          </a:xfrm>
          <a:prstGeom prst="rect">
            <a:avLst/>
          </a:prstGeom>
          <a:noFill/>
        </p:spPr>
        <p:txBody>
          <a:bodyPr wrap="square" rtlCol="0">
            <a:spAutoFit/>
          </a:bodyPr>
          <a:lstStyle/>
          <a:p>
            <a:r>
              <a:rPr lang="en-IN" dirty="0">
                <a:latin typeface="Arial Black" panose="020B0A04020102020204" pitchFamily="34" charset="0"/>
              </a:rPr>
              <a:t>User/Admin</a:t>
            </a:r>
          </a:p>
        </p:txBody>
      </p:sp>
    </p:spTree>
    <p:extLst>
      <p:ext uri="{BB962C8B-B14F-4D97-AF65-F5344CB8AC3E}">
        <p14:creationId xmlns:p14="http://schemas.microsoft.com/office/powerpoint/2010/main" val="181328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723C-1648-03CB-92C4-D4C27757036F}"/>
              </a:ext>
            </a:extLst>
          </p:cNvPr>
          <p:cNvSpPr>
            <a:spLocks noGrp="1"/>
          </p:cNvSpPr>
          <p:nvPr>
            <p:ph type="title"/>
          </p:nvPr>
        </p:nvSpPr>
        <p:spPr>
          <a:xfrm>
            <a:off x="311088" y="144380"/>
            <a:ext cx="10045696" cy="500514"/>
          </a:xfrm>
        </p:spPr>
        <p:txBody>
          <a:bodyPr>
            <a:normAutofit/>
          </a:bodyPr>
          <a:lstStyle/>
          <a:p>
            <a:r>
              <a:rPr lang="en-IN" sz="1800" dirty="0">
                <a:latin typeface="Arial Black" panose="020B0A04020102020204" pitchFamily="34" charset="0"/>
              </a:rPr>
              <a:t>Transaction Table:</a:t>
            </a:r>
          </a:p>
        </p:txBody>
      </p:sp>
      <p:pic>
        <p:nvPicPr>
          <p:cNvPr id="5" name="Content Placeholder 4">
            <a:extLst>
              <a:ext uri="{FF2B5EF4-FFF2-40B4-BE49-F238E27FC236}">
                <a16:creationId xmlns:a16="http://schemas.microsoft.com/office/drawing/2014/main" id="{64B37FCB-93DA-636F-7257-346D7D632FE2}"/>
              </a:ext>
            </a:extLst>
          </p:cNvPr>
          <p:cNvPicPr>
            <a:picLocks noGrp="1" noChangeAspect="1"/>
          </p:cNvPicPr>
          <p:nvPr>
            <p:ph idx="1"/>
          </p:nvPr>
        </p:nvPicPr>
        <p:blipFill>
          <a:blip r:embed="rId2"/>
          <a:stretch>
            <a:fillRect/>
          </a:stretch>
        </p:blipFill>
        <p:spPr>
          <a:xfrm>
            <a:off x="587141" y="529389"/>
            <a:ext cx="10231655" cy="2899611"/>
          </a:xfrm>
        </p:spPr>
      </p:pic>
      <p:sp>
        <p:nvSpPr>
          <p:cNvPr id="6" name="TextBox 5">
            <a:extLst>
              <a:ext uri="{FF2B5EF4-FFF2-40B4-BE49-F238E27FC236}">
                <a16:creationId xmlns:a16="http://schemas.microsoft.com/office/drawing/2014/main" id="{93D1E964-BF93-0FDD-7832-A2F1233406B8}"/>
              </a:ext>
            </a:extLst>
          </p:cNvPr>
          <p:cNvSpPr txBox="1"/>
          <p:nvPr/>
        </p:nvSpPr>
        <p:spPr>
          <a:xfrm>
            <a:off x="587141" y="3580598"/>
            <a:ext cx="3734602" cy="369332"/>
          </a:xfrm>
          <a:prstGeom prst="rect">
            <a:avLst/>
          </a:prstGeom>
          <a:noFill/>
        </p:spPr>
        <p:txBody>
          <a:bodyPr wrap="square" rtlCol="0">
            <a:spAutoFit/>
          </a:bodyPr>
          <a:lstStyle/>
          <a:p>
            <a:r>
              <a:rPr lang="en-IN" sz="1800">
                <a:solidFill>
                  <a:schemeClr val="tx1">
                    <a:lumMod val="85000"/>
                    <a:lumOff val="15000"/>
                  </a:schemeClr>
                </a:solidFill>
                <a:latin typeface="Arial Black" panose="020B0A04020102020204" pitchFamily="34" charset="0"/>
              </a:rPr>
              <a:t>Currency_Converter</a:t>
            </a:r>
            <a:endParaRPr lang="en-IN" dirty="0"/>
          </a:p>
        </p:txBody>
      </p:sp>
      <p:graphicFrame>
        <p:nvGraphicFramePr>
          <p:cNvPr id="7" name="Table 7">
            <a:extLst>
              <a:ext uri="{FF2B5EF4-FFF2-40B4-BE49-F238E27FC236}">
                <a16:creationId xmlns:a16="http://schemas.microsoft.com/office/drawing/2014/main" id="{9F0E8AA8-1E2B-77AA-AE84-D8C927A9DCAD}"/>
              </a:ext>
            </a:extLst>
          </p:cNvPr>
          <p:cNvGraphicFramePr>
            <a:graphicFrameLocks noGrp="1"/>
          </p:cNvGraphicFramePr>
          <p:nvPr>
            <p:extLst>
              <p:ext uri="{D42A27DB-BD31-4B8C-83A1-F6EECF244321}">
                <p14:modId xmlns:p14="http://schemas.microsoft.com/office/powerpoint/2010/main" val="1190454434"/>
              </p:ext>
            </p:extLst>
          </p:nvPr>
        </p:nvGraphicFramePr>
        <p:xfrm>
          <a:off x="673768" y="4263991"/>
          <a:ext cx="10145028" cy="2064620"/>
        </p:xfrm>
        <a:graphic>
          <a:graphicData uri="http://schemas.openxmlformats.org/drawingml/2006/table">
            <a:tbl>
              <a:tblPr firstRow="1" bandRow="1">
                <a:tableStyleId>{5C22544A-7EE6-4342-B048-85BDC9FD1C3A}</a:tableStyleId>
              </a:tblPr>
              <a:tblGrid>
                <a:gridCol w="3381676">
                  <a:extLst>
                    <a:ext uri="{9D8B030D-6E8A-4147-A177-3AD203B41FA5}">
                      <a16:colId xmlns:a16="http://schemas.microsoft.com/office/drawing/2014/main" val="2889432389"/>
                    </a:ext>
                  </a:extLst>
                </a:gridCol>
                <a:gridCol w="3381676">
                  <a:extLst>
                    <a:ext uri="{9D8B030D-6E8A-4147-A177-3AD203B41FA5}">
                      <a16:colId xmlns:a16="http://schemas.microsoft.com/office/drawing/2014/main" val="3216786451"/>
                    </a:ext>
                  </a:extLst>
                </a:gridCol>
                <a:gridCol w="3381676">
                  <a:extLst>
                    <a:ext uri="{9D8B030D-6E8A-4147-A177-3AD203B41FA5}">
                      <a16:colId xmlns:a16="http://schemas.microsoft.com/office/drawing/2014/main" val="571385655"/>
                    </a:ext>
                  </a:extLst>
                </a:gridCol>
              </a:tblGrid>
              <a:tr h="412924">
                <a:tc>
                  <a:txBody>
                    <a:bodyPr/>
                    <a:lstStyle/>
                    <a:p>
                      <a:r>
                        <a:rPr lang="en-IN" dirty="0"/>
                        <a:t>ATTRIBUTES</a:t>
                      </a:r>
                    </a:p>
                  </a:txBody>
                  <a:tcPr/>
                </a:tc>
                <a:tc>
                  <a:txBody>
                    <a:bodyPr/>
                    <a:lstStyle/>
                    <a:p>
                      <a:r>
                        <a:rPr lang="en-IN" dirty="0"/>
                        <a:t>DATA TYPE</a:t>
                      </a:r>
                    </a:p>
                  </a:txBody>
                  <a:tcPr/>
                </a:tc>
                <a:tc>
                  <a:txBody>
                    <a:bodyPr/>
                    <a:lstStyle/>
                    <a:p>
                      <a:r>
                        <a:rPr lang="en-IN" dirty="0"/>
                        <a:t>CONSTRAINTS</a:t>
                      </a:r>
                    </a:p>
                  </a:txBody>
                  <a:tcPr/>
                </a:tc>
                <a:extLst>
                  <a:ext uri="{0D108BD9-81ED-4DB2-BD59-A6C34878D82A}">
                    <a16:rowId xmlns:a16="http://schemas.microsoft.com/office/drawing/2014/main" val="3969062624"/>
                  </a:ext>
                </a:extLst>
              </a:tr>
              <a:tr h="412924">
                <a:tc>
                  <a:txBody>
                    <a:bodyPr/>
                    <a:lstStyle/>
                    <a:p>
                      <a:r>
                        <a:rPr lang="en-IN" dirty="0" err="1"/>
                        <a:t>Currency_id</a:t>
                      </a:r>
                      <a:endParaRPr lang="en-IN" dirty="0"/>
                    </a:p>
                  </a:txBody>
                  <a:tcPr/>
                </a:tc>
                <a:tc>
                  <a:txBody>
                    <a:bodyPr/>
                    <a:lstStyle/>
                    <a:p>
                      <a:r>
                        <a:rPr lang="en-IN" dirty="0"/>
                        <a:t>int</a:t>
                      </a:r>
                    </a:p>
                  </a:txBody>
                  <a:tcPr/>
                </a:tc>
                <a:tc>
                  <a:txBody>
                    <a:bodyPr/>
                    <a:lstStyle/>
                    <a:p>
                      <a:r>
                        <a:rPr lang="en-IN" dirty="0"/>
                        <a:t>Primary key</a:t>
                      </a:r>
                    </a:p>
                  </a:txBody>
                  <a:tcPr/>
                </a:tc>
                <a:extLst>
                  <a:ext uri="{0D108BD9-81ED-4DB2-BD59-A6C34878D82A}">
                    <a16:rowId xmlns:a16="http://schemas.microsoft.com/office/drawing/2014/main" val="1582774028"/>
                  </a:ext>
                </a:extLst>
              </a:tr>
              <a:tr h="412924">
                <a:tc>
                  <a:txBody>
                    <a:bodyPr/>
                    <a:lstStyle/>
                    <a:p>
                      <a:r>
                        <a:rPr lang="en-IN" dirty="0" err="1"/>
                        <a:t>From_currency</a:t>
                      </a:r>
                      <a:endParaRPr lang="en-IN" dirty="0"/>
                    </a:p>
                  </a:txBody>
                  <a:tcPr/>
                </a:tc>
                <a:tc>
                  <a:txBody>
                    <a:bodyPr/>
                    <a:lstStyle/>
                    <a:p>
                      <a:r>
                        <a:rPr lang="en-IN" dirty="0"/>
                        <a:t>varchar</a:t>
                      </a:r>
                    </a:p>
                  </a:txBody>
                  <a:tcPr/>
                </a:tc>
                <a:tc>
                  <a:txBody>
                    <a:bodyPr/>
                    <a:lstStyle/>
                    <a:p>
                      <a:r>
                        <a:rPr lang="en-IN" dirty="0"/>
                        <a:t>Not null</a:t>
                      </a:r>
                    </a:p>
                  </a:txBody>
                  <a:tcPr/>
                </a:tc>
                <a:extLst>
                  <a:ext uri="{0D108BD9-81ED-4DB2-BD59-A6C34878D82A}">
                    <a16:rowId xmlns:a16="http://schemas.microsoft.com/office/drawing/2014/main" val="3070849210"/>
                  </a:ext>
                </a:extLst>
              </a:tr>
              <a:tr h="412924">
                <a:tc>
                  <a:txBody>
                    <a:bodyPr/>
                    <a:lstStyle/>
                    <a:p>
                      <a:r>
                        <a:rPr lang="en-IN" dirty="0" err="1"/>
                        <a:t>To_currency</a:t>
                      </a:r>
                      <a:endParaRPr lang="en-IN" dirty="0"/>
                    </a:p>
                  </a:txBody>
                  <a:tcPr/>
                </a:tc>
                <a:tc>
                  <a:txBody>
                    <a:bodyPr/>
                    <a:lstStyle/>
                    <a:p>
                      <a:r>
                        <a:rPr lang="en-IN" dirty="0"/>
                        <a:t>varchar</a:t>
                      </a:r>
                    </a:p>
                  </a:txBody>
                  <a:tcPr/>
                </a:tc>
                <a:tc>
                  <a:txBody>
                    <a:bodyPr/>
                    <a:lstStyle/>
                    <a:p>
                      <a:r>
                        <a:rPr lang="en-IN" dirty="0"/>
                        <a:t>Not null</a:t>
                      </a:r>
                    </a:p>
                  </a:txBody>
                  <a:tcPr/>
                </a:tc>
                <a:extLst>
                  <a:ext uri="{0D108BD9-81ED-4DB2-BD59-A6C34878D82A}">
                    <a16:rowId xmlns:a16="http://schemas.microsoft.com/office/drawing/2014/main" val="3367172252"/>
                  </a:ext>
                </a:extLst>
              </a:tr>
              <a:tr h="412924">
                <a:tc>
                  <a:txBody>
                    <a:bodyPr/>
                    <a:lstStyle/>
                    <a:p>
                      <a:r>
                        <a:rPr lang="en-IN" dirty="0"/>
                        <a:t>Amount</a:t>
                      </a:r>
                    </a:p>
                  </a:txBody>
                  <a:tcPr/>
                </a:tc>
                <a:tc>
                  <a:txBody>
                    <a:bodyPr/>
                    <a:lstStyle/>
                    <a:p>
                      <a:r>
                        <a:rPr lang="en-IN" dirty="0"/>
                        <a:t>double</a:t>
                      </a:r>
                    </a:p>
                  </a:txBody>
                  <a:tcPr/>
                </a:tc>
                <a:tc>
                  <a:txBody>
                    <a:bodyPr/>
                    <a:lstStyle/>
                    <a:p>
                      <a:r>
                        <a:rPr lang="en-IN" dirty="0"/>
                        <a:t>Not null</a:t>
                      </a:r>
                    </a:p>
                  </a:txBody>
                  <a:tcPr/>
                </a:tc>
                <a:extLst>
                  <a:ext uri="{0D108BD9-81ED-4DB2-BD59-A6C34878D82A}">
                    <a16:rowId xmlns:a16="http://schemas.microsoft.com/office/drawing/2014/main" val="3855647978"/>
                  </a:ext>
                </a:extLst>
              </a:tr>
            </a:tbl>
          </a:graphicData>
        </a:graphic>
      </p:graphicFrame>
    </p:spTree>
    <p:extLst>
      <p:ext uri="{BB962C8B-B14F-4D97-AF65-F5344CB8AC3E}">
        <p14:creationId xmlns:p14="http://schemas.microsoft.com/office/powerpoint/2010/main" val="4221066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8E852C-9221-4B16-8813-CB42A1298637}"/>
              </a:ext>
            </a:extLst>
          </p:cNvPr>
          <p:cNvSpPr txBox="1"/>
          <p:nvPr/>
        </p:nvSpPr>
        <p:spPr>
          <a:xfrm>
            <a:off x="200025" y="287339"/>
            <a:ext cx="2333625" cy="461665"/>
          </a:xfrm>
          <a:prstGeom prst="rect">
            <a:avLst/>
          </a:prstGeom>
          <a:noFill/>
        </p:spPr>
        <p:txBody>
          <a:bodyPr wrap="square">
            <a:spAutoFit/>
          </a:bodyPr>
          <a:lstStyle/>
          <a:p>
            <a:pPr algn="ctr"/>
            <a:r>
              <a:rPr lang="en-US" sz="2400" dirty="0">
                <a:ln w="0"/>
                <a:effectLst>
                  <a:outerShdw blurRad="38100" dist="19050" dir="2700000" algn="tl" rotWithShape="0">
                    <a:schemeClr val="dk1">
                      <a:alpha val="40000"/>
                    </a:schemeClr>
                  </a:outerShdw>
                </a:effectLst>
              </a:rPr>
              <a:t>API Endpoints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descr="Graphical user interface, application, email&#10;&#10;Description automatically generated">
            <a:extLst>
              <a:ext uri="{FF2B5EF4-FFF2-40B4-BE49-F238E27FC236}">
                <a16:creationId xmlns:a16="http://schemas.microsoft.com/office/drawing/2014/main" id="{FF5D9299-347B-333D-8218-50DE60DF2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5702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491A-432E-FC21-C4D2-376AE8DF480B}"/>
              </a:ext>
            </a:extLst>
          </p:cNvPr>
          <p:cNvSpPr>
            <a:spLocks noGrp="1"/>
          </p:cNvSpPr>
          <p:nvPr>
            <p:ph type="title"/>
          </p:nvPr>
        </p:nvSpPr>
        <p:spPr>
          <a:xfrm>
            <a:off x="838200" y="365127"/>
            <a:ext cx="10515600" cy="1299081"/>
          </a:xfrm>
        </p:spPr>
        <p:txBody>
          <a:bodyPr>
            <a:normAutofit/>
          </a:bodyPr>
          <a:lstStyle/>
          <a:p>
            <a:r>
              <a:rPr lang="en-US" sz="4000" dirty="0">
                <a:solidFill>
                  <a:schemeClr val="tx1">
                    <a:lumMod val="85000"/>
                    <a:lumOff val="15000"/>
                  </a:schemeClr>
                </a:solidFill>
                <a:latin typeface="Arial Black" panose="020B0A04020102020204" pitchFamily="34" charset="0"/>
              </a:rPr>
              <a:t>Introduction</a:t>
            </a:r>
            <a:r>
              <a:rPr lang="en-US" sz="4000" dirty="0">
                <a:solidFill>
                  <a:schemeClr val="tx1">
                    <a:lumMod val="85000"/>
                    <a:lumOff val="15000"/>
                  </a:schemeClr>
                </a:solidFill>
              </a:rPr>
              <a:t>:</a:t>
            </a:r>
            <a:br>
              <a:rPr lang="en-US" sz="4400" b="1" dirty="0"/>
            </a:br>
            <a:endParaRPr lang="en-IN" dirty="0"/>
          </a:p>
        </p:txBody>
      </p:sp>
      <p:sp>
        <p:nvSpPr>
          <p:cNvPr id="3" name="Content Placeholder 2">
            <a:extLst>
              <a:ext uri="{FF2B5EF4-FFF2-40B4-BE49-F238E27FC236}">
                <a16:creationId xmlns:a16="http://schemas.microsoft.com/office/drawing/2014/main" id="{A9E25029-1CA1-640F-32C0-AF02E6F9576C}"/>
              </a:ext>
            </a:extLst>
          </p:cNvPr>
          <p:cNvSpPr>
            <a:spLocks noGrp="1"/>
          </p:cNvSpPr>
          <p:nvPr>
            <p:ph idx="1"/>
          </p:nvPr>
        </p:nvSpPr>
        <p:spPr>
          <a:xfrm>
            <a:off x="758952" y="886968"/>
            <a:ext cx="10594848" cy="5289995"/>
          </a:xfrm>
        </p:spPr>
        <p:txBody>
          <a:bodyPr/>
          <a:lstStyle/>
          <a:p>
            <a:pPr marL="342900" indent="-228600" algn="l">
              <a:buFont typeface="Arial" panose="020B0604020202020204" pitchFamily="34" charset="0"/>
              <a:buChar char="•"/>
            </a:pPr>
            <a:endParaRPr lang="en-US" sz="2800" dirty="0"/>
          </a:p>
          <a:p>
            <a:pPr marL="342900" indent="-228600">
              <a:lnSpc>
                <a:spcPct val="150000"/>
              </a:lnSpc>
              <a:buFont typeface="Arial" panose="020B0604020202020204" pitchFamily="34" charset="0"/>
              <a:buChar char="•"/>
            </a:pPr>
            <a:r>
              <a:rPr lang="en-IN" sz="2400" b="0" i="0" dirty="0">
                <a:solidFill>
                  <a:srgbClr val="202124"/>
                </a:solidFill>
                <a:effectLst/>
                <a:ea typeface="Verdana" panose="020B0604030504040204" pitchFamily="34" charset="0"/>
              </a:rPr>
              <a:t>Forex Services or Foreign Exchange Services is </a:t>
            </a:r>
            <a:r>
              <a:rPr lang="en-IN" sz="2400" b="0" i="0" dirty="0">
                <a:solidFill>
                  <a:srgbClr val="040C28"/>
                </a:solidFill>
                <a:effectLst/>
                <a:ea typeface="Verdana" panose="020B0604030504040204" pitchFamily="34" charset="0"/>
              </a:rPr>
              <a:t>exchanging a particular currency for another or converting cash to another</a:t>
            </a:r>
            <a:r>
              <a:rPr lang="en-US" sz="2400" dirty="0"/>
              <a:t>.</a:t>
            </a:r>
          </a:p>
          <a:p>
            <a:pPr marL="342900" indent="-228600">
              <a:lnSpc>
                <a:spcPct val="150000"/>
              </a:lnSpc>
              <a:buFont typeface="Arial" panose="020B0604020202020204" pitchFamily="34" charset="0"/>
              <a:buChar char="•"/>
            </a:pPr>
            <a:r>
              <a:rPr lang="en-IN" sz="2400" b="0" i="0" dirty="0">
                <a:solidFill>
                  <a:srgbClr val="202124"/>
                </a:solidFill>
                <a:effectLst/>
              </a:rPr>
              <a:t>Forex exists so that</a:t>
            </a:r>
            <a:r>
              <a:rPr lang="en-IN" sz="2400" i="0" dirty="0">
                <a:solidFill>
                  <a:srgbClr val="202124"/>
                </a:solidFill>
                <a:effectLst/>
              </a:rPr>
              <a:t> large amounts of one currency can be exchanged for the equivalent value in another currency at the current market rate</a:t>
            </a:r>
            <a:r>
              <a:rPr lang="en-IN" sz="2400" b="0" i="0" dirty="0">
                <a:solidFill>
                  <a:srgbClr val="202124"/>
                </a:solidFill>
                <a:effectLst/>
              </a:rPr>
              <a:t>.</a:t>
            </a:r>
            <a:r>
              <a:rPr lang="en-US" sz="2400" b="1" dirty="0"/>
              <a:t>   </a:t>
            </a:r>
          </a:p>
          <a:p>
            <a:pPr>
              <a:lnSpc>
                <a:spcPct val="150000"/>
              </a:lnSpc>
              <a:buFont typeface="Arial" panose="020B0604020202020204" pitchFamily="34" charset="0"/>
              <a:buChar char="•"/>
            </a:pPr>
            <a:r>
              <a:rPr lang="en-IN" sz="2400" b="0" i="0" dirty="0">
                <a:solidFill>
                  <a:srgbClr val="111111"/>
                </a:solidFill>
                <a:effectLst/>
              </a:rPr>
              <a:t> Foreign exchange  uses currency pairs, priced in terms of one versus the     other.</a:t>
            </a:r>
          </a:p>
          <a:p>
            <a:pPr>
              <a:lnSpc>
                <a:spcPct val="150000"/>
              </a:lnSpc>
              <a:buFont typeface="Arial" panose="020B0604020202020204" pitchFamily="34" charset="0"/>
              <a:buChar char="•"/>
            </a:pPr>
            <a:r>
              <a:rPr lang="en-IN" sz="2400" b="0" i="0" dirty="0">
                <a:solidFill>
                  <a:srgbClr val="111111"/>
                </a:solidFill>
                <a:effectLst/>
              </a:rPr>
              <a:t> Forwards and futures are another way to participate in the forex market.</a:t>
            </a:r>
          </a:p>
          <a:p>
            <a:pPr marL="114300" indent="0">
              <a:lnSpc>
                <a:spcPct val="150000"/>
              </a:lnSpc>
              <a:buNone/>
            </a:pPr>
            <a:r>
              <a:rPr lang="en-US" sz="2400" b="1" dirty="0"/>
              <a:t>                                                  </a:t>
            </a:r>
          </a:p>
          <a:p>
            <a:endParaRPr lang="en-IN" dirty="0"/>
          </a:p>
        </p:txBody>
      </p:sp>
    </p:spTree>
    <p:extLst>
      <p:ext uri="{BB962C8B-B14F-4D97-AF65-F5344CB8AC3E}">
        <p14:creationId xmlns:p14="http://schemas.microsoft.com/office/powerpoint/2010/main" val="443175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843A2ADC-67BA-6AA2-F78B-22B239302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607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AABEAFF3-5B43-6A83-B313-B428C974A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1382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A2A5552F-9758-38BB-48D1-E9A6F951F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47627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D43F8-58E8-5E9A-9A0D-D3863989E92B}"/>
              </a:ext>
            </a:extLst>
          </p:cNvPr>
          <p:cNvSpPr txBox="1"/>
          <p:nvPr/>
        </p:nvSpPr>
        <p:spPr>
          <a:xfrm>
            <a:off x="433138" y="381965"/>
            <a:ext cx="4129238" cy="400110"/>
          </a:xfrm>
          <a:prstGeom prst="rect">
            <a:avLst/>
          </a:prstGeom>
          <a:noFill/>
        </p:spPr>
        <p:txBody>
          <a:bodyPr wrap="square" rtlCol="0">
            <a:spAutoFit/>
          </a:bodyPr>
          <a:lstStyle/>
          <a:p>
            <a:r>
              <a:rPr lang="en-IN" sz="2000" dirty="0">
                <a:latin typeface="Arial Black" panose="020B0A04020102020204" pitchFamily="34" charset="0"/>
              </a:rPr>
              <a:t>Jenkins Pipeline Snapshot </a:t>
            </a:r>
            <a:r>
              <a:rPr lang="en-IN" dirty="0"/>
              <a:t>:</a:t>
            </a:r>
          </a:p>
        </p:txBody>
      </p:sp>
      <p:pic>
        <p:nvPicPr>
          <p:cNvPr id="8" name="Picture 7">
            <a:extLst>
              <a:ext uri="{FF2B5EF4-FFF2-40B4-BE49-F238E27FC236}">
                <a16:creationId xmlns:a16="http://schemas.microsoft.com/office/drawing/2014/main" id="{6DEBBDC9-06E3-E7CC-AC01-53D89049A9F9}"/>
              </a:ext>
            </a:extLst>
          </p:cNvPr>
          <p:cNvPicPr>
            <a:picLocks noChangeAspect="1"/>
          </p:cNvPicPr>
          <p:nvPr/>
        </p:nvPicPr>
        <p:blipFill>
          <a:blip r:embed="rId2"/>
          <a:stretch>
            <a:fillRect/>
          </a:stretch>
        </p:blipFill>
        <p:spPr>
          <a:xfrm>
            <a:off x="644894" y="1142334"/>
            <a:ext cx="11047611" cy="5114087"/>
          </a:xfrm>
          <a:prstGeom prst="rect">
            <a:avLst/>
          </a:prstGeom>
        </p:spPr>
      </p:pic>
    </p:spTree>
    <p:extLst>
      <p:ext uri="{BB962C8B-B14F-4D97-AF65-F5344CB8AC3E}">
        <p14:creationId xmlns:p14="http://schemas.microsoft.com/office/powerpoint/2010/main" val="2543404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light&#10;&#10;Description automatically generated">
            <a:extLst>
              <a:ext uri="{FF2B5EF4-FFF2-40B4-BE49-F238E27FC236}">
                <a16:creationId xmlns:a16="http://schemas.microsoft.com/office/drawing/2014/main" id="{B9BE43FC-B2F6-7B9A-C638-1D21B4D9D033}"/>
              </a:ext>
            </a:extLst>
          </p:cNvPr>
          <p:cNvPicPr>
            <a:picLocks noChangeAspect="1"/>
          </p:cNvPicPr>
          <p:nvPr/>
        </p:nvPicPr>
        <p:blipFill rotWithShape="1">
          <a:blip r:embed="rId2">
            <a:extLst>
              <a:ext uri="{28A0092B-C50C-407E-A947-70E740481C1C}">
                <a14:useLocalDpi xmlns:a14="http://schemas.microsoft.com/office/drawing/2010/main" val="0"/>
              </a:ext>
            </a:extLst>
          </a:blip>
          <a:srcRect l="23298" t="909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A806C99-5447-FC5A-45C9-6543433BC5C7}"/>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THANK YOU</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9535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57E0BA-5EE0-64D0-7C36-03C01E33029C}"/>
              </a:ext>
            </a:extLst>
          </p:cNvPr>
          <p:cNvSpPr>
            <a:spLocks noGrp="1"/>
          </p:cNvSpPr>
          <p:nvPr>
            <p:ph type="title"/>
          </p:nvPr>
        </p:nvSpPr>
        <p:spPr>
          <a:xfrm>
            <a:off x="425824" y="76201"/>
            <a:ext cx="8480051" cy="1181099"/>
          </a:xfrm>
        </p:spPr>
        <p:txBody>
          <a:bodyPr>
            <a:normAutofit/>
          </a:bodyPr>
          <a:lstStyle/>
          <a:p>
            <a:r>
              <a:rPr lang="en-US" sz="4000" b="1" dirty="0">
                <a:latin typeface="Arial Black" panose="020B0A04020102020204" pitchFamily="34" charset="0"/>
              </a:rPr>
              <a:t>Problem Statement</a:t>
            </a:r>
            <a:endParaRPr lang="en-IN" sz="4000" b="1" dirty="0">
              <a:latin typeface="Arial Black" panose="020B0A04020102020204" pitchFamily="34" charset="0"/>
            </a:endParaRPr>
          </a:p>
        </p:txBody>
      </p:sp>
      <p:sp>
        <p:nvSpPr>
          <p:cNvPr id="9" name="Content Placeholder 8">
            <a:extLst>
              <a:ext uri="{FF2B5EF4-FFF2-40B4-BE49-F238E27FC236}">
                <a16:creationId xmlns:a16="http://schemas.microsoft.com/office/drawing/2014/main" id="{B77565A2-6596-CC3D-30FC-E1AED11AA3BB}"/>
              </a:ext>
            </a:extLst>
          </p:cNvPr>
          <p:cNvSpPr>
            <a:spLocks noGrp="1"/>
          </p:cNvSpPr>
          <p:nvPr>
            <p:ph idx="1"/>
          </p:nvPr>
        </p:nvSpPr>
        <p:spPr>
          <a:xfrm>
            <a:off x="210313" y="1257300"/>
            <a:ext cx="11629262" cy="5153024"/>
          </a:xfrm>
        </p:spPr>
        <p:txBody>
          <a:bodyPr>
            <a:noAutofit/>
          </a:bodyPr>
          <a:lstStyle/>
          <a:p>
            <a:pPr>
              <a:lnSpc>
                <a:spcPct val="100000"/>
              </a:lnSpc>
              <a:buFont typeface="Wingdings" panose="05000000000000000000" pitchFamily="2" charset="2"/>
              <a:buChar char="§"/>
            </a:pPr>
            <a:r>
              <a:rPr lang="en-IN" sz="2400" dirty="0"/>
              <a:t>To create an application based on Forex Service so the users should  save their details on the application for registering to use the system also users can view current rates of world currencies and their conversions so users can send between any of this currencies.</a:t>
            </a:r>
          </a:p>
          <a:p>
            <a:pPr>
              <a:lnSpc>
                <a:spcPct val="100000"/>
              </a:lnSpc>
              <a:buFont typeface="Wingdings" panose="05000000000000000000" pitchFamily="2" charset="2"/>
              <a:buChar char="§"/>
            </a:pPr>
            <a:r>
              <a:rPr lang="en-IN" sz="2400" dirty="0"/>
              <a:t>Transferring money to another bank can include Recipient Bank Details and any other details needed.</a:t>
            </a:r>
          </a:p>
          <a:p>
            <a:pPr>
              <a:lnSpc>
                <a:spcPct val="100000"/>
              </a:lnSpc>
              <a:buFont typeface="Wingdings" panose="05000000000000000000" pitchFamily="2" charset="2"/>
              <a:buChar char="§"/>
            </a:pPr>
            <a:r>
              <a:rPr lang="en-IN" sz="2400" dirty="0"/>
              <a:t>After transaction, Users can download transaction Data in PDF format.</a:t>
            </a:r>
          </a:p>
          <a:p>
            <a:pPr>
              <a:lnSpc>
                <a:spcPct val="100000"/>
              </a:lnSpc>
              <a:buFont typeface="Wingdings" panose="05000000000000000000" pitchFamily="2" charset="2"/>
              <a:buChar char="§"/>
            </a:pPr>
            <a:r>
              <a:rPr lang="en-IN" sz="2400" dirty="0"/>
              <a:t>Admin can manage the currency rates for particular days. </a:t>
            </a:r>
          </a:p>
          <a:p>
            <a:pPr>
              <a:lnSpc>
                <a:spcPct val="100000"/>
              </a:lnSpc>
              <a:buFont typeface="Wingdings" panose="05000000000000000000" pitchFamily="2" charset="2"/>
              <a:buChar char="§"/>
            </a:pPr>
            <a:r>
              <a:rPr lang="en-IN" sz="2400" dirty="0"/>
              <a:t>Other data that be generated contain things like which currencies where mostly send, which countries, which user is the most frequent one, etc</a:t>
            </a:r>
            <a:endParaRPr lang="en-US" sz="2400" dirty="0"/>
          </a:p>
        </p:txBody>
      </p:sp>
      <p:sp>
        <p:nvSpPr>
          <p:cNvPr id="25"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424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B009-5AB3-AB94-2684-9415E483804D}"/>
              </a:ext>
            </a:extLst>
          </p:cNvPr>
          <p:cNvSpPr>
            <a:spLocks noGrp="1"/>
          </p:cNvSpPr>
          <p:nvPr>
            <p:ph type="title"/>
          </p:nvPr>
        </p:nvSpPr>
        <p:spPr>
          <a:xfrm>
            <a:off x="838200" y="365127"/>
            <a:ext cx="3861816" cy="704721"/>
          </a:xfrm>
        </p:spPr>
        <p:txBody>
          <a:bodyPr>
            <a:normAutofit/>
          </a:bodyPr>
          <a:lstStyle/>
          <a:p>
            <a:r>
              <a:rPr lang="en-IN" sz="2800" b="1" dirty="0">
                <a:latin typeface="Arial Black" panose="020B0A04020102020204" pitchFamily="34" charset="0"/>
              </a:rPr>
              <a:t>Road Map :</a:t>
            </a:r>
          </a:p>
        </p:txBody>
      </p:sp>
      <p:sp>
        <p:nvSpPr>
          <p:cNvPr id="3" name="Content Placeholder 2">
            <a:extLst>
              <a:ext uri="{FF2B5EF4-FFF2-40B4-BE49-F238E27FC236}">
                <a16:creationId xmlns:a16="http://schemas.microsoft.com/office/drawing/2014/main" id="{989ACF70-4063-B12F-BC65-7FCE038DDABE}"/>
              </a:ext>
            </a:extLst>
          </p:cNvPr>
          <p:cNvSpPr>
            <a:spLocks noGrp="1"/>
          </p:cNvSpPr>
          <p:nvPr>
            <p:ph idx="1"/>
          </p:nvPr>
        </p:nvSpPr>
        <p:spPr>
          <a:xfrm>
            <a:off x="1316736" y="1069849"/>
            <a:ext cx="9079992" cy="1060704"/>
          </a:xfrm>
        </p:spPr>
        <p:txBody>
          <a:bodyPr/>
          <a:lstStyle/>
          <a:p>
            <a:r>
              <a:rPr lang="en-US" sz="2200" dirty="0"/>
              <a:t>Application is developed in following Sprint –</a:t>
            </a:r>
          </a:p>
          <a:p>
            <a:pPr marL="342900" indent="-342900">
              <a:buFont typeface="+mj-lt"/>
              <a:buAutoNum type="arabicPeriod"/>
            </a:pPr>
            <a:r>
              <a:rPr lang="en-US" sz="2200" dirty="0"/>
              <a:t>Spring Boot + Rest Controller + JPA with Hibernate</a:t>
            </a:r>
          </a:p>
          <a:p>
            <a:endParaRPr lang="en-IN" dirty="0"/>
          </a:p>
        </p:txBody>
      </p:sp>
      <p:sp>
        <p:nvSpPr>
          <p:cNvPr id="4" name="TextBox 3">
            <a:extLst>
              <a:ext uri="{FF2B5EF4-FFF2-40B4-BE49-F238E27FC236}">
                <a16:creationId xmlns:a16="http://schemas.microsoft.com/office/drawing/2014/main" id="{DF878C48-E5EB-1465-B8D1-273A4AED9800}"/>
              </a:ext>
            </a:extLst>
          </p:cNvPr>
          <p:cNvSpPr txBox="1"/>
          <p:nvPr/>
        </p:nvSpPr>
        <p:spPr>
          <a:xfrm flipH="1">
            <a:off x="822960" y="2130552"/>
            <a:ext cx="4672584" cy="523220"/>
          </a:xfrm>
          <a:prstGeom prst="rect">
            <a:avLst/>
          </a:prstGeom>
          <a:noFill/>
        </p:spPr>
        <p:txBody>
          <a:bodyPr wrap="square" rtlCol="0">
            <a:spAutoFit/>
          </a:bodyPr>
          <a:lstStyle/>
          <a:p>
            <a:r>
              <a:rPr lang="en-IN" sz="2800" dirty="0">
                <a:latin typeface="Arial Black" panose="020B0A04020102020204" pitchFamily="34" charset="0"/>
              </a:rPr>
              <a:t>Plan : </a:t>
            </a:r>
          </a:p>
        </p:txBody>
      </p:sp>
      <p:sp>
        <p:nvSpPr>
          <p:cNvPr id="5" name="TextBox 4">
            <a:extLst>
              <a:ext uri="{FF2B5EF4-FFF2-40B4-BE49-F238E27FC236}">
                <a16:creationId xmlns:a16="http://schemas.microsoft.com/office/drawing/2014/main" id="{8F83F642-60B6-BDFB-79D0-3823F05FDC13}"/>
              </a:ext>
            </a:extLst>
          </p:cNvPr>
          <p:cNvSpPr txBox="1"/>
          <p:nvPr/>
        </p:nvSpPr>
        <p:spPr>
          <a:xfrm flipH="1">
            <a:off x="1014982" y="2807208"/>
            <a:ext cx="9473185" cy="4031873"/>
          </a:xfrm>
          <a:prstGeom prst="rect">
            <a:avLst/>
          </a:prstGeom>
          <a:noFill/>
        </p:spPr>
        <p:txBody>
          <a:bodyPr wrap="square" rtlCol="0">
            <a:spAutoFit/>
          </a:bodyPr>
          <a:lstStyle/>
          <a:p>
            <a:pPr marL="342900" indent="-342900">
              <a:buFont typeface="+mj-lt"/>
              <a:buAutoNum type="arabicPeriod"/>
            </a:pPr>
            <a:r>
              <a:rPr lang="en-US" sz="2200" dirty="0"/>
              <a:t> </a:t>
            </a:r>
            <a:r>
              <a:rPr lang="en-US" sz="2200" b="1" dirty="0"/>
              <a:t>Design </a:t>
            </a:r>
          </a:p>
          <a:p>
            <a:pPr marL="806450" lvl="2" indent="-342900">
              <a:buFont typeface="+mj-lt"/>
              <a:buAutoNum type="arabicPeriod"/>
            </a:pPr>
            <a:r>
              <a:rPr lang="en-US" sz="2200" dirty="0"/>
              <a:t>Generate the skeleton as per class design provided</a:t>
            </a:r>
          </a:p>
          <a:p>
            <a:pPr marL="342900" indent="-342900">
              <a:buFont typeface="+mj-lt"/>
              <a:buAutoNum type="arabicPeriod"/>
            </a:pPr>
            <a:endParaRPr lang="en-US" sz="2200" dirty="0"/>
          </a:p>
          <a:p>
            <a:pPr marL="342900" indent="-342900">
              <a:buFont typeface="+mj-lt"/>
              <a:buAutoNum type="arabicPeriod"/>
            </a:pPr>
            <a:r>
              <a:rPr lang="en-US" sz="2200" b="1" dirty="0"/>
              <a:t>TDD approach</a:t>
            </a:r>
          </a:p>
          <a:p>
            <a:pPr marL="806450" lvl="2" indent="-342900">
              <a:buFont typeface="+mj-lt"/>
              <a:buAutoNum type="arabicPeriod"/>
            </a:pPr>
            <a:r>
              <a:rPr lang="en-US" sz="2200" dirty="0"/>
              <a:t>Identify test cases for each module</a:t>
            </a:r>
          </a:p>
          <a:p>
            <a:pPr marL="806450" lvl="2" indent="-342900">
              <a:buFont typeface="+mj-lt"/>
              <a:buAutoNum type="arabicPeriod"/>
            </a:pPr>
            <a:r>
              <a:rPr lang="en-US" sz="2200" dirty="0"/>
              <a:t>Write Failing Test cases</a:t>
            </a:r>
          </a:p>
          <a:p>
            <a:pPr marL="806450" lvl="2" indent="-342900">
              <a:buFont typeface="+mj-lt"/>
              <a:buAutoNum type="arabicPeriod"/>
            </a:pPr>
            <a:r>
              <a:rPr lang="en-US" sz="2200" dirty="0"/>
              <a:t>Convert the Test Cases in GREEN</a:t>
            </a:r>
          </a:p>
          <a:p>
            <a:pPr marL="342900" indent="-342900">
              <a:buFont typeface="+mj-lt"/>
              <a:buAutoNum type="arabicPeriod"/>
            </a:pPr>
            <a:endParaRPr lang="en-US" sz="2200" dirty="0"/>
          </a:p>
          <a:p>
            <a:pPr marL="342900" indent="-342900">
              <a:buFont typeface="+mj-lt"/>
              <a:buAutoNum type="arabicPeriod"/>
            </a:pPr>
            <a:r>
              <a:rPr lang="en-US" sz="2200" dirty="0"/>
              <a:t>Implement the case study in incremental manner</a:t>
            </a:r>
          </a:p>
          <a:p>
            <a:endParaRPr lang="en-US" sz="2200" dirty="0"/>
          </a:p>
          <a:p>
            <a:endParaRPr lang="en-US" dirty="0"/>
          </a:p>
          <a:p>
            <a:r>
              <a:rPr lang="en-US" dirty="0"/>
              <a:t> </a:t>
            </a:r>
          </a:p>
        </p:txBody>
      </p:sp>
    </p:spTree>
    <p:extLst>
      <p:ext uri="{BB962C8B-B14F-4D97-AF65-F5344CB8AC3E}">
        <p14:creationId xmlns:p14="http://schemas.microsoft.com/office/powerpoint/2010/main" val="392466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6CB0332-432C-64E0-987C-FF99A261669F}"/>
              </a:ext>
            </a:extLst>
          </p:cNvPr>
          <p:cNvSpPr txBox="1"/>
          <p:nvPr/>
        </p:nvSpPr>
        <p:spPr>
          <a:xfrm>
            <a:off x="1043631" y="809898"/>
            <a:ext cx="10173010"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Modules Of System :</a:t>
            </a: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8" name="TextBox 6">
            <a:extLst>
              <a:ext uri="{FF2B5EF4-FFF2-40B4-BE49-F238E27FC236}">
                <a16:creationId xmlns:a16="http://schemas.microsoft.com/office/drawing/2014/main" id="{F02DAF01-2F1F-0E82-4DC1-3255C939C3AC}"/>
              </a:ext>
            </a:extLst>
          </p:cNvPr>
          <p:cNvGraphicFramePr/>
          <p:nvPr>
            <p:extLst>
              <p:ext uri="{D42A27DB-BD31-4B8C-83A1-F6EECF244321}">
                <p14:modId xmlns:p14="http://schemas.microsoft.com/office/powerpoint/2010/main" val="101403905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79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8873-1B52-1C71-516D-BCFCFAC98E1C}"/>
              </a:ext>
            </a:extLst>
          </p:cNvPr>
          <p:cNvSpPr>
            <a:spLocks noGrp="1"/>
          </p:cNvSpPr>
          <p:nvPr>
            <p:ph type="title"/>
          </p:nvPr>
        </p:nvSpPr>
        <p:spPr>
          <a:xfrm>
            <a:off x="329184" y="166369"/>
            <a:ext cx="10652760" cy="757175"/>
          </a:xfrm>
        </p:spPr>
        <p:txBody>
          <a:bodyPr>
            <a:normAutofit/>
          </a:bodyPr>
          <a:lstStyle/>
          <a:p>
            <a:r>
              <a:rPr lang="en-IN" sz="3600" dirty="0">
                <a:latin typeface="Arial Black" panose="020B0A04020102020204" pitchFamily="34" charset="0"/>
              </a:rPr>
              <a:t>Class Diagram:</a:t>
            </a:r>
          </a:p>
        </p:txBody>
      </p:sp>
      <p:pic>
        <p:nvPicPr>
          <p:cNvPr id="9" name="Content Placeholder 8" descr="Diagram&#10;&#10;Description automatically generated">
            <a:extLst>
              <a:ext uri="{FF2B5EF4-FFF2-40B4-BE49-F238E27FC236}">
                <a16:creationId xmlns:a16="http://schemas.microsoft.com/office/drawing/2014/main" id="{D66B01FE-1805-BC72-16BC-1E7C47C69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52" y="1084522"/>
            <a:ext cx="11388232" cy="5607110"/>
          </a:xfrm>
          <a:prstGeom prst="rect">
            <a:avLst/>
          </a:prstGeom>
        </p:spPr>
      </p:pic>
    </p:spTree>
    <p:extLst>
      <p:ext uri="{BB962C8B-B14F-4D97-AF65-F5344CB8AC3E}">
        <p14:creationId xmlns:p14="http://schemas.microsoft.com/office/powerpoint/2010/main" val="379203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B4FB-1D86-D36E-2869-1C75F6E931CD}"/>
              </a:ext>
            </a:extLst>
          </p:cNvPr>
          <p:cNvSpPr>
            <a:spLocks noGrp="1"/>
          </p:cNvSpPr>
          <p:nvPr>
            <p:ph type="title"/>
          </p:nvPr>
        </p:nvSpPr>
        <p:spPr>
          <a:xfrm>
            <a:off x="347472" y="155449"/>
            <a:ext cx="8311896" cy="850391"/>
          </a:xfrm>
        </p:spPr>
        <p:txBody>
          <a:bodyPr>
            <a:normAutofit/>
          </a:bodyPr>
          <a:lstStyle/>
          <a:p>
            <a:r>
              <a:rPr lang="en-IN" sz="3600" dirty="0">
                <a:solidFill>
                  <a:schemeClr val="tx1">
                    <a:lumMod val="75000"/>
                    <a:lumOff val="25000"/>
                  </a:schemeClr>
                </a:solidFill>
                <a:latin typeface="Arial Black" panose="020B0A04020102020204" pitchFamily="34" charset="0"/>
              </a:rPr>
              <a:t>Use-Case Diagram:</a:t>
            </a:r>
          </a:p>
        </p:txBody>
      </p:sp>
      <p:pic>
        <p:nvPicPr>
          <p:cNvPr id="4" name="Picture 3">
            <a:extLst>
              <a:ext uri="{FF2B5EF4-FFF2-40B4-BE49-F238E27FC236}">
                <a16:creationId xmlns:a16="http://schemas.microsoft.com/office/drawing/2014/main" id="{1BA28EA8-AA1F-D270-C9B5-E223862F59A2}"/>
              </a:ext>
            </a:extLst>
          </p:cNvPr>
          <p:cNvPicPr>
            <a:picLocks noChangeAspect="1"/>
          </p:cNvPicPr>
          <p:nvPr/>
        </p:nvPicPr>
        <p:blipFill>
          <a:blip r:embed="rId2"/>
          <a:stretch>
            <a:fillRect/>
          </a:stretch>
        </p:blipFill>
        <p:spPr>
          <a:xfrm>
            <a:off x="1775637" y="1382234"/>
            <a:ext cx="7942521" cy="5007934"/>
          </a:xfrm>
          <a:prstGeom prst="rect">
            <a:avLst/>
          </a:prstGeom>
        </p:spPr>
      </p:pic>
    </p:spTree>
    <p:extLst>
      <p:ext uri="{BB962C8B-B14F-4D97-AF65-F5344CB8AC3E}">
        <p14:creationId xmlns:p14="http://schemas.microsoft.com/office/powerpoint/2010/main" val="258249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EF9A-7D54-CDB3-5415-B7C7A16826E2}"/>
              </a:ext>
            </a:extLst>
          </p:cNvPr>
          <p:cNvSpPr>
            <a:spLocks noGrp="1"/>
          </p:cNvSpPr>
          <p:nvPr>
            <p:ph type="title"/>
          </p:nvPr>
        </p:nvSpPr>
        <p:spPr>
          <a:xfrm>
            <a:off x="484632" y="164593"/>
            <a:ext cx="10671048" cy="822959"/>
          </a:xfrm>
        </p:spPr>
        <p:txBody>
          <a:bodyPr>
            <a:normAutofit/>
          </a:bodyPr>
          <a:lstStyle/>
          <a:p>
            <a:r>
              <a:rPr lang="en-IN" sz="3200" dirty="0">
                <a:solidFill>
                  <a:schemeClr val="tx1">
                    <a:lumMod val="85000"/>
                    <a:lumOff val="15000"/>
                  </a:schemeClr>
                </a:solidFill>
                <a:latin typeface="Arial Black" panose="020B0A04020102020204" pitchFamily="34" charset="0"/>
              </a:rPr>
              <a:t>Sequence Diagram :</a:t>
            </a:r>
          </a:p>
        </p:txBody>
      </p:sp>
      <p:pic>
        <p:nvPicPr>
          <p:cNvPr id="4" name="Content Placeholder 3">
            <a:extLst>
              <a:ext uri="{FF2B5EF4-FFF2-40B4-BE49-F238E27FC236}">
                <a16:creationId xmlns:a16="http://schemas.microsoft.com/office/drawing/2014/main" id="{5B0AD0B9-695D-ABA7-2AE4-FF7D8FD1DD97}"/>
              </a:ext>
            </a:extLst>
          </p:cNvPr>
          <p:cNvPicPr>
            <a:picLocks noGrp="1" noChangeAspect="1"/>
          </p:cNvPicPr>
          <p:nvPr>
            <p:ph idx="1"/>
          </p:nvPr>
        </p:nvPicPr>
        <p:blipFill>
          <a:blip r:embed="rId2"/>
          <a:stretch>
            <a:fillRect/>
          </a:stretch>
        </p:blipFill>
        <p:spPr>
          <a:xfrm>
            <a:off x="484632" y="877889"/>
            <a:ext cx="11384280" cy="5678360"/>
          </a:xfrm>
          <a:prstGeom prst="rect">
            <a:avLst/>
          </a:prstGeom>
        </p:spPr>
      </p:pic>
    </p:spTree>
    <p:extLst>
      <p:ext uri="{BB962C8B-B14F-4D97-AF65-F5344CB8AC3E}">
        <p14:creationId xmlns:p14="http://schemas.microsoft.com/office/powerpoint/2010/main" val="81493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EDEB-28A5-A56E-79CB-952A44A69852}"/>
              </a:ext>
            </a:extLst>
          </p:cNvPr>
          <p:cNvSpPr>
            <a:spLocks noGrp="1"/>
          </p:cNvSpPr>
          <p:nvPr>
            <p:ph type="title"/>
          </p:nvPr>
        </p:nvSpPr>
        <p:spPr>
          <a:xfrm>
            <a:off x="164592" y="164593"/>
            <a:ext cx="7004304" cy="694943"/>
          </a:xfrm>
        </p:spPr>
        <p:txBody>
          <a:bodyPr>
            <a:normAutofit fontScale="90000"/>
          </a:bodyPr>
          <a:lstStyle/>
          <a:p>
            <a:r>
              <a:rPr lang="en-IN" sz="4400" dirty="0">
                <a:solidFill>
                  <a:schemeClr val="tx1">
                    <a:lumMod val="85000"/>
                    <a:lumOff val="15000"/>
                  </a:schemeClr>
                </a:solidFill>
                <a:latin typeface="Arial Black" panose="020B0A04020102020204" pitchFamily="34" charset="0"/>
              </a:rPr>
              <a:t>Sequence Diagram :</a:t>
            </a:r>
            <a:endParaRPr lang="en-IN" dirty="0"/>
          </a:p>
        </p:txBody>
      </p:sp>
      <p:pic>
        <p:nvPicPr>
          <p:cNvPr id="4" name="Content Placeholder 3">
            <a:extLst>
              <a:ext uri="{FF2B5EF4-FFF2-40B4-BE49-F238E27FC236}">
                <a16:creationId xmlns:a16="http://schemas.microsoft.com/office/drawing/2014/main" id="{F16D15A8-974F-AE0A-BB49-BCB60FFC8BD3}"/>
              </a:ext>
            </a:extLst>
          </p:cNvPr>
          <p:cNvPicPr>
            <a:picLocks noGrp="1" noChangeAspect="1"/>
          </p:cNvPicPr>
          <p:nvPr>
            <p:ph idx="1"/>
          </p:nvPr>
        </p:nvPicPr>
        <p:blipFill>
          <a:blip r:embed="rId2"/>
          <a:stretch>
            <a:fillRect/>
          </a:stretch>
        </p:blipFill>
        <p:spPr>
          <a:xfrm>
            <a:off x="905256" y="972403"/>
            <a:ext cx="10515600" cy="5384028"/>
          </a:xfrm>
          <a:prstGeom prst="rect">
            <a:avLst/>
          </a:prstGeom>
        </p:spPr>
      </p:pic>
    </p:spTree>
    <p:extLst>
      <p:ext uri="{BB962C8B-B14F-4D97-AF65-F5344CB8AC3E}">
        <p14:creationId xmlns:p14="http://schemas.microsoft.com/office/powerpoint/2010/main" val="272224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447</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Calibri Light</vt:lpstr>
      <vt:lpstr>Wingdings</vt:lpstr>
      <vt:lpstr>Office Theme</vt:lpstr>
      <vt:lpstr>         Group Project :  Forex Service</vt:lpstr>
      <vt:lpstr>Introduction: </vt:lpstr>
      <vt:lpstr>Problem Statement</vt:lpstr>
      <vt:lpstr>Road Map :</vt:lpstr>
      <vt:lpstr>PowerPoint Presentation</vt:lpstr>
      <vt:lpstr>Class Diagram:</vt:lpstr>
      <vt:lpstr>Use-Case Diagram:</vt:lpstr>
      <vt:lpstr>Sequence Diagram :</vt:lpstr>
      <vt:lpstr>Sequence Diagram :</vt:lpstr>
      <vt:lpstr>PowerPoint Presentation</vt:lpstr>
      <vt:lpstr>PowerPoint Presentation</vt:lpstr>
      <vt:lpstr>PowerPoint Presentation</vt:lpstr>
      <vt:lpstr>PowerPoint Presentation</vt:lpstr>
      <vt:lpstr>PowerPoint Presentation</vt:lpstr>
      <vt:lpstr>PowerPoint Presentation</vt:lpstr>
      <vt:lpstr>Table Structure </vt:lpstr>
      <vt:lpstr>Verification Table : </vt:lpstr>
      <vt:lpstr>Transaction Table: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Project :  Forex Service</dc:title>
  <dc:creator>Nighot, Shalmali Sopan</dc:creator>
  <cp:lastModifiedBy>Nighot, Shalmali Sopan</cp:lastModifiedBy>
  <cp:revision>6</cp:revision>
  <dcterms:created xsi:type="dcterms:W3CDTF">2023-05-03T14:46:05Z</dcterms:created>
  <dcterms:modified xsi:type="dcterms:W3CDTF">2023-11-27T13:50:33Z</dcterms:modified>
</cp:coreProperties>
</file>