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0B186E-D9AE-4C37-A506-A5A81936960B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Shalmali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Contours in </a:t>
            </a:r>
            <a:r>
              <a:rPr lang="en-US" dirty="0" err="1" smtClean="0"/>
              <a:t>OpenCV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Sector are drawn on the image.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hands of the clock are detected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E:\cro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3733800" cy="2362200"/>
          </a:xfrm>
          <a:prstGeom prst="rect">
            <a:avLst/>
          </a:prstGeom>
          <a:noFill/>
        </p:spPr>
      </p:pic>
      <p:pic>
        <p:nvPicPr>
          <p:cNvPr id="3075" name="Picture 3" descr="E:\lineDetect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3733800" cy="2514600"/>
          </a:xfrm>
          <a:prstGeom prst="rect">
            <a:avLst/>
          </a:prstGeom>
          <a:noFill/>
        </p:spPr>
      </p:pic>
      <p:pic>
        <p:nvPicPr>
          <p:cNvPr id="3076" name="Picture 4" descr="E:\ang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3429000"/>
            <a:ext cx="2667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r>
              <a:rPr lang="en-US" dirty="0" smtClean="0"/>
              <a:t>Final output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56007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000" smtClean="0"/>
              <a:t>                              </a:t>
            </a:r>
            <a:r>
              <a:rPr lang="en-US" sz="4000" dirty="0" smtClean="0"/>
              <a:t>Thank You</a:t>
            </a:r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305800" cy="5702491"/>
          </a:xfrm>
        </p:spPr>
        <p:txBody>
          <a:bodyPr/>
          <a:lstStyle/>
          <a:p>
            <a:r>
              <a:rPr lang="en-US" dirty="0" smtClean="0"/>
              <a:t>We have two functions in </a:t>
            </a:r>
            <a:r>
              <a:rPr lang="en-US" dirty="0" err="1" smtClean="0"/>
              <a:t>openCV</a:t>
            </a:r>
            <a:r>
              <a:rPr lang="en-US" dirty="0" smtClean="0"/>
              <a:t>-</a:t>
            </a:r>
          </a:p>
          <a:p>
            <a:r>
              <a:rPr lang="en-US" u="sng" dirty="0" err="1" smtClean="0"/>
              <a:t>findContours</a:t>
            </a:r>
            <a:r>
              <a:rPr lang="en-US" dirty="0" smtClean="0"/>
              <a:t> – to find the contours or outlines of a given image.</a:t>
            </a:r>
          </a:p>
          <a:p>
            <a:r>
              <a:rPr lang="en-US" u="sng" dirty="0" err="1" smtClean="0"/>
              <a:t>drawContours</a:t>
            </a:r>
            <a:r>
              <a:rPr lang="en-US" dirty="0" smtClean="0"/>
              <a:t> – to draw the detected  contours or outlines.</a:t>
            </a:r>
          </a:p>
          <a:p>
            <a:endParaRPr lang="en-US" dirty="0"/>
          </a:p>
        </p:txBody>
      </p:sp>
      <p:pic>
        <p:nvPicPr>
          <p:cNvPr id="15362" name="Picture 2" descr="E:\Find_Contours_Original_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19400"/>
            <a:ext cx="2540000" cy="2616200"/>
          </a:xfrm>
          <a:prstGeom prst="rect">
            <a:avLst/>
          </a:prstGeom>
          <a:noFill/>
        </p:spPr>
      </p:pic>
      <p:pic>
        <p:nvPicPr>
          <p:cNvPr id="15363" name="Picture 3" descr="E:\Find_Contours_Res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971800"/>
            <a:ext cx="2540000" cy="256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Contours are  curves joining all the continuous points along the boundary, having same color or intensity. The contours are a useful tool for shape analysis and object detection and recognition.</a:t>
            </a:r>
          </a:p>
          <a:p>
            <a:r>
              <a:rPr lang="en-US" dirty="0" smtClean="0"/>
              <a:t>For better accuracy,  we use binary images. So before finding contours, apply threshold or canny edge detection.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u="sng" dirty="0" err="1" smtClean="0"/>
              <a:t>findContours</a:t>
            </a:r>
            <a:r>
              <a:rPr lang="en-US" u="sng" dirty="0" smtClean="0"/>
              <a:t> Parameters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void </a:t>
            </a:r>
            <a:r>
              <a:rPr lang="en-US" sz="2400" dirty="0" err="1" smtClean="0"/>
              <a:t>findContours</a:t>
            </a:r>
            <a:r>
              <a:rPr lang="en-US" sz="2400" dirty="0" smtClean="0"/>
              <a:t>(</a:t>
            </a:r>
            <a:r>
              <a:rPr lang="en-US" sz="2400" dirty="0" err="1" smtClean="0"/>
              <a:t>InputOutputArray</a:t>
            </a:r>
            <a:r>
              <a:rPr lang="en-US" sz="2400" dirty="0" smtClean="0"/>
              <a:t> </a:t>
            </a:r>
            <a:r>
              <a:rPr lang="en-US" sz="2400" b="1" dirty="0" smtClean="0"/>
              <a:t>image</a:t>
            </a:r>
            <a:r>
              <a:rPr lang="en-US" sz="2400" dirty="0" smtClean="0"/>
              <a:t>, </a:t>
            </a:r>
            <a:r>
              <a:rPr lang="en-US" sz="2400" dirty="0" err="1" smtClean="0"/>
              <a:t>OutputArrayOfArrays</a:t>
            </a:r>
            <a:r>
              <a:rPr lang="en-US" sz="2400" dirty="0" smtClean="0"/>
              <a:t> </a:t>
            </a:r>
            <a:r>
              <a:rPr lang="en-US" sz="2400" b="1" dirty="0" smtClean="0"/>
              <a:t>contours</a:t>
            </a:r>
            <a:r>
              <a:rPr lang="en-US" sz="2400" dirty="0" smtClean="0"/>
              <a:t>, </a:t>
            </a:r>
            <a:r>
              <a:rPr lang="en-US" sz="2400" dirty="0" err="1" smtClean="0"/>
              <a:t>OutputArray</a:t>
            </a:r>
            <a:r>
              <a:rPr lang="en-US" sz="2400" dirty="0" smtClean="0"/>
              <a:t> </a:t>
            </a:r>
            <a:r>
              <a:rPr lang="en-US" sz="2400" b="1" dirty="0" smtClean="0"/>
              <a:t>hierarchy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b="1" dirty="0" smtClean="0"/>
              <a:t>mode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b="1" dirty="0" smtClean="0"/>
              <a:t>method</a:t>
            </a:r>
            <a:r>
              <a:rPr lang="en-US" sz="2400" dirty="0" smtClean="0"/>
              <a:t>, Point </a:t>
            </a:r>
            <a:r>
              <a:rPr lang="en-US" sz="2400" b="1" dirty="0" smtClean="0"/>
              <a:t>offset</a:t>
            </a:r>
            <a:r>
              <a:rPr lang="en-US" sz="2400" dirty="0" smtClean="0"/>
              <a:t>=Point())</a:t>
            </a:r>
          </a:p>
          <a:p>
            <a:r>
              <a:rPr lang="en-US" sz="2400" b="1" dirty="0" smtClean="0"/>
              <a:t>image</a:t>
            </a:r>
            <a:r>
              <a:rPr lang="en-US" sz="2400" dirty="0" smtClean="0"/>
              <a:t>-has to be a 8-bit single, channel image, the image is a binary image</a:t>
            </a:r>
          </a:p>
          <a:p>
            <a:r>
              <a:rPr lang="en-US" sz="2400" b="1" dirty="0" smtClean="0"/>
              <a:t>contours</a:t>
            </a:r>
            <a:r>
              <a:rPr lang="en-US" sz="2400" dirty="0" smtClean="0"/>
              <a:t> – All the detected contours. Each contour is stored as a vector of points.</a:t>
            </a:r>
          </a:p>
          <a:p>
            <a:r>
              <a:rPr lang="en-US" sz="2400" b="1" dirty="0" smtClean="0"/>
              <a:t>hierarchy</a:t>
            </a:r>
            <a:r>
              <a:rPr lang="en-US" sz="2400" dirty="0" smtClean="0"/>
              <a:t> – It’s a optional output vector, contains information about the image topology. </a:t>
            </a:r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mode</a:t>
            </a:r>
            <a:r>
              <a:rPr lang="en-US" sz="2800" dirty="0" smtClean="0"/>
              <a:t> – decides what types of contours will be </a:t>
            </a:r>
            <a:r>
              <a:rPr lang="en-US" sz="2800" dirty="0" err="1" smtClean="0"/>
              <a:t>detected.Ex</a:t>
            </a:r>
            <a:r>
              <a:rPr lang="en-US" sz="2800" dirty="0" smtClean="0"/>
              <a:t>- </a:t>
            </a:r>
            <a:r>
              <a:rPr lang="en-US" sz="2800" b="1" dirty="0" smtClean="0"/>
              <a:t>CV_RETR_EXTERNAL, CV_RETR_LIST,CV_RETR_CCOMP</a:t>
            </a:r>
          </a:p>
          <a:p>
            <a:r>
              <a:rPr lang="en-US" sz="2800" b="1" dirty="0" smtClean="0"/>
              <a:t>method</a:t>
            </a:r>
            <a:r>
              <a:rPr lang="en-US" sz="2800" dirty="0" smtClean="0"/>
              <a:t> –</a:t>
            </a:r>
            <a:r>
              <a:rPr lang="en-US" sz="2800" b="1" dirty="0" smtClean="0"/>
              <a:t>Contour approximation method </a:t>
            </a:r>
            <a:endParaRPr lang="en-US" sz="2800" b="1" dirty="0" smtClean="0"/>
          </a:p>
          <a:p>
            <a:r>
              <a:rPr lang="en-US" sz="2800" dirty="0" smtClean="0"/>
              <a:t>It specifies which all coordinates of the boundary are stored.</a:t>
            </a:r>
          </a:p>
          <a:p>
            <a:endParaRPr lang="en-US" sz="2800" b="1" dirty="0" smtClean="0"/>
          </a:p>
          <a:p>
            <a:pPr lvl="1"/>
            <a:r>
              <a:rPr lang="en-US" sz="2800" b="1" dirty="0" smtClean="0"/>
              <a:t>CV_CHAIN_APPROX_NONE</a:t>
            </a:r>
            <a:r>
              <a:rPr lang="en-US" sz="2800" dirty="0" smtClean="0"/>
              <a:t> stores absolutely all the contour points</a:t>
            </a:r>
          </a:p>
          <a:p>
            <a:pPr lvl="1"/>
            <a:r>
              <a:rPr lang="en-US" sz="2800" b="1" dirty="0" smtClean="0"/>
              <a:t>CV_CHAIN_APPROX_SIMPLE </a:t>
            </a:r>
            <a:r>
              <a:rPr lang="en-US" sz="2800" dirty="0" smtClean="0"/>
              <a:t>compresses the contour</a:t>
            </a:r>
          </a:p>
          <a:p>
            <a:pPr lvl="1">
              <a:buNone/>
            </a:pPr>
            <a:r>
              <a:rPr lang="en-US" sz="2800" dirty="0" smtClean="0"/>
              <a:t>   by removing all redundant points, thereby saving memory</a:t>
            </a:r>
            <a:endParaRPr lang="en-US" sz="2800" dirty="0" smtClean="0"/>
          </a:p>
          <a:p>
            <a:r>
              <a:rPr lang="en-US" sz="2800" b="1" dirty="0" smtClean="0"/>
              <a:t>offset</a:t>
            </a:r>
            <a:r>
              <a:rPr lang="en-US" sz="2800" dirty="0" smtClean="0"/>
              <a:t> –It’s a optional field.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u="sng" dirty="0" err="1" smtClean="0"/>
              <a:t>drawContours</a:t>
            </a:r>
            <a:r>
              <a:rPr lang="en-US" u="sng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void </a:t>
            </a:r>
            <a:r>
              <a:rPr lang="en-US" sz="2800" dirty="0" err="1" smtClean="0"/>
              <a:t>drawContours</a:t>
            </a:r>
            <a:r>
              <a:rPr lang="en-US" sz="2800" dirty="0" smtClean="0"/>
              <a:t>(</a:t>
            </a:r>
            <a:r>
              <a:rPr lang="en-US" sz="2800" dirty="0" err="1" smtClean="0"/>
              <a:t>InputOutputArray</a:t>
            </a:r>
            <a:r>
              <a:rPr lang="en-US" sz="2800" dirty="0" smtClean="0"/>
              <a:t> </a:t>
            </a:r>
            <a:r>
              <a:rPr lang="en-US" sz="2800" b="1" dirty="0" smtClean="0"/>
              <a:t>image</a:t>
            </a:r>
            <a:r>
              <a:rPr lang="en-US" sz="2800" dirty="0" smtClean="0"/>
              <a:t>, </a:t>
            </a:r>
            <a:r>
              <a:rPr lang="en-US" sz="2800" dirty="0" err="1" smtClean="0"/>
              <a:t>InputArrayOfArrays</a:t>
            </a:r>
            <a:r>
              <a:rPr lang="en-US" sz="2800" dirty="0" smtClean="0"/>
              <a:t> </a:t>
            </a:r>
            <a:r>
              <a:rPr lang="en-US" sz="2800" b="1" dirty="0" smtClean="0"/>
              <a:t>contours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contourIdx</a:t>
            </a:r>
            <a:r>
              <a:rPr lang="en-US" sz="2800" dirty="0" smtClean="0"/>
              <a:t>, const Scalar&amp; </a:t>
            </a:r>
            <a:r>
              <a:rPr lang="en-US" sz="2800" b="1" dirty="0" smtClean="0"/>
              <a:t>color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smtClean="0"/>
              <a:t>thickness</a:t>
            </a:r>
            <a:r>
              <a:rPr lang="en-US" sz="2800" dirty="0" smtClean="0"/>
              <a:t>=1,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lineType</a:t>
            </a:r>
            <a:r>
              <a:rPr lang="en-US" sz="2800" dirty="0" smtClean="0"/>
              <a:t>=8, </a:t>
            </a:r>
            <a:r>
              <a:rPr lang="en-US" sz="2800" dirty="0" err="1" smtClean="0"/>
              <a:t>InputArray</a:t>
            </a:r>
            <a:r>
              <a:rPr lang="en-US" sz="2800" dirty="0" smtClean="0"/>
              <a:t> </a:t>
            </a:r>
            <a:r>
              <a:rPr lang="en-US" sz="2800" b="1" dirty="0" smtClean="0"/>
              <a:t>hierarchy</a:t>
            </a:r>
            <a:r>
              <a:rPr lang="en-US" sz="2800" dirty="0" smtClean="0"/>
              <a:t>=</a:t>
            </a:r>
            <a:r>
              <a:rPr lang="en-US" sz="2800" dirty="0" err="1" smtClean="0"/>
              <a:t>noArray</a:t>
            </a:r>
            <a:r>
              <a:rPr lang="en-US" sz="2800" dirty="0" smtClean="0"/>
              <a:t>(), </a:t>
            </a:r>
            <a:r>
              <a:rPr lang="en-US" sz="2800" dirty="0" err="1" smtClean="0"/>
              <a:t>int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maxLevel</a:t>
            </a:r>
            <a:r>
              <a:rPr lang="en-US" sz="2800" dirty="0" smtClean="0"/>
              <a:t>=INT_MAX, Point </a:t>
            </a:r>
            <a:r>
              <a:rPr lang="en-US" sz="2800" b="1" dirty="0" smtClean="0"/>
              <a:t>offset</a:t>
            </a:r>
            <a:r>
              <a:rPr lang="en-US" sz="2800" dirty="0" smtClean="0"/>
              <a:t>=Point() )</a:t>
            </a:r>
          </a:p>
          <a:p>
            <a:r>
              <a:rPr lang="en-US" sz="2800" b="1" dirty="0" smtClean="0"/>
              <a:t>image</a:t>
            </a:r>
            <a:r>
              <a:rPr lang="en-US" sz="2800" dirty="0" smtClean="0"/>
              <a:t> – Destination image.</a:t>
            </a:r>
          </a:p>
          <a:p>
            <a:r>
              <a:rPr lang="en-US" sz="2800" b="1" dirty="0" smtClean="0"/>
              <a:t>contours</a:t>
            </a:r>
            <a:r>
              <a:rPr lang="en-US" sz="2800" dirty="0" smtClean="0"/>
              <a:t> – All the input contours.</a:t>
            </a:r>
          </a:p>
          <a:p>
            <a:r>
              <a:rPr lang="en-US" sz="2800" b="1" dirty="0" err="1" smtClean="0"/>
              <a:t>contourIdx</a:t>
            </a:r>
            <a:r>
              <a:rPr lang="en-US" sz="2800" dirty="0" smtClean="0"/>
              <a:t> – If it is negative, all the contours are drawn.</a:t>
            </a:r>
          </a:p>
          <a:p>
            <a:r>
              <a:rPr lang="en-US" sz="2800" b="1" dirty="0" smtClean="0"/>
              <a:t>color</a:t>
            </a:r>
            <a:r>
              <a:rPr lang="en-US" sz="2800" dirty="0" smtClean="0"/>
              <a:t> – Color of the contours.</a:t>
            </a:r>
          </a:p>
          <a:p>
            <a:r>
              <a:rPr lang="en-US" sz="2800" b="1" dirty="0" smtClean="0"/>
              <a:t>thickness</a:t>
            </a:r>
            <a:r>
              <a:rPr lang="en-US" sz="2800" dirty="0" smtClean="0"/>
              <a:t> – Thickness of lines the contours are drawn with. If it is negative  the contour interiors are drawn.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609600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/>
              <a:t>lineType</a:t>
            </a:r>
            <a:r>
              <a:rPr lang="en-US" sz="2800" dirty="0" smtClean="0"/>
              <a:t> – Line connectivity. </a:t>
            </a:r>
          </a:p>
          <a:p>
            <a:r>
              <a:rPr lang="en-US" sz="2800" b="1" dirty="0" smtClean="0"/>
              <a:t>hierarchy</a:t>
            </a:r>
            <a:r>
              <a:rPr lang="en-US" sz="2800" dirty="0" smtClean="0"/>
              <a:t> – Optional information about hierarchy. </a:t>
            </a:r>
          </a:p>
          <a:p>
            <a:r>
              <a:rPr lang="en-US" sz="2800" b="1" dirty="0" err="1" smtClean="0"/>
              <a:t>maxLevel</a:t>
            </a:r>
            <a:r>
              <a:rPr lang="en-US" sz="2800" dirty="0" smtClean="0"/>
              <a:t> – Maximal level for drawn contours.</a:t>
            </a:r>
          </a:p>
          <a:p>
            <a:r>
              <a:rPr lang="en-US" sz="2800" dirty="0" smtClean="0"/>
              <a:t>  0-only the specified contour is drawn.  </a:t>
            </a:r>
          </a:p>
          <a:p>
            <a:r>
              <a:rPr lang="en-US" sz="2800" dirty="0" smtClean="0"/>
              <a:t>1- the function draws the contour(s) and all the nested contours. </a:t>
            </a:r>
          </a:p>
          <a:p>
            <a:r>
              <a:rPr lang="en-US" sz="2800" dirty="0" smtClean="0"/>
              <a:t>2- the function draws the contours, all the nested contours, all the nested-to-nested contours, and so on. This parameter is only taken into account when there </a:t>
            </a:r>
            <a:r>
              <a:rPr lang="en-US" sz="2800" dirty="0" err="1" smtClean="0"/>
              <a:t>ishierarchy</a:t>
            </a:r>
            <a:r>
              <a:rPr lang="en-US" sz="2800" dirty="0" smtClean="0"/>
              <a:t> available.</a:t>
            </a:r>
          </a:p>
          <a:p>
            <a:r>
              <a:rPr lang="en-US" sz="2800" b="1" dirty="0" smtClean="0"/>
              <a:t>offset</a:t>
            </a:r>
            <a:r>
              <a:rPr lang="en-US" sz="2800" dirty="0" smtClean="0"/>
              <a:t> – Optional contour shift parameter. </a:t>
            </a:r>
          </a:p>
          <a:p>
            <a:r>
              <a:rPr lang="en-US" sz="2800" b="1" dirty="0" smtClean="0"/>
              <a:t>contour</a:t>
            </a:r>
            <a:r>
              <a:rPr lang="en-US" sz="2800" dirty="0" smtClean="0"/>
              <a:t> – Pointer to the first contour.</a:t>
            </a:r>
          </a:p>
          <a:p>
            <a:r>
              <a:rPr lang="en-US" sz="2800" b="1" dirty="0" err="1" smtClean="0"/>
              <a:t>externalColor</a:t>
            </a:r>
            <a:r>
              <a:rPr lang="en-US" sz="2800" dirty="0" smtClean="0"/>
              <a:t> – Color of external contours.</a:t>
            </a:r>
          </a:p>
          <a:p>
            <a:r>
              <a:rPr lang="en-US" sz="2800" b="1" dirty="0" err="1" smtClean="0"/>
              <a:t>holeColor</a:t>
            </a:r>
            <a:r>
              <a:rPr lang="en-US" sz="2800" dirty="0" smtClean="0"/>
              <a:t> – Color of internal contours (holes).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u="sng" dirty="0" smtClean="0"/>
              <a:t>Detecting time from a clock-project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867400"/>
          </a:xfrm>
        </p:spPr>
        <p:txBody>
          <a:bodyPr/>
          <a:lstStyle/>
          <a:p>
            <a:r>
              <a:rPr lang="en-US" dirty="0" smtClean="0"/>
              <a:t>The image is captured using webcam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image is converted to grayscale, then edge detection using canny method is done, then the image is blurred</a:t>
            </a:r>
          </a:p>
          <a:p>
            <a:endParaRPr lang="en-US" dirty="0"/>
          </a:p>
        </p:txBody>
      </p:sp>
      <p:pic>
        <p:nvPicPr>
          <p:cNvPr id="1026" name="Picture 2" descr="E:\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2971800" cy="3294529"/>
          </a:xfrm>
          <a:prstGeom prst="rect">
            <a:avLst/>
          </a:prstGeom>
          <a:noFill/>
        </p:spPr>
      </p:pic>
      <p:pic>
        <p:nvPicPr>
          <p:cNvPr id="1027" name="Picture 3" descr="E:\blurr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81200"/>
            <a:ext cx="34290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r>
              <a:rPr lang="en-US" dirty="0" smtClean="0"/>
              <a:t>The inner circle is detected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050" name="Picture 2" descr="E:\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3429000" cy="3200400"/>
          </a:xfrm>
          <a:prstGeom prst="rect">
            <a:avLst/>
          </a:prstGeom>
          <a:noFill/>
        </p:spPr>
      </p:pic>
      <p:pic>
        <p:nvPicPr>
          <p:cNvPr id="2051" name="Picture 3" descr="E:\ma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33400"/>
            <a:ext cx="3429000" cy="2514600"/>
          </a:xfrm>
          <a:prstGeom prst="rect">
            <a:avLst/>
          </a:prstGeom>
          <a:noFill/>
        </p:spPr>
      </p:pic>
      <p:pic>
        <p:nvPicPr>
          <p:cNvPr id="2052" name="Picture 4" descr="E:\cro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6200"/>
            <a:ext cx="30480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214</TotalTime>
  <Words>154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Contours in OpenCV</vt:lpstr>
      <vt:lpstr>Slide 2</vt:lpstr>
      <vt:lpstr>Slide 3</vt:lpstr>
      <vt:lpstr>findContours Parameters</vt:lpstr>
      <vt:lpstr>Slide 5</vt:lpstr>
      <vt:lpstr>drawContours Parameters</vt:lpstr>
      <vt:lpstr>Slide 7</vt:lpstr>
      <vt:lpstr>Detecting time from a clock-project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Contours in OpenCV</dc:title>
  <dc:creator>ACER</dc:creator>
  <cp:lastModifiedBy>ACER</cp:lastModifiedBy>
  <cp:revision>9</cp:revision>
  <dcterms:created xsi:type="dcterms:W3CDTF">2019-07-07T17:35:48Z</dcterms:created>
  <dcterms:modified xsi:type="dcterms:W3CDTF">2019-07-08T18:32:41Z</dcterms:modified>
</cp:coreProperties>
</file>