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186E-D9AE-4C37-A506-A5A81936960B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30201E0-C38A-4048-9CC9-33379227A5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186E-D9AE-4C37-A506-A5A81936960B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01E0-C38A-4048-9CC9-33379227A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186E-D9AE-4C37-A506-A5A81936960B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01E0-C38A-4048-9CC9-33379227A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186E-D9AE-4C37-A506-A5A81936960B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01E0-C38A-4048-9CC9-33379227A5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186E-D9AE-4C37-A506-A5A81936960B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30201E0-C38A-4048-9CC9-33379227A57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186E-D9AE-4C37-A506-A5A81936960B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01E0-C38A-4048-9CC9-33379227A5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186E-D9AE-4C37-A506-A5A81936960B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01E0-C38A-4048-9CC9-33379227A5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186E-D9AE-4C37-A506-A5A81936960B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01E0-C38A-4048-9CC9-33379227A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186E-D9AE-4C37-A506-A5A81936960B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01E0-C38A-4048-9CC9-33379227A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186E-D9AE-4C37-A506-A5A81936960B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01E0-C38A-4048-9CC9-33379227A5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186E-D9AE-4C37-A506-A5A81936960B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30201E0-C38A-4048-9CC9-33379227A5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C0B186E-D9AE-4C37-A506-A5A81936960B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30201E0-C38A-4048-9CC9-33379227A5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Shalmali</a:t>
            </a:r>
            <a:r>
              <a:rPr lang="en-US" dirty="0" smtClean="0"/>
              <a:t> </a:t>
            </a:r>
            <a:r>
              <a:rPr lang="en-US" dirty="0" err="1" smtClean="0"/>
              <a:t>Sen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Contours in </a:t>
            </a:r>
            <a:r>
              <a:rPr lang="en-US" dirty="0" err="1" smtClean="0"/>
              <a:t>OpenCV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81000" y="304800"/>
            <a:ext cx="8305800" cy="5702491"/>
          </a:xfrm>
        </p:spPr>
        <p:txBody>
          <a:bodyPr/>
          <a:lstStyle/>
          <a:p>
            <a:r>
              <a:rPr lang="en-US" dirty="0" smtClean="0"/>
              <a:t>We have two functions in </a:t>
            </a:r>
            <a:r>
              <a:rPr lang="en-US" dirty="0" err="1" smtClean="0"/>
              <a:t>openCV</a:t>
            </a:r>
            <a:r>
              <a:rPr lang="en-US" dirty="0" smtClean="0"/>
              <a:t>-</a:t>
            </a:r>
          </a:p>
          <a:p>
            <a:r>
              <a:rPr lang="en-US" u="sng" dirty="0" err="1" smtClean="0"/>
              <a:t>findContours</a:t>
            </a:r>
            <a:r>
              <a:rPr lang="en-US" dirty="0" smtClean="0"/>
              <a:t> – to find the contours or outlines of a given image.</a:t>
            </a:r>
          </a:p>
          <a:p>
            <a:r>
              <a:rPr lang="en-US" u="sng" dirty="0" err="1" smtClean="0"/>
              <a:t>drawContours</a:t>
            </a:r>
            <a:r>
              <a:rPr lang="en-US" dirty="0" smtClean="0"/>
              <a:t> – to draw the detected  contours or outlines.</a:t>
            </a:r>
          </a:p>
          <a:p>
            <a:endParaRPr lang="en-US" dirty="0"/>
          </a:p>
        </p:txBody>
      </p:sp>
      <p:pic>
        <p:nvPicPr>
          <p:cNvPr id="15362" name="Picture 2" descr="E:\Find_Contours_Original_Im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819400"/>
            <a:ext cx="2540000" cy="2616200"/>
          </a:xfrm>
          <a:prstGeom prst="rect">
            <a:avLst/>
          </a:prstGeom>
          <a:noFill/>
        </p:spPr>
      </p:pic>
      <p:pic>
        <p:nvPicPr>
          <p:cNvPr id="15363" name="Picture 3" descr="E:\Find_Contours_Resul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2971800"/>
            <a:ext cx="2540000" cy="256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8077200" cy="5105400"/>
          </a:xfrm>
        </p:spPr>
        <p:txBody>
          <a:bodyPr/>
          <a:lstStyle/>
          <a:p>
            <a:r>
              <a:rPr lang="en-US" dirty="0" smtClean="0"/>
              <a:t>Contours </a:t>
            </a:r>
            <a:r>
              <a:rPr lang="en-US" dirty="0" smtClean="0"/>
              <a:t>are  curves </a:t>
            </a:r>
            <a:r>
              <a:rPr lang="en-US" dirty="0" smtClean="0"/>
              <a:t>joining all the continuous points </a:t>
            </a:r>
            <a:r>
              <a:rPr lang="en-US" dirty="0" smtClean="0"/>
              <a:t>along </a:t>
            </a:r>
            <a:r>
              <a:rPr lang="en-US" dirty="0" smtClean="0"/>
              <a:t>the </a:t>
            </a:r>
            <a:r>
              <a:rPr lang="en-US" dirty="0" smtClean="0"/>
              <a:t>boundary, </a:t>
            </a:r>
            <a:r>
              <a:rPr lang="en-US" dirty="0" smtClean="0"/>
              <a:t>having same color or intensity. The contours are a useful tool for shape analysis and object detection and recognition.</a:t>
            </a:r>
          </a:p>
          <a:p>
            <a:r>
              <a:rPr lang="en-US" dirty="0" smtClean="0"/>
              <a:t>For better accuracy, </a:t>
            </a:r>
            <a:r>
              <a:rPr lang="en-US" dirty="0" smtClean="0"/>
              <a:t> we use </a:t>
            </a:r>
            <a:r>
              <a:rPr lang="en-US" dirty="0" smtClean="0"/>
              <a:t>binary images. So before finding contours, apply threshold or canny edge detection.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u="sng" dirty="0" err="1" smtClean="0"/>
              <a:t>findContours</a:t>
            </a:r>
            <a:r>
              <a:rPr lang="en-US" u="sng" dirty="0" smtClean="0"/>
              <a:t> Parameters</a:t>
            </a:r>
            <a:endParaRPr lang="en-US" u="sng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0" y="762000"/>
            <a:ext cx="9144000" cy="6096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void </a:t>
            </a:r>
            <a:r>
              <a:rPr lang="en-US" sz="2400" dirty="0" err="1" smtClean="0"/>
              <a:t>findContours</a:t>
            </a:r>
            <a:r>
              <a:rPr lang="en-US" sz="2400" dirty="0" smtClean="0"/>
              <a:t>(</a:t>
            </a:r>
            <a:r>
              <a:rPr lang="en-US" sz="2400" dirty="0" err="1" smtClean="0"/>
              <a:t>InputOutputArray</a:t>
            </a:r>
            <a:r>
              <a:rPr lang="en-US" sz="2400" dirty="0" smtClean="0"/>
              <a:t> </a:t>
            </a:r>
            <a:r>
              <a:rPr lang="en-US" sz="2400" b="1" dirty="0" smtClean="0"/>
              <a:t>image</a:t>
            </a:r>
            <a:r>
              <a:rPr lang="en-US" sz="2400" dirty="0" smtClean="0"/>
              <a:t>, </a:t>
            </a:r>
            <a:r>
              <a:rPr lang="en-US" sz="2400" dirty="0" err="1" smtClean="0"/>
              <a:t>OutputArrayOfArrays</a:t>
            </a:r>
            <a:r>
              <a:rPr lang="en-US" sz="2400" dirty="0" smtClean="0"/>
              <a:t> </a:t>
            </a:r>
            <a:r>
              <a:rPr lang="en-US" sz="2400" b="1" dirty="0" smtClean="0"/>
              <a:t>contours</a:t>
            </a:r>
            <a:r>
              <a:rPr lang="en-US" sz="2400" dirty="0" smtClean="0"/>
              <a:t>, </a:t>
            </a:r>
            <a:r>
              <a:rPr lang="en-US" sz="2400" dirty="0" err="1" smtClean="0"/>
              <a:t>OutputArray</a:t>
            </a:r>
            <a:r>
              <a:rPr lang="en-US" sz="2400" dirty="0" smtClean="0"/>
              <a:t> </a:t>
            </a:r>
            <a:r>
              <a:rPr lang="en-US" sz="2400" b="1" dirty="0" smtClean="0"/>
              <a:t>hierarchy</a:t>
            </a:r>
            <a:r>
              <a:rPr lang="en-US" sz="2400" dirty="0" smtClean="0"/>
              <a:t>, </a:t>
            </a:r>
            <a:r>
              <a:rPr lang="en-US" sz="2400" dirty="0" err="1" smtClean="0"/>
              <a:t>int</a:t>
            </a:r>
            <a:r>
              <a:rPr lang="en-US" sz="2400" dirty="0" smtClean="0"/>
              <a:t> </a:t>
            </a:r>
            <a:r>
              <a:rPr lang="en-US" sz="2400" b="1" dirty="0" smtClean="0"/>
              <a:t>mode</a:t>
            </a:r>
            <a:r>
              <a:rPr lang="en-US" sz="2400" dirty="0" smtClean="0"/>
              <a:t>, </a:t>
            </a:r>
            <a:r>
              <a:rPr lang="en-US" sz="2400" dirty="0" err="1" smtClean="0"/>
              <a:t>int</a:t>
            </a:r>
            <a:r>
              <a:rPr lang="en-US" sz="2400" dirty="0" smtClean="0"/>
              <a:t> </a:t>
            </a:r>
            <a:r>
              <a:rPr lang="en-US" sz="2400" b="1" dirty="0" smtClean="0"/>
              <a:t>method</a:t>
            </a:r>
            <a:r>
              <a:rPr lang="en-US" sz="2400" dirty="0" smtClean="0"/>
              <a:t>, Point </a:t>
            </a:r>
            <a:r>
              <a:rPr lang="en-US" sz="2400" b="1" dirty="0" smtClean="0"/>
              <a:t>offset</a:t>
            </a:r>
            <a:r>
              <a:rPr lang="en-US" sz="2400" dirty="0" smtClean="0"/>
              <a:t>=Point</a:t>
            </a:r>
            <a:r>
              <a:rPr lang="en-US" sz="2400" dirty="0" smtClean="0"/>
              <a:t>())</a:t>
            </a:r>
          </a:p>
          <a:p>
            <a:r>
              <a:rPr lang="en-US" sz="2400" b="1" dirty="0" smtClean="0"/>
              <a:t>image</a:t>
            </a:r>
            <a:r>
              <a:rPr lang="en-US" sz="2400" dirty="0" smtClean="0"/>
              <a:t>-has to be a </a:t>
            </a:r>
            <a:r>
              <a:rPr lang="en-US" sz="2400" dirty="0" smtClean="0"/>
              <a:t>8-bit </a:t>
            </a:r>
            <a:r>
              <a:rPr lang="en-US" sz="2400" dirty="0" smtClean="0"/>
              <a:t>single, channel image, the image is a binary image</a:t>
            </a:r>
          </a:p>
          <a:p>
            <a:r>
              <a:rPr lang="en-US" sz="2400" b="1" dirty="0" smtClean="0"/>
              <a:t>contours</a:t>
            </a:r>
            <a:r>
              <a:rPr lang="en-US" sz="2400" dirty="0" smtClean="0"/>
              <a:t> – </a:t>
            </a:r>
            <a:r>
              <a:rPr lang="en-US" sz="2400" dirty="0" smtClean="0"/>
              <a:t>All the detected contours. Each </a:t>
            </a:r>
            <a:r>
              <a:rPr lang="en-US" sz="2400" dirty="0" smtClean="0"/>
              <a:t>contour is stored as a vector of points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hierarchy</a:t>
            </a:r>
            <a:r>
              <a:rPr lang="en-US" sz="2400" dirty="0" smtClean="0"/>
              <a:t> – </a:t>
            </a:r>
            <a:r>
              <a:rPr lang="en-US" sz="2400" dirty="0" smtClean="0"/>
              <a:t>It’s a optional </a:t>
            </a:r>
            <a:r>
              <a:rPr lang="en-US" sz="2400" dirty="0" smtClean="0"/>
              <a:t>output vector, </a:t>
            </a:r>
            <a:r>
              <a:rPr lang="en-US" sz="2400" dirty="0" smtClean="0"/>
              <a:t>contains </a:t>
            </a:r>
            <a:r>
              <a:rPr lang="en-US" sz="2400" dirty="0" smtClean="0"/>
              <a:t>information about the image topology. </a:t>
            </a:r>
            <a:endParaRPr lang="en-US" sz="2400" dirty="0" smtClean="0"/>
          </a:p>
          <a:p>
            <a:r>
              <a:rPr lang="en-US" sz="2400" b="1" dirty="0" smtClean="0"/>
              <a:t>mode</a:t>
            </a:r>
            <a:r>
              <a:rPr lang="en-US" sz="2400" dirty="0" smtClean="0"/>
              <a:t> </a:t>
            </a:r>
            <a:r>
              <a:rPr lang="en-US" sz="2400" dirty="0" smtClean="0"/>
              <a:t>– decides what types of contours will be </a:t>
            </a:r>
            <a:r>
              <a:rPr lang="en-US" sz="2400" dirty="0" err="1" smtClean="0"/>
              <a:t>detected.Ex</a:t>
            </a:r>
            <a:r>
              <a:rPr lang="en-US" sz="2400" dirty="0" smtClean="0"/>
              <a:t>- </a:t>
            </a:r>
            <a:r>
              <a:rPr lang="en-US" sz="2400" b="1" dirty="0" smtClean="0"/>
              <a:t>CV_RETR_EXTERNAL, CV_RETR_LIST,CV_RETR_CCOMP</a:t>
            </a:r>
          </a:p>
          <a:p>
            <a:r>
              <a:rPr lang="en-US" b="1" dirty="0" smtClean="0"/>
              <a:t>method</a:t>
            </a:r>
            <a:r>
              <a:rPr lang="en-US" dirty="0" smtClean="0"/>
              <a:t> –Contour approximation method </a:t>
            </a:r>
          </a:p>
          <a:p>
            <a:pPr lvl="1"/>
            <a:r>
              <a:rPr lang="en-US" sz="2200" b="1" dirty="0" smtClean="0"/>
              <a:t>CV_CHAIN_APPROX_NONE</a:t>
            </a:r>
            <a:r>
              <a:rPr lang="en-US" sz="2200" dirty="0" smtClean="0"/>
              <a:t> stores absolutely all the contour </a:t>
            </a:r>
            <a:r>
              <a:rPr lang="en-US" sz="2200" dirty="0" smtClean="0"/>
              <a:t>points</a:t>
            </a:r>
            <a:endParaRPr lang="en-US" sz="2200" dirty="0" smtClean="0"/>
          </a:p>
          <a:p>
            <a:pPr lvl="1"/>
            <a:r>
              <a:rPr lang="en-US" sz="2200" b="1" dirty="0" smtClean="0"/>
              <a:t>CV_CHAIN_APPROX_SIMPLE</a:t>
            </a:r>
            <a:r>
              <a:rPr lang="en-US" sz="2200" dirty="0" smtClean="0"/>
              <a:t> compresses horizontal, vertical, and diagonal segments and leaves only their end points.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offset</a:t>
            </a:r>
            <a:r>
              <a:rPr lang="en-US" dirty="0" smtClean="0"/>
              <a:t> </a:t>
            </a:r>
            <a:r>
              <a:rPr lang="en-US" dirty="0" smtClean="0"/>
              <a:t>–It’s a optional field.</a:t>
            </a:r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u="sng" dirty="0" err="1" smtClean="0"/>
              <a:t>drawContours</a:t>
            </a:r>
            <a:r>
              <a:rPr lang="en-US" u="sng" dirty="0" smtClean="0"/>
              <a:t>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715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void </a:t>
            </a:r>
            <a:r>
              <a:rPr lang="en-US" sz="2800" dirty="0" err="1" smtClean="0"/>
              <a:t>drawContours</a:t>
            </a:r>
            <a:r>
              <a:rPr lang="en-US" sz="2800" dirty="0" smtClean="0"/>
              <a:t>(</a:t>
            </a:r>
            <a:r>
              <a:rPr lang="en-US" sz="2800" dirty="0" err="1" smtClean="0"/>
              <a:t>InputOutputArray</a:t>
            </a:r>
            <a:r>
              <a:rPr lang="en-US" sz="2800" dirty="0" smtClean="0"/>
              <a:t> </a:t>
            </a:r>
            <a:r>
              <a:rPr lang="en-US" sz="2800" b="1" dirty="0" smtClean="0"/>
              <a:t>image</a:t>
            </a:r>
            <a:r>
              <a:rPr lang="en-US" sz="2800" dirty="0" smtClean="0"/>
              <a:t>, </a:t>
            </a:r>
            <a:r>
              <a:rPr lang="en-US" sz="2800" dirty="0" err="1" smtClean="0"/>
              <a:t>InputArrayOfArrays</a:t>
            </a:r>
            <a:r>
              <a:rPr lang="en-US" sz="2800" dirty="0" smtClean="0"/>
              <a:t> </a:t>
            </a:r>
            <a:r>
              <a:rPr lang="en-US" sz="2800" b="1" dirty="0" smtClean="0"/>
              <a:t>contours</a:t>
            </a:r>
            <a:r>
              <a:rPr lang="en-US" sz="2800" dirty="0" smtClean="0"/>
              <a:t>, </a:t>
            </a:r>
            <a:r>
              <a:rPr lang="en-US" sz="2800" dirty="0" err="1" smtClean="0"/>
              <a:t>int</a:t>
            </a:r>
            <a:r>
              <a:rPr lang="en-US" sz="2800" dirty="0" smtClean="0"/>
              <a:t> </a:t>
            </a:r>
            <a:r>
              <a:rPr lang="en-US" sz="2800" b="1" dirty="0" err="1" smtClean="0"/>
              <a:t>contourIdx</a:t>
            </a:r>
            <a:r>
              <a:rPr lang="en-US" sz="2800" dirty="0" smtClean="0"/>
              <a:t>, const Scalar&amp; </a:t>
            </a:r>
            <a:r>
              <a:rPr lang="en-US" sz="2800" b="1" dirty="0" smtClean="0"/>
              <a:t>color</a:t>
            </a:r>
            <a:r>
              <a:rPr lang="en-US" sz="2800" dirty="0" smtClean="0"/>
              <a:t>, </a:t>
            </a:r>
            <a:r>
              <a:rPr lang="en-US" sz="2800" dirty="0" err="1" smtClean="0"/>
              <a:t>int</a:t>
            </a:r>
            <a:r>
              <a:rPr lang="en-US" sz="2800" dirty="0" smtClean="0"/>
              <a:t> </a:t>
            </a:r>
            <a:r>
              <a:rPr lang="en-US" sz="2800" b="1" dirty="0" smtClean="0"/>
              <a:t>thickness</a:t>
            </a:r>
            <a:r>
              <a:rPr lang="en-US" sz="2800" dirty="0" smtClean="0"/>
              <a:t>=1, </a:t>
            </a:r>
            <a:r>
              <a:rPr lang="en-US" sz="2800" dirty="0" err="1" smtClean="0"/>
              <a:t>int</a:t>
            </a:r>
            <a:r>
              <a:rPr lang="en-US" sz="2800" dirty="0" smtClean="0"/>
              <a:t> </a:t>
            </a:r>
            <a:r>
              <a:rPr lang="en-US" sz="2800" b="1" dirty="0" err="1" smtClean="0"/>
              <a:t>lineType</a:t>
            </a:r>
            <a:r>
              <a:rPr lang="en-US" sz="2800" dirty="0" smtClean="0"/>
              <a:t>=8, </a:t>
            </a:r>
            <a:r>
              <a:rPr lang="en-US" sz="2800" dirty="0" err="1" smtClean="0"/>
              <a:t>InputArray</a:t>
            </a:r>
            <a:r>
              <a:rPr lang="en-US" sz="2800" dirty="0" smtClean="0"/>
              <a:t> </a:t>
            </a:r>
            <a:r>
              <a:rPr lang="en-US" sz="2800" b="1" dirty="0" smtClean="0"/>
              <a:t>hierarchy</a:t>
            </a:r>
            <a:r>
              <a:rPr lang="en-US" sz="2800" dirty="0" smtClean="0"/>
              <a:t>=</a:t>
            </a:r>
            <a:r>
              <a:rPr lang="en-US" sz="2800" dirty="0" err="1" smtClean="0"/>
              <a:t>noArray</a:t>
            </a:r>
            <a:r>
              <a:rPr lang="en-US" sz="2800" dirty="0" smtClean="0"/>
              <a:t>(), </a:t>
            </a:r>
            <a:r>
              <a:rPr lang="en-US" sz="2800" dirty="0" err="1" smtClean="0"/>
              <a:t>int</a:t>
            </a:r>
            <a:r>
              <a:rPr lang="en-US" sz="2800" dirty="0" smtClean="0"/>
              <a:t> </a:t>
            </a:r>
            <a:r>
              <a:rPr lang="en-US" sz="2800" b="1" dirty="0" err="1" smtClean="0"/>
              <a:t>maxLevel</a:t>
            </a:r>
            <a:r>
              <a:rPr lang="en-US" sz="2800" dirty="0" smtClean="0"/>
              <a:t>=INT_MAX, Point </a:t>
            </a:r>
            <a:r>
              <a:rPr lang="en-US" sz="2800" b="1" dirty="0" smtClean="0"/>
              <a:t>offset</a:t>
            </a:r>
            <a:r>
              <a:rPr lang="en-US" sz="2800" dirty="0" smtClean="0"/>
              <a:t>=Point() </a:t>
            </a:r>
            <a:r>
              <a:rPr lang="en-US" sz="2800" dirty="0" smtClean="0"/>
              <a:t>)</a:t>
            </a:r>
          </a:p>
          <a:p>
            <a:r>
              <a:rPr lang="en-US" sz="2800" b="1" dirty="0" smtClean="0"/>
              <a:t>image</a:t>
            </a:r>
            <a:r>
              <a:rPr lang="en-US" sz="2800" dirty="0" smtClean="0"/>
              <a:t> – Destination image.</a:t>
            </a:r>
          </a:p>
          <a:p>
            <a:r>
              <a:rPr lang="en-US" sz="2800" b="1" dirty="0" smtClean="0"/>
              <a:t>contours</a:t>
            </a:r>
            <a:r>
              <a:rPr lang="en-US" sz="2800" dirty="0" smtClean="0"/>
              <a:t> – All the input </a:t>
            </a:r>
            <a:r>
              <a:rPr lang="en-US" sz="2800" dirty="0" smtClean="0"/>
              <a:t>contours.</a:t>
            </a:r>
            <a:endParaRPr lang="en-US" sz="2800" dirty="0" smtClean="0"/>
          </a:p>
          <a:p>
            <a:r>
              <a:rPr lang="en-US" sz="2800" b="1" dirty="0" err="1" smtClean="0"/>
              <a:t>contourIdx</a:t>
            </a:r>
            <a:r>
              <a:rPr lang="en-US" sz="2800" dirty="0" smtClean="0"/>
              <a:t> – </a:t>
            </a:r>
            <a:r>
              <a:rPr lang="en-US" sz="2800" dirty="0" smtClean="0"/>
              <a:t>If </a:t>
            </a:r>
            <a:r>
              <a:rPr lang="en-US" sz="2800" dirty="0" smtClean="0"/>
              <a:t>it is negative, all the contours are drawn.</a:t>
            </a:r>
          </a:p>
          <a:p>
            <a:r>
              <a:rPr lang="en-US" sz="2800" b="1" dirty="0" smtClean="0"/>
              <a:t>color</a:t>
            </a:r>
            <a:r>
              <a:rPr lang="en-US" sz="2800" dirty="0" smtClean="0"/>
              <a:t> – Color of the contours.</a:t>
            </a:r>
          </a:p>
          <a:p>
            <a:r>
              <a:rPr lang="en-US" sz="2800" b="1" dirty="0" smtClean="0"/>
              <a:t>thickness</a:t>
            </a:r>
            <a:r>
              <a:rPr lang="en-US" sz="2800" dirty="0" smtClean="0"/>
              <a:t> – Thickness of lines the contours are drawn with. If it is negative </a:t>
            </a:r>
            <a:r>
              <a:rPr lang="en-US" sz="2800" dirty="0" smtClean="0"/>
              <a:t> </a:t>
            </a:r>
            <a:r>
              <a:rPr lang="en-US" sz="2800" dirty="0" smtClean="0"/>
              <a:t>the contour interiors are drawn.</a:t>
            </a:r>
          </a:p>
          <a:p>
            <a:endParaRPr lang="en-US" sz="28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8382000" cy="6096000"/>
          </a:xfrm>
        </p:spPr>
        <p:txBody>
          <a:bodyPr>
            <a:normAutofit lnSpcReduction="10000"/>
          </a:bodyPr>
          <a:lstStyle/>
          <a:p>
            <a:r>
              <a:rPr lang="en-US" sz="2800" b="1" dirty="0" err="1" smtClean="0"/>
              <a:t>lineType</a:t>
            </a:r>
            <a:r>
              <a:rPr lang="en-US" sz="2800" dirty="0" smtClean="0"/>
              <a:t> – Line connectivity. </a:t>
            </a:r>
          </a:p>
          <a:p>
            <a:r>
              <a:rPr lang="en-US" sz="2800" b="1" dirty="0" smtClean="0"/>
              <a:t>hierarchy</a:t>
            </a:r>
            <a:r>
              <a:rPr lang="en-US" sz="2800" dirty="0" smtClean="0"/>
              <a:t> – Optional information about hierarchy. </a:t>
            </a:r>
          </a:p>
          <a:p>
            <a:r>
              <a:rPr lang="en-US" sz="2800" b="1" dirty="0" err="1" smtClean="0"/>
              <a:t>maxLevel</a:t>
            </a:r>
            <a:r>
              <a:rPr lang="en-US" sz="2800" dirty="0" smtClean="0"/>
              <a:t> – Maximal level for drawn contours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 </a:t>
            </a:r>
            <a:r>
              <a:rPr lang="en-US" sz="2800" dirty="0" smtClean="0"/>
              <a:t>0-only the specified contour is drawn.  </a:t>
            </a:r>
            <a:endParaRPr lang="en-US" sz="2800" dirty="0" smtClean="0"/>
          </a:p>
          <a:p>
            <a:r>
              <a:rPr lang="en-US" sz="2800" dirty="0" smtClean="0"/>
              <a:t>1- </a:t>
            </a:r>
            <a:r>
              <a:rPr lang="en-US" sz="2800" dirty="0" smtClean="0"/>
              <a:t>the function draws the contour(s) and all the nested contours. </a:t>
            </a:r>
            <a:endParaRPr lang="en-US" sz="2800" dirty="0" smtClean="0"/>
          </a:p>
          <a:p>
            <a:r>
              <a:rPr lang="en-US" sz="2800" dirty="0" smtClean="0"/>
              <a:t>2- </a:t>
            </a:r>
            <a:r>
              <a:rPr lang="en-US" sz="2800" dirty="0" smtClean="0"/>
              <a:t>the function draws the contours, all the nested contours, all the nested-to-nested contours, and so on. This parameter is only taken into account when there </a:t>
            </a:r>
            <a:r>
              <a:rPr lang="en-US" sz="2800" dirty="0" err="1" smtClean="0"/>
              <a:t>ishierarchy</a:t>
            </a:r>
            <a:r>
              <a:rPr lang="en-US" sz="2800" dirty="0" smtClean="0"/>
              <a:t> available.</a:t>
            </a:r>
          </a:p>
          <a:p>
            <a:r>
              <a:rPr lang="en-US" sz="2800" b="1" dirty="0" smtClean="0"/>
              <a:t>offset</a:t>
            </a:r>
            <a:r>
              <a:rPr lang="en-US" sz="2800" dirty="0" smtClean="0"/>
              <a:t> – Optional contour shift parameter. </a:t>
            </a:r>
          </a:p>
          <a:p>
            <a:r>
              <a:rPr lang="en-US" sz="2800" b="1" dirty="0" smtClean="0"/>
              <a:t>contour</a:t>
            </a:r>
            <a:r>
              <a:rPr lang="en-US" sz="2800" dirty="0" smtClean="0"/>
              <a:t> – Pointer to the first contour.</a:t>
            </a:r>
          </a:p>
          <a:p>
            <a:r>
              <a:rPr lang="en-US" sz="2800" b="1" dirty="0" err="1" smtClean="0"/>
              <a:t>externalColor</a:t>
            </a:r>
            <a:r>
              <a:rPr lang="en-US" sz="2800" dirty="0" smtClean="0"/>
              <a:t> – Color of external contours.</a:t>
            </a:r>
          </a:p>
          <a:p>
            <a:r>
              <a:rPr lang="en-US" sz="2800" b="1" dirty="0" err="1" smtClean="0"/>
              <a:t>holeColor</a:t>
            </a:r>
            <a:r>
              <a:rPr lang="en-US" sz="2800" dirty="0" smtClean="0"/>
              <a:t> – Color of internal contours (holes).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48879"/>
            <a:ext cx="7772400" cy="436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133</TotalTime>
  <Words>96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Equity</vt:lpstr>
      <vt:lpstr>Contours in OpenCV</vt:lpstr>
      <vt:lpstr>Slide 2</vt:lpstr>
      <vt:lpstr>Slide 3</vt:lpstr>
      <vt:lpstr>findContours Parameters</vt:lpstr>
      <vt:lpstr>drawContours Parameters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Contours in OpenCV</dc:title>
  <dc:creator>ACER</dc:creator>
  <cp:lastModifiedBy>ACER</cp:lastModifiedBy>
  <cp:revision>7</cp:revision>
  <dcterms:created xsi:type="dcterms:W3CDTF">2019-07-07T17:35:48Z</dcterms:created>
  <dcterms:modified xsi:type="dcterms:W3CDTF">2019-07-07T19:49:32Z</dcterms:modified>
</cp:coreProperties>
</file>