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1" r:id="rId2"/>
    <p:sldId id="259" r:id="rId3"/>
    <p:sldId id="260" r:id="rId4"/>
    <p:sldId id="257" r:id="rId5"/>
    <p:sldId id="258" r:id="rId6"/>
    <p:sldId id="262" r:id="rId7"/>
    <p:sldId id="261" r:id="rId8"/>
    <p:sldId id="265" r:id="rId9"/>
    <p:sldId id="582" r:id="rId10"/>
    <p:sldId id="583" r:id="rId11"/>
    <p:sldId id="266" r:id="rId12"/>
    <p:sldId id="267" r:id="rId13"/>
    <p:sldId id="578" r:id="rId14"/>
    <p:sldId id="580" r:id="rId15"/>
    <p:sldId id="5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BAD"/>
    <a:srgbClr val="000000"/>
    <a:srgbClr val="FBF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F12B7-D204-4F4D-95B9-D142821832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C6F38-69BF-4C9F-812D-4BEF3AFE3119}">
      <dgm:prSet/>
      <dgm:spPr/>
      <dgm:t>
        <a:bodyPr/>
        <a:lstStyle/>
        <a:p>
          <a:r>
            <a:rPr lang="en-US" dirty="0"/>
            <a:t>Wallet</a:t>
          </a:r>
        </a:p>
      </dgm:t>
    </dgm:pt>
    <dgm:pt modelId="{EC297E00-0AFA-4C8E-AA7F-DC1BDD2FFDAF}" type="parTrans" cxnId="{DDA848AA-69CE-47D4-9D99-290E5EC69046}">
      <dgm:prSet/>
      <dgm:spPr/>
      <dgm:t>
        <a:bodyPr/>
        <a:lstStyle/>
        <a:p>
          <a:endParaRPr lang="en-US"/>
        </a:p>
      </dgm:t>
    </dgm:pt>
    <dgm:pt modelId="{21AE1DC2-2B52-4768-9184-BF7210EA72C5}" type="sibTrans" cxnId="{DDA848AA-69CE-47D4-9D99-290E5EC69046}">
      <dgm:prSet/>
      <dgm:spPr/>
      <dgm:t>
        <a:bodyPr/>
        <a:lstStyle/>
        <a:p>
          <a:endParaRPr lang="en-US"/>
        </a:p>
      </dgm:t>
    </dgm:pt>
    <dgm:pt modelId="{D4D93ED1-C8B0-4AC3-9187-9A273735C0A5}">
      <dgm:prSet/>
      <dgm:spPr/>
      <dgm:t>
        <a:bodyPr/>
        <a:lstStyle/>
        <a:p>
          <a:r>
            <a:rPr lang="en-IN" dirty="0"/>
            <a:t>Transaction </a:t>
          </a:r>
          <a:endParaRPr lang="en-US" dirty="0"/>
        </a:p>
      </dgm:t>
    </dgm:pt>
    <dgm:pt modelId="{2C8D4A8B-1ED0-412B-A6D3-152A143E83E8}" type="parTrans" cxnId="{2DD141A1-D1A2-473F-98B3-C373289939BC}">
      <dgm:prSet/>
      <dgm:spPr/>
      <dgm:t>
        <a:bodyPr/>
        <a:lstStyle/>
        <a:p>
          <a:endParaRPr lang="en-US"/>
        </a:p>
      </dgm:t>
    </dgm:pt>
    <dgm:pt modelId="{948956F7-D8A4-47DC-A76E-E8022B5E5B0E}" type="sibTrans" cxnId="{2DD141A1-D1A2-473F-98B3-C373289939BC}">
      <dgm:prSet/>
      <dgm:spPr/>
      <dgm:t>
        <a:bodyPr/>
        <a:lstStyle/>
        <a:p>
          <a:endParaRPr lang="en-US"/>
        </a:p>
      </dgm:t>
    </dgm:pt>
    <dgm:pt modelId="{7F9BC040-4664-49D0-A8F7-2F5F84566516}">
      <dgm:prSet/>
      <dgm:spPr/>
      <dgm:t>
        <a:bodyPr/>
        <a:lstStyle/>
        <a:p>
          <a:r>
            <a:rPr lang="en-IN" dirty="0"/>
            <a:t>User Bank Details</a:t>
          </a:r>
          <a:endParaRPr lang="en-US" dirty="0"/>
        </a:p>
      </dgm:t>
    </dgm:pt>
    <dgm:pt modelId="{CB99BB88-F328-4158-8BED-B5425442EAD3}" type="parTrans" cxnId="{F5887F34-1061-40D5-9D5F-8C6A1A3B9D48}">
      <dgm:prSet/>
      <dgm:spPr/>
      <dgm:t>
        <a:bodyPr/>
        <a:lstStyle/>
        <a:p>
          <a:endParaRPr lang="en-US"/>
        </a:p>
      </dgm:t>
    </dgm:pt>
    <dgm:pt modelId="{75EE634C-D641-448A-A0F0-75734E1919A9}" type="sibTrans" cxnId="{F5887F34-1061-40D5-9D5F-8C6A1A3B9D48}">
      <dgm:prSet/>
      <dgm:spPr/>
      <dgm:t>
        <a:bodyPr/>
        <a:lstStyle/>
        <a:p>
          <a:endParaRPr lang="en-US"/>
        </a:p>
      </dgm:t>
    </dgm:pt>
    <dgm:pt modelId="{8FD73464-6C00-4A48-BB01-C68F49438760}">
      <dgm:prSet/>
      <dgm:spPr/>
      <dgm:t>
        <a:bodyPr/>
        <a:lstStyle/>
        <a:p>
          <a:r>
            <a:rPr lang="en-US" dirty="0" err="1"/>
            <a:t>BillUtility</a:t>
          </a:r>
          <a:endParaRPr lang="en-US" dirty="0"/>
        </a:p>
      </dgm:t>
    </dgm:pt>
    <dgm:pt modelId="{D279E188-93ED-466A-882D-93A43F093A87}" type="parTrans" cxnId="{3C3EF656-15C5-49E2-866A-D1DF784E7962}">
      <dgm:prSet/>
      <dgm:spPr/>
      <dgm:t>
        <a:bodyPr/>
        <a:lstStyle/>
        <a:p>
          <a:endParaRPr lang="en-US"/>
        </a:p>
      </dgm:t>
    </dgm:pt>
    <dgm:pt modelId="{E1211384-E74C-4B47-9399-E026DCC3D69F}" type="sibTrans" cxnId="{3C3EF656-15C5-49E2-866A-D1DF784E7962}">
      <dgm:prSet/>
      <dgm:spPr/>
      <dgm:t>
        <a:bodyPr/>
        <a:lstStyle/>
        <a:p>
          <a:endParaRPr lang="en-US"/>
        </a:p>
      </dgm:t>
    </dgm:pt>
    <dgm:pt modelId="{37A3F9D9-C17E-478C-80E2-B646290A0806}">
      <dgm:prSet/>
      <dgm:spPr/>
      <dgm:t>
        <a:bodyPr/>
        <a:lstStyle/>
        <a:p>
          <a:r>
            <a:rPr lang="en-IN"/>
            <a:t>Users</a:t>
          </a:r>
          <a:endParaRPr lang="en-US" dirty="0"/>
        </a:p>
      </dgm:t>
    </dgm:pt>
    <dgm:pt modelId="{3A13E0A9-C9DD-456A-882C-571F6A2E9C37}" type="parTrans" cxnId="{B8506192-AA64-40DA-A29C-356616BDA208}">
      <dgm:prSet/>
      <dgm:spPr/>
      <dgm:t>
        <a:bodyPr/>
        <a:lstStyle/>
        <a:p>
          <a:endParaRPr lang="en-IN"/>
        </a:p>
      </dgm:t>
    </dgm:pt>
    <dgm:pt modelId="{D317F26A-5815-4352-94EB-CB94FCF8E5FC}" type="sibTrans" cxnId="{B8506192-AA64-40DA-A29C-356616BDA208}">
      <dgm:prSet/>
      <dgm:spPr/>
      <dgm:t>
        <a:bodyPr/>
        <a:lstStyle/>
        <a:p>
          <a:endParaRPr lang="en-IN"/>
        </a:p>
      </dgm:t>
    </dgm:pt>
    <dgm:pt modelId="{E7BF4D3A-F9ED-4D0E-8196-DFA345900767}">
      <dgm:prSet/>
      <dgm:spPr/>
      <dgm:t>
        <a:bodyPr/>
        <a:lstStyle/>
        <a:p>
          <a:r>
            <a:rPr lang="en-US" dirty="0"/>
            <a:t>Rewards</a:t>
          </a:r>
        </a:p>
      </dgm:t>
    </dgm:pt>
    <dgm:pt modelId="{93E6B2F1-6496-450E-B4B4-A18B0886D3A4}" type="sibTrans" cxnId="{820E6D81-CB13-42F2-B815-D52829606B3D}">
      <dgm:prSet/>
      <dgm:spPr/>
      <dgm:t>
        <a:bodyPr/>
        <a:lstStyle/>
        <a:p>
          <a:endParaRPr lang="en-US"/>
        </a:p>
      </dgm:t>
    </dgm:pt>
    <dgm:pt modelId="{DADE734A-EDCF-4B2B-994F-301FBB0EBC7E}" type="parTrans" cxnId="{820E6D81-CB13-42F2-B815-D52829606B3D}">
      <dgm:prSet/>
      <dgm:spPr/>
      <dgm:t>
        <a:bodyPr/>
        <a:lstStyle/>
        <a:p>
          <a:endParaRPr lang="en-US"/>
        </a:p>
      </dgm:t>
    </dgm:pt>
    <dgm:pt modelId="{AEABEFC1-0BD0-47EA-A8CB-14BAACA8F848}" type="pres">
      <dgm:prSet presAssocID="{FA0F12B7-D204-4F4D-95B9-D142821832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A9D3FA-91E1-494B-B98A-88A1952C0937}" type="pres">
      <dgm:prSet presAssocID="{37A3F9D9-C17E-478C-80E2-B646290A0806}" presName="hierRoot1" presStyleCnt="0"/>
      <dgm:spPr/>
    </dgm:pt>
    <dgm:pt modelId="{CB67C949-029C-456D-B329-CF80F4AAE1FA}" type="pres">
      <dgm:prSet presAssocID="{37A3F9D9-C17E-478C-80E2-B646290A0806}" presName="composite" presStyleCnt="0"/>
      <dgm:spPr/>
    </dgm:pt>
    <dgm:pt modelId="{D4D74B7B-D42E-4AAD-93FF-A15DBFDE77D2}" type="pres">
      <dgm:prSet presAssocID="{37A3F9D9-C17E-478C-80E2-B646290A0806}" presName="background" presStyleLbl="node0" presStyleIdx="0" presStyleCnt="6"/>
      <dgm:spPr/>
    </dgm:pt>
    <dgm:pt modelId="{67DA176F-A926-4BC5-9003-ADC7F8B8AAF8}" type="pres">
      <dgm:prSet presAssocID="{37A3F9D9-C17E-478C-80E2-B646290A0806}" presName="text" presStyleLbl="fgAcc0" presStyleIdx="0" presStyleCnt="6">
        <dgm:presLayoutVars>
          <dgm:chPref val="3"/>
        </dgm:presLayoutVars>
      </dgm:prSet>
      <dgm:spPr/>
    </dgm:pt>
    <dgm:pt modelId="{12FBF5C1-09B3-4324-A75D-A45A096251CF}" type="pres">
      <dgm:prSet presAssocID="{37A3F9D9-C17E-478C-80E2-B646290A0806}" presName="hierChild2" presStyleCnt="0"/>
      <dgm:spPr/>
    </dgm:pt>
    <dgm:pt modelId="{564E5909-223E-4510-858D-02AF8E94C541}" type="pres">
      <dgm:prSet presAssocID="{A51C6F38-69BF-4C9F-812D-4BEF3AFE3119}" presName="hierRoot1" presStyleCnt="0"/>
      <dgm:spPr/>
    </dgm:pt>
    <dgm:pt modelId="{355A6C40-D005-4937-8504-02F5F05E7E0D}" type="pres">
      <dgm:prSet presAssocID="{A51C6F38-69BF-4C9F-812D-4BEF3AFE3119}" presName="composite" presStyleCnt="0"/>
      <dgm:spPr/>
    </dgm:pt>
    <dgm:pt modelId="{35B90A20-BB4D-4B11-B70D-A20A62613B10}" type="pres">
      <dgm:prSet presAssocID="{A51C6F38-69BF-4C9F-812D-4BEF3AFE3119}" presName="background" presStyleLbl="node0" presStyleIdx="1" presStyleCnt="6"/>
      <dgm:spPr/>
    </dgm:pt>
    <dgm:pt modelId="{8F6C10C0-52EC-46F8-9994-AA92324B6A19}" type="pres">
      <dgm:prSet presAssocID="{A51C6F38-69BF-4C9F-812D-4BEF3AFE3119}" presName="text" presStyleLbl="fgAcc0" presStyleIdx="1" presStyleCnt="6">
        <dgm:presLayoutVars>
          <dgm:chPref val="3"/>
        </dgm:presLayoutVars>
      </dgm:prSet>
      <dgm:spPr/>
    </dgm:pt>
    <dgm:pt modelId="{FFAF731D-31D0-44BD-B322-E8A41AE0C5CC}" type="pres">
      <dgm:prSet presAssocID="{A51C6F38-69BF-4C9F-812D-4BEF3AFE3119}" presName="hierChild2" presStyleCnt="0"/>
      <dgm:spPr/>
    </dgm:pt>
    <dgm:pt modelId="{8372C5E6-AEFA-4BB3-A375-5DB57A089549}" type="pres">
      <dgm:prSet presAssocID="{D4D93ED1-C8B0-4AC3-9187-9A273735C0A5}" presName="hierRoot1" presStyleCnt="0"/>
      <dgm:spPr/>
    </dgm:pt>
    <dgm:pt modelId="{8AB98FBD-C7B4-4EBC-B1B7-5E09FA74BE91}" type="pres">
      <dgm:prSet presAssocID="{D4D93ED1-C8B0-4AC3-9187-9A273735C0A5}" presName="composite" presStyleCnt="0"/>
      <dgm:spPr/>
    </dgm:pt>
    <dgm:pt modelId="{94257C33-33A7-44C2-BB9B-D653C94557C9}" type="pres">
      <dgm:prSet presAssocID="{D4D93ED1-C8B0-4AC3-9187-9A273735C0A5}" presName="background" presStyleLbl="node0" presStyleIdx="2" presStyleCnt="6"/>
      <dgm:spPr/>
    </dgm:pt>
    <dgm:pt modelId="{E599B1C5-C882-4FD5-9305-AA9074BBE4E7}" type="pres">
      <dgm:prSet presAssocID="{D4D93ED1-C8B0-4AC3-9187-9A273735C0A5}" presName="text" presStyleLbl="fgAcc0" presStyleIdx="2" presStyleCnt="6">
        <dgm:presLayoutVars>
          <dgm:chPref val="3"/>
        </dgm:presLayoutVars>
      </dgm:prSet>
      <dgm:spPr/>
    </dgm:pt>
    <dgm:pt modelId="{E67CAE7F-2CD4-4623-ACBF-5E96F5631542}" type="pres">
      <dgm:prSet presAssocID="{D4D93ED1-C8B0-4AC3-9187-9A273735C0A5}" presName="hierChild2" presStyleCnt="0"/>
      <dgm:spPr/>
    </dgm:pt>
    <dgm:pt modelId="{677CBE09-A2CA-4BEC-8E62-78C795DC7F73}" type="pres">
      <dgm:prSet presAssocID="{7F9BC040-4664-49D0-A8F7-2F5F84566516}" presName="hierRoot1" presStyleCnt="0"/>
      <dgm:spPr/>
    </dgm:pt>
    <dgm:pt modelId="{1E6A6803-B715-4791-8AFB-B2D07867637B}" type="pres">
      <dgm:prSet presAssocID="{7F9BC040-4664-49D0-A8F7-2F5F84566516}" presName="composite" presStyleCnt="0"/>
      <dgm:spPr/>
    </dgm:pt>
    <dgm:pt modelId="{10FAC393-D46C-4F59-8E92-DD48755DBCF4}" type="pres">
      <dgm:prSet presAssocID="{7F9BC040-4664-49D0-A8F7-2F5F84566516}" presName="background" presStyleLbl="node0" presStyleIdx="3" presStyleCnt="6"/>
      <dgm:spPr/>
    </dgm:pt>
    <dgm:pt modelId="{CD26D851-E12D-481D-BBEA-7280132BB387}" type="pres">
      <dgm:prSet presAssocID="{7F9BC040-4664-49D0-A8F7-2F5F84566516}" presName="text" presStyleLbl="fgAcc0" presStyleIdx="3" presStyleCnt="6">
        <dgm:presLayoutVars>
          <dgm:chPref val="3"/>
        </dgm:presLayoutVars>
      </dgm:prSet>
      <dgm:spPr/>
    </dgm:pt>
    <dgm:pt modelId="{922E46A9-9A85-4F79-843A-AE38A3C0B7D3}" type="pres">
      <dgm:prSet presAssocID="{7F9BC040-4664-49D0-A8F7-2F5F84566516}" presName="hierChild2" presStyleCnt="0"/>
      <dgm:spPr/>
    </dgm:pt>
    <dgm:pt modelId="{E27FD9E6-6259-4170-B0F0-E5470DF967E0}" type="pres">
      <dgm:prSet presAssocID="{8FD73464-6C00-4A48-BB01-C68F49438760}" presName="hierRoot1" presStyleCnt="0"/>
      <dgm:spPr/>
    </dgm:pt>
    <dgm:pt modelId="{9FEB97D2-158A-4AA9-B721-728DB1C4858D}" type="pres">
      <dgm:prSet presAssocID="{8FD73464-6C00-4A48-BB01-C68F49438760}" presName="composite" presStyleCnt="0"/>
      <dgm:spPr/>
    </dgm:pt>
    <dgm:pt modelId="{B552E39E-9014-496F-9106-0E749C645D82}" type="pres">
      <dgm:prSet presAssocID="{8FD73464-6C00-4A48-BB01-C68F49438760}" presName="background" presStyleLbl="node0" presStyleIdx="4" presStyleCnt="6"/>
      <dgm:spPr/>
    </dgm:pt>
    <dgm:pt modelId="{59316C84-B811-4101-BC52-A007A53D4F52}" type="pres">
      <dgm:prSet presAssocID="{8FD73464-6C00-4A48-BB01-C68F49438760}" presName="text" presStyleLbl="fgAcc0" presStyleIdx="4" presStyleCnt="6">
        <dgm:presLayoutVars>
          <dgm:chPref val="3"/>
        </dgm:presLayoutVars>
      </dgm:prSet>
      <dgm:spPr/>
    </dgm:pt>
    <dgm:pt modelId="{A2E0465E-2BBB-42CF-9628-0B5FBF2A568F}" type="pres">
      <dgm:prSet presAssocID="{8FD73464-6C00-4A48-BB01-C68F49438760}" presName="hierChild2" presStyleCnt="0"/>
      <dgm:spPr/>
    </dgm:pt>
    <dgm:pt modelId="{5A3BB7A9-55D7-403D-AA6A-9970FD95A082}" type="pres">
      <dgm:prSet presAssocID="{E7BF4D3A-F9ED-4D0E-8196-DFA345900767}" presName="hierRoot1" presStyleCnt="0"/>
      <dgm:spPr/>
    </dgm:pt>
    <dgm:pt modelId="{24B6FBE2-3646-47BE-AA29-0068491886C2}" type="pres">
      <dgm:prSet presAssocID="{E7BF4D3A-F9ED-4D0E-8196-DFA345900767}" presName="composite" presStyleCnt="0"/>
      <dgm:spPr/>
    </dgm:pt>
    <dgm:pt modelId="{B32F666E-BADF-4351-BE56-068CF1E1C976}" type="pres">
      <dgm:prSet presAssocID="{E7BF4D3A-F9ED-4D0E-8196-DFA345900767}" presName="background" presStyleLbl="node0" presStyleIdx="5" presStyleCnt="6"/>
      <dgm:spPr/>
    </dgm:pt>
    <dgm:pt modelId="{2BC80F0E-012C-4CA3-A4DD-684C8ADE9E88}" type="pres">
      <dgm:prSet presAssocID="{E7BF4D3A-F9ED-4D0E-8196-DFA345900767}" presName="text" presStyleLbl="fgAcc0" presStyleIdx="5" presStyleCnt="6" custLinFactNeighborX="5013" custLinFactNeighborY="-1707">
        <dgm:presLayoutVars>
          <dgm:chPref val="3"/>
        </dgm:presLayoutVars>
      </dgm:prSet>
      <dgm:spPr/>
    </dgm:pt>
    <dgm:pt modelId="{5B0138C8-12FF-4D33-B3AA-56E83692C2F7}" type="pres">
      <dgm:prSet presAssocID="{E7BF4D3A-F9ED-4D0E-8196-DFA345900767}" presName="hierChild2" presStyleCnt="0"/>
      <dgm:spPr/>
    </dgm:pt>
  </dgm:ptLst>
  <dgm:cxnLst>
    <dgm:cxn modelId="{D4EBCA03-17FC-4AFB-A05D-BF65A3F63A17}" type="presOf" srcId="{A51C6F38-69BF-4C9F-812D-4BEF3AFE3119}" destId="{8F6C10C0-52EC-46F8-9994-AA92324B6A19}" srcOrd="0" destOrd="0" presId="urn:microsoft.com/office/officeart/2005/8/layout/hierarchy1"/>
    <dgm:cxn modelId="{D20AC905-E85E-4171-8799-283306F407E9}" type="presOf" srcId="{8FD73464-6C00-4A48-BB01-C68F49438760}" destId="{59316C84-B811-4101-BC52-A007A53D4F52}" srcOrd="0" destOrd="0" presId="urn:microsoft.com/office/officeart/2005/8/layout/hierarchy1"/>
    <dgm:cxn modelId="{F5887F34-1061-40D5-9D5F-8C6A1A3B9D48}" srcId="{FA0F12B7-D204-4F4D-95B9-D14282183210}" destId="{7F9BC040-4664-49D0-A8F7-2F5F84566516}" srcOrd="3" destOrd="0" parTransId="{CB99BB88-F328-4158-8BED-B5425442EAD3}" sibTransId="{75EE634C-D641-448A-A0F0-75734E1919A9}"/>
    <dgm:cxn modelId="{3240BA3A-7493-442B-850B-81B56DAD1E2F}" type="presOf" srcId="{37A3F9D9-C17E-478C-80E2-B646290A0806}" destId="{67DA176F-A926-4BC5-9003-ADC7F8B8AAF8}" srcOrd="0" destOrd="0" presId="urn:microsoft.com/office/officeart/2005/8/layout/hierarchy1"/>
    <dgm:cxn modelId="{3C3EF656-15C5-49E2-866A-D1DF784E7962}" srcId="{FA0F12B7-D204-4F4D-95B9-D14282183210}" destId="{8FD73464-6C00-4A48-BB01-C68F49438760}" srcOrd="4" destOrd="0" parTransId="{D279E188-93ED-466A-882D-93A43F093A87}" sibTransId="{E1211384-E74C-4B47-9399-E026DCC3D69F}"/>
    <dgm:cxn modelId="{78B0A17E-2E42-462C-B529-20FE0B637950}" type="presOf" srcId="{D4D93ED1-C8B0-4AC3-9187-9A273735C0A5}" destId="{E599B1C5-C882-4FD5-9305-AA9074BBE4E7}" srcOrd="0" destOrd="0" presId="urn:microsoft.com/office/officeart/2005/8/layout/hierarchy1"/>
    <dgm:cxn modelId="{820E6D81-CB13-42F2-B815-D52829606B3D}" srcId="{FA0F12B7-D204-4F4D-95B9-D14282183210}" destId="{E7BF4D3A-F9ED-4D0E-8196-DFA345900767}" srcOrd="5" destOrd="0" parTransId="{DADE734A-EDCF-4B2B-994F-301FBB0EBC7E}" sibTransId="{93E6B2F1-6496-450E-B4B4-A18B0886D3A4}"/>
    <dgm:cxn modelId="{B6D18D8B-6202-46C8-9ACD-3941E8F0AA28}" type="presOf" srcId="{E7BF4D3A-F9ED-4D0E-8196-DFA345900767}" destId="{2BC80F0E-012C-4CA3-A4DD-684C8ADE9E88}" srcOrd="0" destOrd="0" presId="urn:microsoft.com/office/officeart/2005/8/layout/hierarchy1"/>
    <dgm:cxn modelId="{B8506192-AA64-40DA-A29C-356616BDA208}" srcId="{FA0F12B7-D204-4F4D-95B9-D14282183210}" destId="{37A3F9D9-C17E-478C-80E2-B646290A0806}" srcOrd="0" destOrd="0" parTransId="{3A13E0A9-C9DD-456A-882C-571F6A2E9C37}" sibTransId="{D317F26A-5815-4352-94EB-CB94FCF8E5FC}"/>
    <dgm:cxn modelId="{2DD141A1-D1A2-473F-98B3-C373289939BC}" srcId="{FA0F12B7-D204-4F4D-95B9-D14282183210}" destId="{D4D93ED1-C8B0-4AC3-9187-9A273735C0A5}" srcOrd="2" destOrd="0" parTransId="{2C8D4A8B-1ED0-412B-A6D3-152A143E83E8}" sibTransId="{948956F7-D8A4-47DC-A76E-E8022B5E5B0E}"/>
    <dgm:cxn modelId="{DDA848AA-69CE-47D4-9D99-290E5EC69046}" srcId="{FA0F12B7-D204-4F4D-95B9-D14282183210}" destId="{A51C6F38-69BF-4C9F-812D-4BEF3AFE3119}" srcOrd="1" destOrd="0" parTransId="{EC297E00-0AFA-4C8E-AA7F-DC1BDD2FFDAF}" sibTransId="{21AE1DC2-2B52-4768-9184-BF7210EA72C5}"/>
    <dgm:cxn modelId="{C485C1C0-7C5A-47EC-94ED-72611F6BA6C1}" type="presOf" srcId="{FA0F12B7-D204-4F4D-95B9-D14282183210}" destId="{AEABEFC1-0BD0-47EA-A8CB-14BAACA8F848}" srcOrd="0" destOrd="0" presId="urn:microsoft.com/office/officeart/2005/8/layout/hierarchy1"/>
    <dgm:cxn modelId="{798545D7-2943-481E-925C-3DDD5FAAFE15}" type="presOf" srcId="{7F9BC040-4664-49D0-A8F7-2F5F84566516}" destId="{CD26D851-E12D-481D-BBEA-7280132BB387}" srcOrd="0" destOrd="0" presId="urn:microsoft.com/office/officeart/2005/8/layout/hierarchy1"/>
    <dgm:cxn modelId="{9B1F8F7F-DEC5-4B63-9D3E-D6B842975387}" type="presParOf" srcId="{AEABEFC1-0BD0-47EA-A8CB-14BAACA8F848}" destId="{92A9D3FA-91E1-494B-B98A-88A1952C0937}" srcOrd="0" destOrd="0" presId="urn:microsoft.com/office/officeart/2005/8/layout/hierarchy1"/>
    <dgm:cxn modelId="{D48ACD43-3CBE-4D72-8F07-EE5DB44C40DD}" type="presParOf" srcId="{92A9D3FA-91E1-494B-B98A-88A1952C0937}" destId="{CB67C949-029C-456D-B329-CF80F4AAE1FA}" srcOrd="0" destOrd="0" presId="urn:microsoft.com/office/officeart/2005/8/layout/hierarchy1"/>
    <dgm:cxn modelId="{04C8E9B3-E876-4274-A731-04E9AC20BB7A}" type="presParOf" srcId="{CB67C949-029C-456D-B329-CF80F4AAE1FA}" destId="{D4D74B7B-D42E-4AAD-93FF-A15DBFDE77D2}" srcOrd="0" destOrd="0" presId="urn:microsoft.com/office/officeart/2005/8/layout/hierarchy1"/>
    <dgm:cxn modelId="{1BAFB36B-2385-480A-B687-F08AA9280A9A}" type="presParOf" srcId="{CB67C949-029C-456D-B329-CF80F4AAE1FA}" destId="{67DA176F-A926-4BC5-9003-ADC7F8B8AAF8}" srcOrd="1" destOrd="0" presId="urn:microsoft.com/office/officeart/2005/8/layout/hierarchy1"/>
    <dgm:cxn modelId="{3B7A5C5B-2724-4DFB-9AB4-9983150809C8}" type="presParOf" srcId="{92A9D3FA-91E1-494B-B98A-88A1952C0937}" destId="{12FBF5C1-09B3-4324-A75D-A45A096251CF}" srcOrd="1" destOrd="0" presId="urn:microsoft.com/office/officeart/2005/8/layout/hierarchy1"/>
    <dgm:cxn modelId="{F981EA14-6BA4-48C3-A0BB-BF7B9E1E79D0}" type="presParOf" srcId="{AEABEFC1-0BD0-47EA-A8CB-14BAACA8F848}" destId="{564E5909-223E-4510-858D-02AF8E94C541}" srcOrd="1" destOrd="0" presId="urn:microsoft.com/office/officeart/2005/8/layout/hierarchy1"/>
    <dgm:cxn modelId="{47D4D2DE-6EA0-476F-BDB5-3677EEAC2D2E}" type="presParOf" srcId="{564E5909-223E-4510-858D-02AF8E94C541}" destId="{355A6C40-D005-4937-8504-02F5F05E7E0D}" srcOrd="0" destOrd="0" presId="urn:microsoft.com/office/officeart/2005/8/layout/hierarchy1"/>
    <dgm:cxn modelId="{5C1F7466-7E5E-4C42-A87A-64390E848943}" type="presParOf" srcId="{355A6C40-D005-4937-8504-02F5F05E7E0D}" destId="{35B90A20-BB4D-4B11-B70D-A20A62613B10}" srcOrd="0" destOrd="0" presId="urn:microsoft.com/office/officeart/2005/8/layout/hierarchy1"/>
    <dgm:cxn modelId="{73545D8E-E6DB-44A0-8321-25053C1BB711}" type="presParOf" srcId="{355A6C40-D005-4937-8504-02F5F05E7E0D}" destId="{8F6C10C0-52EC-46F8-9994-AA92324B6A19}" srcOrd="1" destOrd="0" presId="urn:microsoft.com/office/officeart/2005/8/layout/hierarchy1"/>
    <dgm:cxn modelId="{F19728B7-7FBA-4A77-8D55-33DC98D96E78}" type="presParOf" srcId="{564E5909-223E-4510-858D-02AF8E94C541}" destId="{FFAF731D-31D0-44BD-B322-E8A41AE0C5CC}" srcOrd="1" destOrd="0" presId="urn:microsoft.com/office/officeart/2005/8/layout/hierarchy1"/>
    <dgm:cxn modelId="{E3037205-CCE3-4D80-94DB-F31AC8E113E9}" type="presParOf" srcId="{AEABEFC1-0BD0-47EA-A8CB-14BAACA8F848}" destId="{8372C5E6-AEFA-4BB3-A375-5DB57A089549}" srcOrd="2" destOrd="0" presId="urn:microsoft.com/office/officeart/2005/8/layout/hierarchy1"/>
    <dgm:cxn modelId="{C193E204-42C3-4A70-BAD3-54B274BFC04A}" type="presParOf" srcId="{8372C5E6-AEFA-4BB3-A375-5DB57A089549}" destId="{8AB98FBD-C7B4-4EBC-B1B7-5E09FA74BE91}" srcOrd="0" destOrd="0" presId="urn:microsoft.com/office/officeart/2005/8/layout/hierarchy1"/>
    <dgm:cxn modelId="{AE513AA1-AE58-4B64-A65A-FA9B8E4C557D}" type="presParOf" srcId="{8AB98FBD-C7B4-4EBC-B1B7-5E09FA74BE91}" destId="{94257C33-33A7-44C2-BB9B-D653C94557C9}" srcOrd="0" destOrd="0" presId="urn:microsoft.com/office/officeart/2005/8/layout/hierarchy1"/>
    <dgm:cxn modelId="{8E896A7C-211B-4BDC-82E8-81B785665432}" type="presParOf" srcId="{8AB98FBD-C7B4-4EBC-B1B7-5E09FA74BE91}" destId="{E599B1C5-C882-4FD5-9305-AA9074BBE4E7}" srcOrd="1" destOrd="0" presId="urn:microsoft.com/office/officeart/2005/8/layout/hierarchy1"/>
    <dgm:cxn modelId="{B0CFB754-A287-44D7-86A0-5AE1B17C526E}" type="presParOf" srcId="{8372C5E6-AEFA-4BB3-A375-5DB57A089549}" destId="{E67CAE7F-2CD4-4623-ACBF-5E96F5631542}" srcOrd="1" destOrd="0" presId="urn:microsoft.com/office/officeart/2005/8/layout/hierarchy1"/>
    <dgm:cxn modelId="{699B37F7-800D-4E57-9E2F-C18170DAF330}" type="presParOf" srcId="{AEABEFC1-0BD0-47EA-A8CB-14BAACA8F848}" destId="{677CBE09-A2CA-4BEC-8E62-78C795DC7F73}" srcOrd="3" destOrd="0" presId="urn:microsoft.com/office/officeart/2005/8/layout/hierarchy1"/>
    <dgm:cxn modelId="{F5556410-EE8F-4C1C-839F-DD37C503A831}" type="presParOf" srcId="{677CBE09-A2CA-4BEC-8E62-78C795DC7F73}" destId="{1E6A6803-B715-4791-8AFB-B2D07867637B}" srcOrd="0" destOrd="0" presId="urn:microsoft.com/office/officeart/2005/8/layout/hierarchy1"/>
    <dgm:cxn modelId="{4E3C4A05-75FE-4166-BDD8-7C223C084A1E}" type="presParOf" srcId="{1E6A6803-B715-4791-8AFB-B2D07867637B}" destId="{10FAC393-D46C-4F59-8E92-DD48755DBCF4}" srcOrd="0" destOrd="0" presId="urn:microsoft.com/office/officeart/2005/8/layout/hierarchy1"/>
    <dgm:cxn modelId="{322715BD-7189-458C-9F6E-14682FD33261}" type="presParOf" srcId="{1E6A6803-B715-4791-8AFB-B2D07867637B}" destId="{CD26D851-E12D-481D-BBEA-7280132BB387}" srcOrd="1" destOrd="0" presId="urn:microsoft.com/office/officeart/2005/8/layout/hierarchy1"/>
    <dgm:cxn modelId="{6E618062-8517-4BAD-AA21-968ED3B9CDF8}" type="presParOf" srcId="{677CBE09-A2CA-4BEC-8E62-78C795DC7F73}" destId="{922E46A9-9A85-4F79-843A-AE38A3C0B7D3}" srcOrd="1" destOrd="0" presId="urn:microsoft.com/office/officeart/2005/8/layout/hierarchy1"/>
    <dgm:cxn modelId="{C62C32F8-0B3F-4002-9B71-75464F3AA263}" type="presParOf" srcId="{AEABEFC1-0BD0-47EA-A8CB-14BAACA8F848}" destId="{E27FD9E6-6259-4170-B0F0-E5470DF967E0}" srcOrd="4" destOrd="0" presId="urn:microsoft.com/office/officeart/2005/8/layout/hierarchy1"/>
    <dgm:cxn modelId="{B2E4E34C-1258-4B61-A3BA-59EF1985EC47}" type="presParOf" srcId="{E27FD9E6-6259-4170-B0F0-E5470DF967E0}" destId="{9FEB97D2-158A-4AA9-B721-728DB1C4858D}" srcOrd="0" destOrd="0" presId="urn:microsoft.com/office/officeart/2005/8/layout/hierarchy1"/>
    <dgm:cxn modelId="{E9CEA821-244C-40B1-B3E7-01A7F5FEC0CE}" type="presParOf" srcId="{9FEB97D2-158A-4AA9-B721-728DB1C4858D}" destId="{B552E39E-9014-496F-9106-0E749C645D82}" srcOrd="0" destOrd="0" presId="urn:microsoft.com/office/officeart/2005/8/layout/hierarchy1"/>
    <dgm:cxn modelId="{F4630115-5CE4-45B5-A7A1-A9C3FE94E930}" type="presParOf" srcId="{9FEB97D2-158A-4AA9-B721-728DB1C4858D}" destId="{59316C84-B811-4101-BC52-A007A53D4F52}" srcOrd="1" destOrd="0" presId="urn:microsoft.com/office/officeart/2005/8/layout/hierarchy1"/>
    <dgm:cxn modelId="{A883011F-E6D1-442B-A7E8-36492B9229F4}" type="presParOf" srcId="{E27FD9E6-6259-4170-B0F0-E5470DF967E0}" destId="{A2E0465E-2BBB-42CF-9628-0B5FBF2A568F}" srcOrd="1" destOrd="0" presId="urn:microsoft.com/office/officeart/2005/8/layout/hierarchy1"/>
    <dgm:cxn modelId="{7181646A-BC35-4D58-BA2B-0D91C7CE2028}" type="presParOf" srcId="{AEABEFC1-0BD0-47EA-A8CB-14BAACA8F848}" destId="{5A3BB7A9-55D7-403D-AA6A-9970FD95A082}" srcOrd="5" destOrd="0" presId="urn:microsoft.com/office/officeart/2005/8/layout/hierarchy1"/>
    <dgm:cxn modelId="{6D1AB4A8-9FF1-4089-8459-74D35DDE9261}" type="presParOf" srcId="{5A3BB7A9-55D7-403D-AA6A-9970FD95A082}" destId="{24B6FBE2-3646-47BE-AA29-0068491886C2}" srcOrd="0" destOrd="0" presId="urn:microsoft.com/office/officeart/2005/8/layout/hierarchy1"/>
    <dgm:cxn modelId="{FC28442F-2CBB-491B-839D-F0ECA99F8762}" type="presParOf" srcId="{24B6FBE2-3646-47BE-AA29-0068491886C2}" destId="{B32F666E-BADF-4351-BE56-068CF1E1C976}" srcOrd="0" destOrd="0" presId="urn:microsoft.com/office/officeart/2005/8/layout/hierarchy1"/>
    <dgm:cxn modelId="{DD7EC246-94EA-487E-AAB1-96BE81D06B22}" type="presParOf" srcId="{24B6FBE2-3646-47BE-AA29-0068491886C2}" destId="{2BC80F0E-012C-4CA3-A4DD-684C8ADE9E88}" srcOrd="1" destOrd="0" presId="urn:microsoft.com/office/officeart/2005/8/layout/hierarchy1"/>
    <dgm:cxn modelId="{A08FD0DD-F581-4130-B29B-87C2B0F76570}" type="presParOf" srcId="{5A3BB7A9-55D7-403D-AA6A-9970FD95A082}" destId="{5B0138C8-12FF-4D33-B3AA-56E83692C2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4B7B-D42E-4AAD-93FF-A15DBFDE77D2}">
      <dsp:nvSpPr>
        <dsp:cNvPr id="0" name=""/>
        <dsp:cNvSpPr/>
      </dsp:nvSpPr>
      <dsp:spPr>
        <a:xfrm>
          <a:off x="1266" y="1072986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A176F-A926-4BC5-9003-ADC7F8B8AAF8}">
      <dsp:nvSpPr>
        <dsp:cNvPr id="0" name=""/>
        <dsp:cNvSpPr/>
      </dsp:nvSpPr>
      <dsp:spPr>
        <a:xfrm>
          <a:off x="160896" y="1224634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Users</a:t>
          </a:r>
          <a:endParaRPr lang="en-US" sz="2000" kern="1200" dirty="0"/>
        </a:p>
      </dsp:txBody>
      <dsp:txXfrm>
        <a:off x="187616" y="1251354"/>
        <a:ext cx="1383223" cy="858841"/>
      </dsp:txXfrm>
    </dsp:sp>
    <dsp:sp modelId="{35B90A20-BB4D-4B11-B70D-A20A62613B10}">
      <dsp:nvSpPr>
        <dsp:cNvPr id="0" name=""/>
        <dsp:cNvSpPr/>
      </dsp:nvSpPr>
      <dsp:spPr>
        <a:xfrm>
          <a:off x="1757189" y="1072986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C10C0-52EC-46F8-9994-AA92324B6A19}">
      <dsp:nvSpPr>
        <dsp:cNvPr id="0" name=""/>
        <dsp:cNvSpPr/>
      </dsp:nvSpPr>
      <dsp:spPr>
        <a:xfrm>
          <a:off x="1916818" y="1224634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Wallet</a:t>
          </a:r>
        </a:p>
      </dsp:txBody>
      <dsp:txXfrm>
        <a:off x="1943538" y="1251354"/>
        <a:ext cx="1383223" cy="858841"/>
      </dsp:txXfrm>
    </dsp:sp>
    <dsp:sp modelId="{94257C33-33A7-44C2-BB9B-D653C94557C9}">
      <dsp:nvSpPr>
        <dsp:cNvPr id="0" name=""/>
        <dsp:cNvSpPr/>
      </dsp:nvSpPr>
      <dsp:spPr>
        <a:xfrm>
          <a:off x="3513112" y="1072986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9B1C5-C882-4FD5-9305-AA9074BBE4E7}">
      <dsp:nvSpPr>
        <dsp:cNvPr id="0" name=""/>
        <dsp:cNvSpPr/>
      </dsp:nvSpPr>
      <dsp:spPr>
        <a:xfrm>
          <a:off x="3672741" y="1224634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Transaction </a:t>
          </a:r>
          <a:endParaRPr lang="en-US" sz="2000" kern="1200" dirty="0"/>
        </a:p>
      </dsp:txBody>
      <dsp:txXfrm>
        <a:off x="3699461" y="1251354"/>
        <a:ext cx="1383223" cy="858841"/>
      </dsp:txXfrm>
    </dsp:sp>
    <dsp:sp modelId="{10FAC393-D46C-4F59-8E92-DD48755DBCF4}">
      <dsp:nvSpPr>
        <dsp:cNvPr id="0" name=""/>
        <dsp:cNvSpPr/>
      </dsp:nvSpPr>
      <dsp:spPr>
        <a:xfrm>
          <a:off x="5269034" y="1072986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6D851-E12D-481D-BBEA-7280132BB387}">
      <dsp:nvSpPr>
        <dsp:cNvPr id="0" name=""/>
        <dsp:cNvSpPr/>
      </dsp:nvSpPr>
      <dsp:spPr>
        <a:xfrm>
          <a:off x="5428663" y="1224634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Bank Details</a:t>
          </a:r>
          <a:endParaRPr lang="en-US" sz="2000" kern="1200" dirty="0"/>
        </a:p>
      </dsp:txBody>
      <dsp:txXfrm>
        <a:off x="5455383" y="1251354"/>
        <a:ext cx="1383223" cy="858841"/>
      </dsp:txXfrm>
    </dsp:sp>
    <dsp:sp modelId="{B552E39E-9014-496F-9106-0E749C645D82}">
      <dsp:nvSpPr>
        <dsp:cNvPr id="0" name=""/>
        <dsp:cNvSpPr/>
      </dsp:nvSpPr>
      <dsp:spPr>
        <a:xfrm>
          <a:off x="7024957" y="1072986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16C84-B811-4101-BC52-A007A53D4F52}">
      <dsp:nvSpPr>
        <dsp:cNvPr id="0" name=""/>
        <dsp:cNvSpPr/>
      </dsp:nvSpPr>
      <dsp:spPr>
        <a:xfrm>
          <a:off x="7184586" y="1224634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BillUtility</a:t>
          </a:r>
          <a:endParaRPr lang="en-US" sz="2000" kern="1200" dirty="0"/>
        </a:p>
      </dsp:txBody>
      <dsp:txXfrm>
        <a:off x="7211306" y="1251354"/>
        <a:ext cx="1383223" cy="858841"/>
      </dsp:txXfrm>
    </dsp:sp>
    <dsp:sp modelId="{B32F666E-BADF-4351-BE56-068CF1E1C976}">
      <dsp:nvSpPr>
        <dsp:cNvPr id="0" name=""/>
        <dsp:cNvSpPr/>
      </dsp:nvSpPr>
      <dsp:spPr>
        <a:xfrm>
          <a:off x="8782146" y="1057413"/>
          <a:ext cx="1436663" cy="91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0F0E-012C-4CA3-A4DD-684C8ADE9E88}">
      <dsp:nvSpPr>
        <dsp:cNvPr id="0" name=""/>
        <dsp:cNvSpPr/>
      </dsp:nvSpPr>
      <dsp:spPr>
        <a:xfrm>
          <a:off x="8941776" y="1209061"/>
          <a:ext cx="1436663" cy="912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Rewards</a:t>
          </a:r>
        </a:p>
      </dsp:txBody>
      <dsp:txXfrm>
        <a:off x="8968496" y="1235781"/>
        <a:ext cx="1383223" cy="858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5EDC-97B1-DFD0-2A00-18ED078BE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64A8-D76D-B909-143C-8214A7B4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D0E9-BCDC-213C-E447-CBD6F397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F9C7-C9E6-F980-7613-74E0510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867A-490E-A6E4-21B3-96F5856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7A5F-76AF-7923-2E56-49948887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221F-4B63-A4D9-07FD-EC44E79A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48D3-DAB9-F252-950F-15A28BC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5238-1AE3-B06A-A460-F5636766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FDB1-924E-069C-AE5B-BCB1CC2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6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1FD20-3CD0-4328-5F89-2D94E32D1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9DAF-EC42-F186-888D-1D11C00F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FA51-0FEC-0BC2-DDF1-18C9EC30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7281-371C-B46D-1567-E43A68EB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D616-54EA-031E-0FD4-9173B535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2931-3EFF-DFDB-BB4E-98C9032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A740-625C-19E8-0760-0B2453C6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A3FC-1828-D9CC-716E-8B506584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3343-1526-7377-A38D-6B88403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7C80-7E13-D7FC-CB2F-D096E43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3E7E-EB88-8A95-0B19-6E61718B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407C-4E70-A53D-0207-F6D9BD83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42DB-98A5-92AF-B7B7-4C18667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EC98-A500-0B6C-60D6-DFE0ED53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E72C-31ED-BC65-7075-A69A53B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F18C-B891-2073-535C-1C9B8655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4C43-9617-8BFA-A071-004555AF7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81133-AF1C-80CE-E90D-6528382C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31F4-35B2-4969-285B-641FC77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CB6E-3BB4-A6A6-253F-148F41A0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A14B6-856F-041B-6711-436D9C73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0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D81-CB94-8C49-90FB-D359BC69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11F4-4AD6-1AA2-A53F-07F06290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558B-890D-F205-E001-8AC36B96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E4BDE-B9B1-5F22-BFBD-D223780B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D0F64-2D45-F8DC-4178-B0C42CA16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3707C-8EA1-24DA-5483-163DDBD5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121B5-45B2-F555-9722-E7F7D8E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10320-65AA-0C37-B717-933869EF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9E58-ECED-3780-ABCB-DF60A6B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55E80-D819-5E06-9DF3-84CEE05C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A644-1CE1-8ED0-06C1-0C14C186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3076-1053-BAB0-F4A9-215D962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6EED-4F66-E21C-8187-38CE41DD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79298-483F-932E-B27A-BF5A3A93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AF4E-1C2F-6CDE-1506-976212D3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476-422D-C551-4367-EB91C0AF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0AF5-594F-CA96-0D96-4EE58FE5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F66C3-7669-2EF6-1521-2E1F03A9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D178-9D08-AA14-EF4A-FC84B08E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B566-862B-9989-1A03-0F0BFF98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BCE6-044C-F6FF-618C-5EA4C3C1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6B7-4B0E-32AB-9498-02DFC9C2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1DDDF-CB81-0DBB-B03A-1C673423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FA38-D2E3-2939-A3C3-FC8AE390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7DF41-4778-D723-7A8C-65C7FE55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EB64-8102-65A7-256F-ECCCD8E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4DBB-A93A-E165-D237-F7D0635D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1551E-679C-8F5B-4D3D-C3E6EB2F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FB19-57CC-52A5-215F-7A897DF1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CFA3-EBCB-09ED-93CF-2C462413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0A5C-B705-4D18-9BC9-67EFB8DBD76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3253-75A5-5690-5224-41CA7B726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5CCF-B9DE-A6A9-82A1-C1A6C9B00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A478-107A-4B74-9B16-A995AC8D4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9D77AF3B-6504-AC72-53A7-885B50235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3" r="-2" b="2293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D6BD7-4133-7587-40C6-FBCE9D0F16DA}"/>
              </a:ext>
            </a:extLst>
          </p:cNvPr>
          <p:cNvSpPr txBox="1"/>
          <p:nvPr/>
        </p:nvSpPr>
        <p:spPr>
          <a:xfrm>
            <a:off x="5753100" y="52387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IN" dirty="0">
                <a:solidFill>
                  <a:schemeClr val="bg1"/>
                </a:solidFill>
                <a:latin typeface="Aptos Black" panose="020B0604020202020204" pitchFamily="34" charset="0"/>
              </a:rPr>
              <a:t>-Shalmali Nighot</a:t>
            </a:r>
          </a:p>
        </p:txBody>
      </p:sp>
    </p:spTree>
    <p:extLst>
      <p:ext uri="{BB962C8B-B14F-4D97-AF65-F5344CB8AC3E}">
        <p14:creationId xmlns:p14="http://schemas.microsoft.com/office/powerpoint/2010/main" val="425777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7ED7B-8504-83B7-FCC0-1E2395B8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51" y="643467"/>
            <a:ext cx="548749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310D99-187A-660C-0BCF-8DEA6C001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49" y="975360"/>
            <a:ext cx="10320585" cy="486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3CAC2-C645-155D-3039-0E194948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C8C16-0CF8-985D-77CD-A4B167C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5DD640-4D19-FF3F-F720-5505215A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4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83D1A-CAFE-417A-7A07-9E8FCC249090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960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491A-432E-FC21-C4D2-376AE8D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2990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B0604020202020204" pitchFamily="18" charset="0"/>
              </a:rPr>
              <a:t>Introduction: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5029-1CA1-640F-32C0-AF02E6F9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886968"/>
            <a:ext cx="10594848" cy="5289995"/>
          </a:xfrm>
        </p:spPr>
        <p:txBody>
          <a:bodyPr/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PayKaro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mobile wallet and payment application designed to offer users a convenient way to manage their finances, make transactions, and earn rewards. The application focuses on providing various financial services and features that cater to users' everyday needs. </a:t>
            </a:r>
            <a:endParaRPr lang="en-IN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b="1" dirty="0"/>
              <a:t>                                                 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7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009-5AB3-AB94-2684-9415E483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3861816" cy="70472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Road Map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CF70-4063-B12F-BC65-7FCE038D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069849"/>
            <a:ext cx="9079992" cy="1060704"/>
          </a:xfrm>
        </p:spPr>
        <p:txBody>
          <a:bodyPr/>
          <a:lstStyle/>
          <a:p>
            <a:r>
              <a:rPr lang="en-US" sz="2200" dirty="0"/>
              <a:t>Application is developed in following Sprint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Spring Boot  Microservices+ Rest Controller + JPA with Hibernate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8C48-E5EB-1465-B8D1-273A4AED9800}"/>
              </a:ext>
            </a:extLst>
          </p:cNvPr>
          <p:cNvSpPr txBox="1"/>
          <p:nvPr/>
        </p:nvSpPr>
        <p:spPr>
          <a:xfrm flipH="1">
            <a:off x="822960" y="2130552"/>
            <a:ext cx="467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Plan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3F642-60B6-BDFB-79D0-3823F05FDC13}"/>
              </a:ext>
            </a:extLst>
          </p:cNvPr>
          <p:cNvSpPr txBox="1"/>
          <p:nvPr/>
        </p:nvSpPr>
        <p:spPr>
          <a:xfrm flipH="1">
            <a:off x="1014982" y="2807208"/>
            <a:ext cx="94731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b="1" dirty="0"/>
              <a:t>Design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200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200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200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200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Implement the case study in incremental manner</a:t>
            </a:r>
          </a:p>
          <a:p>
            <a:endParaRPr lang="en-US" sz="2200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6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7E0BA-5EE0-64D0-7C36-03C01E33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266701"/>
            <a:ext cx="7448550" cy="1400172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Key features and functionalities : </a:t>
            </a:r>
            <a:endParaRPr lang="en-IN" sz="3200" b="1" dirty="0">
              <a:latin typeface="Amasis MT Pro Black" panose="02040A040500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7565A2-6596-CC3D-30FC-E1AED11A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933574"/>
            <a:ext cx="11766176" cy="4657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 themselves on Pay Karo (via phone no &amp; email id)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money to Pay Karo Wallet (by card or bank account) •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can check balance of Pay Karo Wallet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can transfer money to any Pay Karo User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will get cashback / rewards on every transaction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Cashback should be added to Pay Karo wallet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can view cashback / reward history 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B0332-432C-64E0-987C-FF99A261669F}"/>
              </a:ext>
            </a:extLst>
          </p:cNvPr>
          <p:cNvSpPr txBox="1"/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Of System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6">
            <a:extLst>
              <a:ext uri="{FF2B5EF4-FFF2-40B4-BE49-F238E27FC236}">
                <a16:creationId xmlns:a16="http://schemas.microsoft.com/office/drawing/2014/main" id="{F02DAF01-2F1F-0E82-4DC1-3255C939C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36932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7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4B4FB-1D86-D36E-2869-1C75F6E9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Diagram:</a:t>
            </a:r>
          </a:p>
        </p:txBody>
      </p:sp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5CEF2534-2F24-EAE0-CC08-CD3E83DD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16" y="643466"/>
            <a:ext cx="497009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9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8873-1B52-1C71-516D-BCFCFAC9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6CFA5-77AB-1ED7-BAED-A54E228C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90205"/>
            <a:ext cx="6780700" cy="44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80469E5-F884-9936-2E53-4325C468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" y="166575"/>
            <a:ext cx="11865918" cy="64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FC78A41B-53C8-C510-215E-52749F90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212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Amasis MT Pro Black</vt:lpstr>
      <vt:lpstr>Aptos Black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Introduction: </vt:lpstr>
      <vt:lpstr>Road Map :</vt:lpstr>
      <vt:lpstr>Key features and functionalities : </vt:lpstr>
      <vt:lpstr>PowerPoint Presentation</vt:lpstr>
      <vt:lpstr>Use-Case Diagram:</vt:lpstr>
      <vt:lpstr>Class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Group Project :  Forex Service</dc:title>
  <dc:creator>Nighot, Shalmali Sopan</dc:creator>
  <cp:lastModifiedBy>Nighot, Shalmali Sopan</cp:lastModifiedBy>
  <cp:revision>12</cp:revision>
  <dcterms:created xsi:type="dcterms:W3CDTF">2023-05-03T14:46:05Z</dcterms:created>
  <dcterms:modified xsi:type="dcterms:W3CDTF">2023-08-25T09:48:44Z</dcterms:modified>
</cp:coreProperties>
</file>