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84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7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64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739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4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2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5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7C7B23-6ED1-458D-9A21-13D6575A642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30EAE-2BCA-4A7F-887B-8867DB3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2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Major techniques In Gene Manipulation of Plants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0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2" y="84222"/>
            <a:ext cx="9011007" cy="67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7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21" y="0"/>
            <a:ext cx="9207406" cy="69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82" y="0"/>
            <a:ext cx="91344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8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72" y="0"/>
            <a:ext cx="9134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49" y="0"/>
            <a:ext cx="9022278" cy="67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8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72" y="0"/>
            <a:ext cx="9134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2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72" y="0"/>
            <a:ext cx="9134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60934" r="45217" b="15566"/>
          <a:stretch/>
        </p:blipFill>
        <p:spPr>
          <a:xfrm>
            <a:off x="2285999" y="1937085"/>
            <a:ext cx="7624933" cy="26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3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54" y="0"/>
            <a:ext cx="8652293" cy="6496002"/>
          </a:xfrm>
        </p:spPr>
      </p:pic>
    </p:spTree>
    <p:extLst>
      <p:ext uri="{BB962C8B-B14F-4D97-AF65-F5344CB8AC3E}">
        <p14:creationId xmlns:p14="http://schemas.microsoft.com/office/powerpoint/2010/main" val="398561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180" y="4896405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35" y="0"/>
            <a:ext cx="9165045" cy="6880968"/>
          </a:xfrm>
        </p:spPr>
      </p:pic>
    </p:spTree>
    <p:extLst>
      <p:ext uri="{BB962C8B-B14F-4D97-AF65-F5344CB8AC3E}">
        <p14:creationId xmlns:p14="http://schemas.microsoft.com/office/powerpoint/2010/main" val="5136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7"/>
          <a:stretch/>
        </p:blipFill>
        <p:spPr>
          <a:xfrm>
            <a:off x="1142999" y="-124001"/>
            <a:ext cx="10046369" cy="68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3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09" y="-13721"/>
            <a:ext cx="9034212" cy="67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5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72" y="20506"/>
            <a:ext cx="9107143" cy="68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8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72" y="0"/>
            <a:ext cx="9134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8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00" y="20506"/>
            <a:ext cx="8962915" cy="67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9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72" y="0"/>
            <a:ext cx="9134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3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</TotalTime>
  <Words>7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Major techniques In Gene Manipulation of Plants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techniques In Gene Manipulation of Plants</dc:title>
  <dc:creator>Jerson</dc:creator>
  <cp:lastModifiedBy>Windows User</cp:lastModifiedBy>
  <cp:revision>4</cp:revision>
  <dcterms:created xsi:type="dcterms:W3CDTF">2016-03-22T17:06:37Z</dcterms:created>
  <dcterms:modified xsi:type="dcterms:W3CDTF">2022-03-08T09:40:54Z</dcterms:modified>
</cp:coreProperties>
</file>