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8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4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12E100-A8E9-40F1-AD5D-B21B2BA0DCA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13DE4C-24A5-4503-ACDD-F67086797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4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94D4-0C63-4BB6-BFBB-A7DBB0D7B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Biojava</a:t>
            </a:r>
          </a:p>
        </p:txBody>
      </p:sp>
    </p:spTree>
    <p:extLst>
      <p:ext uri="{BB962C8B-B14F-4D97-AF65-F5344CB8AC3E}">
        <p14:creationId xmlns:p14="http://schemas.microsoft.com/office/powerpoint/2010/main" val="27839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8EF749-F4A5-4B5D-A2A4-855A58E07AD4}"/>
              </a:ext>
            </a:extLst>
          </p:cNvPr>
          <p:cNvSpPr/>
          <p:nvPr/>
        </p:nvSpPr>
        <p:spPr>
          <a:xfrm rot="20403902">
            <a:off x="1911071" y="2797214"/>
            <a:ext cx="85442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091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0C476-40FF-4467-8178-E2651D1398A2}"/>
              </a:ext>
            </a:extLst>
          </p:cNvPr>
          <p:cNvSpPr/>
          <p:nvPr/>
        </p:nvSpPr>
        <p:spPr>
          <a:xfrm>
            <a:off x="599886" y="311947"/>
            <a:ext cx="2131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Feature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40C43-4CBF-403A-9324-85AF15173D31}"/>
              </a:ext>
            </a:extLst>
          </p:cNvPr>
          <p:cNvSpPr/>
          <p:nvPr/>
        </p:nvSpPr>
        <p:spPr>
          <a:xfrm>
            <a:off x="599886" y="1604720"/>
            <a:ext cx="1110919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 A bit like an </a:t>
            </a:r>
            <a:r>
              <a:rPr lang="en-US" sz="3600" b="1" dirty="0"/>
              <a:t>Annotation</a:t>
            </a:r>
            <a:r>
              <a:rPr lang="en-US" sz="3600" dirty="0"/>
              <a:t> with a Location.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Implement the </a:t>
            </a:r>
            <a:r>
              <a:rPr lang="en-US" sz="3600" b="1" dirty="0"/>
              <a:t>Feature interface.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All Feature implementations contain an </a:t>
            </a:r>
            <a:r>
              <a:rPr lang="en-US" sz="3600" b="1" dirty="0"/>
              <a:t>inner class </a:t>
            </a:r>
          </a:p>
          <a:p>
            <a:r>
              <a:rPr lang="en-US" sz="3600" b="1" dirty="0"/>
              <a:t>     called 'Template’.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It specifies the </a:t>
            </a:r>
            <a:r>
              <a:rPr lang="en-US" sz="3600" b="1" dirty="0"/>
              <a:t>minimum information </a:t>
            </a:r>
            <a:r>
              <a:rPr lang="en-US" sz="3600" dirty="0"/>
              <a:t>needed to create</a:t>
            </a:r>
          </a:p>
          <a:p>
            <a:r>
              <a:rPr lang="en-US" sz="3600" dirty="0"/>
              <a:t>     a Feature.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It holds all features in </a:t>
            </a:r>
            <a:r>
              <a:rPr lang="en-US" sz="3600" b="1" dirty="0" err="1"/>
              <a:t>FeatureHolder</a:t>
            </a:r>
            <a:r>
              <a:rPr lang="en-US" sz="3600" b="1" dirty="0"/>
              <a:t> interface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55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23729-B99E-4410-B9FA-BCDB7A6664E7}"/>
              </a:ext>
            </a:extLst>
          </p:cNvPr>
          <p:cNvSpPr/>
          <p:nvPr/>
        </p:nvSpPr>
        <p:spPr>
          <a:xfrm>
            <a:off x="588579" y="556397"/>
            <a:ext cx="113932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Syntax:</a:t>
            </a:r>
          </a:p>
          <a:p>
            <a:r>
              <a:rPr lang="en-US" sz="3200" dirty="0" err="1"/>
              <a:t>StrandedFeature.Template</a:t>
            </a:r>
            <a:r>
              <a:rPr lang="en-US" sz="3200" dirty="0"/>
              <a:t> </a:t>
            </a:r>
            <a:r>
              <a:rPr lang="en-US" sz="3200" dirty="0" err="1"/>
              <a:t>templ</a:t>
            </a:r>
            <a:r>
              <a:rPr lang="en-US" sz="3200" dirty="0"/>
              <a:t> = new </a:t>
            </a:r>
            <a:r>
              <a:rPr lang="en-US" sz="3200" dirty="0" err="1"/>
              <a:t>StrandedFeature.Template</a:t>
            </a:r>
            <a:r>
              <a:rPr lang="en-US" sz="3200" dirty="0"/>
              <a:t>();</a:t>
            </a:r>
          </a:p>
          <a:p>
            <a:r>
              <a:rPr lang="en-US" sz="3200" dirty="0"/>
              <a:t> //fill in the template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templ.annotation</a:t>
            </a:r>
            <a:r>
              <a:rPr lang="en-US" sz="3200" dirty="0"/>
              <a:t> = </a:t>
            </a:r>
            <a:r>
              <a:rPr lang="en-US" sz="3200" dirty="0" err="1"/>
              <a:t>Annotation.EMPTY_ANNOTATION</a:t>
            </a:r>
            <a:r>
              <a:rPr lang="en-US" sz="3200" dirty="0"/>
              <a:t>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templ.location</a:t>
            </a:r>
            <a:r>
              <a:rPr lang="en-US" sz="3200" dirty="0"/>
              <a:t> = new </a:t>
            </a:r>
            <a:r>
              <a:rPr lang="en-US" sz="3200" dirty="0" err="1"/>
              <a:t>RangeLocation</a:t>
            </a:r>
            <a:r>
              <a:rPr lang="en-US" sz="3200" dirty="0"/>
              <a:t>(3,6);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templ.source</a:t>
            </a:r>
            <a:r>
              <a:rPr lang="en-US" sz="3200" dirty="0"/>
              <a:t> = "my feature";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templ.strand</a:t>
            </a:r>
            <a:r>
              <a:rPr lang="en-US" sz="3200" dirty="0"/>
              <a:t> = </a:t>
            </a:r>
            <a:r>
              <a:rPr lang="en-US" sz="3200" dirty="0" err="1"/>
              <a:t>StrandedFeature.POSITIVE</a:t>
            </a:r>
            <a:r>
              <a:rPr lang="en-US" sz="3200" dirty="0"/>
              <a:t>;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templ.type</a:t>
            </a:r>
            <a:r>
              <a:rPr lang="en-US" sz="3200" dirty="0"/>
              <a:t> = "interesting motif";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326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381AB5-FFBD-4D9E-952E-5401C5C5359C}"/>
              </a:ext>
            </a:extLst>
          </p:cNvPr>
          <p:cNvSpPr/>
          <p:nvPr/>
        </p:nvSpPr>
        <p:spPr>
          <a:xfrm>
            <a:off x="574963" y="743680"/>
            <a:ext cx="109173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Feature f = </a:t>
            </a:r>
            <a:r>
              <a:rPr lang="en-US" sz="3200" dirty="0" err="1"/>
              <a:t>seq.createFeature</a:t>
            </a:r>
            <a:r>
              <a:rPr lang="en-US" sz="3200" dirty="0"/>
              <a:t>(</a:t>
            </a:r>
            <a:r>
              <a:rPr lang="en-US" sz="3200" dirty="0" err="1"/>
              <a:t>templ</a:t>
            </a:r>
            <a:r>
              <a:rPr lang="en-US" sz="3200" dirty="0"/>
              <a:t>); </a:t>
            </a:r>
          </a:p>
          <a:p>
            <a:r>
              <a:rPr lang="en-US" sz="3200" dirty="0" err="1"/>
              <a:t>templ</a:t>
            </a:r>
            <a:r>
              <a:rPr lang="en-US" sz="3200" dirty="0"/>
              <a:t> = (</a:t>
            </a:r>
            <a:r>
              <a:rPr lang="en-US" sz="3200" dirty="0" err="1"/>
              <a:t>StrandedFeature.Template</a:t>
            </a:r>
            <a:r>
              <a:rPr lang="en-US" sz="3200" dirty="0"/>
              <a:t>)</a:t>
            </a:r>
            <a:r>
              <a:rPr lang="en-US" sz="3200" dirty="0" err="1"/>
              <a:t>f.makeTemplate</a:t>
            </a:r>
            <a:r>
              <a:rPr lang="en-US" sz="3200" dirty="0"/>
              <a:t>();      </a:t>
            </a:r>
          </a:p>
        </p:txBody>
      </p:sp>
    </p:spTree>
    <p:extLst>
      <p:ext uri="{BB962C8B-B14F-4D97-AF65-F5344CB8AC3E}">
        <p14:creationId xmlns:p14="http://schemas.microsoft.com/office/powerpoint/2010/main" val="94182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A1A88-2BDD-40BB-87C7-07F2190370AB}"/>
              </a:ext>
            </a:extLst>
          </p:cNvPr>
          <p:cNvSpPr/>
          <p:nvPr/>
        </p:nvSpPr>
        <p:spPr>
          <a:xfrm>
            <a:off x="471877" y="327713"/>
            <a:ext cx="2681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Count: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2071D7-296E-457E-8CF1-89C1A5B27F11}"/>
              </a:ext>
            </a:extLst>
          </p:cNvPr>
          <p:cNvSpPr/>
          <p:nvPr/>
        </p:nvSpPr>
        <p:spPr>
          <a:xfrm>
            <a:off x="471876" y="1192611"/>
            <a:ext cx="112419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Counting the residues in a Sequence is a fairly standard bioinformatics task. </a:t>
            </a:r>
          </a:p>
          <a:p>
            <a:r>
              <a:rPr lang="en-US" sz="3200" dirty="0"/>
              <a:t>Syntax:</a:t>
            </a:r>
          </a:p>
          <a:p>
            <a:endParaRPr lang="en-US" sz="3200" dirty="0"/>
          </a:p>
          <a:p>
            <a:r>
              <a:rPr lang="en-US" sz="3200" dirty="0"/>
              <a:t>Count c = new </a:t>
            </a:r>
            <a:r>
              <a:rPr lang="en-US" sz="3200" dirty="0" err="1"/>
              <a:t>IndexedCount</a:t>
            </a:r>
            <a:r>
              <a:rPr lang="en-US" sz="3200" dirty="0"/>
              <a:t>(alpha);</a:t>
            </a:r>
          </a:p>
        </p:txBody>
      </p:sp>
    </p:spTree>
    <p:extLst>
      <p:ext uri="{BB962C8B-B14F-4D97-AF65-F5344CB8AC3E}">
        <p14:creationId xmlns:p14="http://schemas.microsoft.com/office/powerpoint/2010/main" val="28538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30ECA-4979-41EB-8AD4-962F3146726C}"/>
              </a:ext>
            </a:extLst>
          </p:cNvPr>
          <p:cNvSpPr/>
          <p:nvPr/>
        </p:nvSpPr>
        <p:spPr>
          <a:xfrm>
            <a:off x="582907" y="233121"/>
            <a:ext cx="2870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Distribution: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B1BA3-BDE5-46AF-BB42-B09DD28A21DC}"/>
              </a:ext>
            </a:extLst>
          </p:cNvPr>
          <p:cNvSpPr/>
          <p:nvPr/>
        </p:nvSpPr>
        <p:spPr>
          <a:xfrm>
            <a:off x="582906" y="1148706"/>
            <a:ext cx="113200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Distribution is a </a:t>
            </a:r>
            <a:r>
              <a:rPr lang="en-US" sz="3200" b="1" dirty="0"/>
              <a:t>map from a Symbol to a frequency.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Distributions </a:t>
            </a:r>
            <a:r>
              <a:rPr lang="en-US" sz="3200" dirty="0"/>
              <a:t>are trained with observed Symbols using a </a:t>
            </a:r>
            <a:r>
              <a:rPr lang="en-US" sz="3200" b="1" dirty="0" err="1"/>
              <a:t>DistributionTrainerContext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 err="1"/>
              <a:t>DistributionTrainerContext</a:t>
            </a:r>
            <a:r>
              <a:rPr lang="en-US" sz="3200" dirty="0"/>
              <a:t> can train several registered Distributions and will handle any Symbol from any Alphabet</a:t>
            </a:r>
          </a:p>
        </p:txBody>
      </p:sp>
    </p:spTree>
    <p:extLst>
      <p:ext uri="{BB962C8B-B14F-4D97-AF65-F5344CB8AC3E}">
        <p14:creationId xmlns:p14="http://schemas.microsoft.com/office/powerpoint/2010/main" val="194223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D82911-D34D-428B-978A-7D38F30BB573}"/>
              </a:ext>
            </a:extLst>
          </p:cNvPr>
          <p:cNvSpPr/>
          <p:nvPr/>
        </p:nvSpPr>
        <p:spPr>
          <a:xfrm>
            <a:off x="257502" y="204980"/>
            <a:ext cx="8618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Display a Sequence in a GUI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7FDA7-549D-44DC-A2C7-A4B94677F1BC}"/>
              </a:ext>
            </a:extLst>
          </p:cNvPr>
          <p:cNvSpPr/>
          <p:nvPr/>
        </p:nvSpPr>
        <p:spPr>
          <a:xfrm>
            <a:off x="257502" y="1009021"/>
            <a:ext cx="1148780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 err="1"/>
              <a:t>BioJava</a:t>
            </a:r>
            <a:r>
              <a:rPr lang="en-US" sz="3200" dirty="0"/>
              <a:t> contains a number of </a:t>
            </a:r>
            <a:r>
              <a:rPr lang="en-US" sz="3200" b="1" dirty="0"/>
              <a:t>GUI components </a:t>
            </a:r>
            <a:r>
              <a:rPr lang="en-US" sz="3200" dirty="0"/>
              <a:t>that can </a:t>
            </a:r>
            <a:r>
              <a:rPr lang="en-US" sz="3200" b="1" dirty="0"/>
              <a:t>render</a:t>
            </a:r>
            <a:r>
              <a:rPr lang="en-US" sz="3200" dirty="0"/>
              <a:t> various aspects of a </a:t>
            </a:r>
            <a:r>
              <a:rPr lang="en-US" sz="3200" b="1" dirty="0"/>
              <a:t>Sequence</a:t>
            </a:r>
            <a:r>
              <a:rPr lang="en-US" sz="3200" dirty="0"/>
              <a:t>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b="1" dirty="0"/>
              <a:t>Any Sequence based GUI </a:t>
            </a:r>
            <a:r>
              <a:rPr lang="en-US" sz="3200" dirty="0"/>
              <a:t>is the </a:t>
            </a:r>
            <a:r>
              <a:rPr lang="en-US" sz="3200" b="1" dirty="0" err="1"/>
              <a:t>SequenceRenderContext</a:t>
            </a:r>
            <a:r>
              <a:rPr lang="en-US" sz="3200" dirty="0"/>
              <a:t> which </a:t>
            </a:r>
            <a:r>
              <a:rPr lang="en-US" sz="3200" b="1" dirty="0"/>
              <a:t>holds the Sequence </a:t>
            </a:r>
            <a:r>
              <a:rPr lang="en-US" sz="3200" dirty="0"/>
              <a:t>and </a:t>
            </a:r>
            <a:r>
              <a:rPr lang="en-US" sz="3200" b="1" dirty="0"/>
              <a:t>sends instructions to a </a:t>
            </a:r>
            <a:r>
              <a:rPr lang="en-US" sz="3200" b="1" dirty="0" err="1"/>
              <a:t>SequenceRenderer</a:t>
            </a:r>
            <a:r>
              <a:rPr lang="en-US" sz="3200" b="1" dirty="0"/>
              <a:t> </a:t>
            </a:r>
            <a:r>
              <a:rPr lang="en-US" sz="3200" dirty="0"/>
              <a:t>which does the actual drawing of the Sequence.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There are several </a:t>
            </a:r>
            <a:r>
              <a:rPr lang="en-US" sz="3200" b="1" dirty="0" err="1"/>
              <a:t>SequenceRenderer</a:t>
            </a:r>
            <a:r>
              <a:rPr lang="en-US" sz="3200" b="1" dirty="0"/>
              <a:t> implementations </a:t>
            </a:r>
            <a:r>
              <a:rPr lang="en-US" sz="3200" dirty="0"/>
              <a:t>in </a:t>
            </a:r>
            <a:r>
              <a:rPr lang="en-US" sz="3200" dirty="0" err="1"/>
              <a:t>BioJava</a:t>
            </a:r>
            <a:r>
              <a:rPr lang="en-US" sz="3200" dirty="0"/>
              <a:t>.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dirty="0"/>
              <a:t>The one to display the order of residues is the </a:t>
            </a:r>
            <a:r>
              <a:rPr lang="en-US" sz="3200" b="1" dirty="0" err="1"/>
              <a:t>SymbolSequenceRenderer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78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81CCA9-8E70-4E60-BFEA-05E25B97F01E}"/>
              </a:ext>
            </a:extLst>
          </p:cNvPr>
          <p:cNvSpPr/>
          <p:nvPr/>
        </p:nvSpPr>
        <p:spPr>
          <a:xfrm>
            <a:off x="367860" y="483164"/>
            <a:ext cx="111882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Syntax: </a:t>
            </a:r>
          </a:p>
          <a:p>
            <a:r>
              <a:rPr lang="en-US" sz="3200" dirty="0"/>
              <a:t>Sequence </a:t>
            </a:r>
            <a:r>
              <a:rPr lang="en-US" sz="3200" dirty="0" err="1"/>
              <a:t>seq</a:t>
            </a:r>
            <a:r>
              <a:rPr lang="en-US" sz="3200" dirty="0"/>
              <a:t>;</a:t>
            </a:r>
          </a:p>
          <a:p>
            <a:r>
              <a:rPr lang="en-US" sz="3200" dirty="0" err="1"/>
              <a:t>JPanel</a:t>
            </a:r>
            <a:r>
              <a:rPr lang="en-US" sz="3200" dirty="0"/>
              <a:t> </a:t>
            </a:r>
            <a:r>
              <a:rPr lang="en-US" sz="3200" dirty="0" err="1"/>
              <a:t>jPanel</a:t>
            </a:r>
            <a:r>
              <a:rPr lang="en-US" sz="3200" dirty="0"/>
              <a:t> = new </a:t>
            </a:r>
            <a:r>
              <a:rPr lang="en-US" sz="3200" dirty="0" err="1"/>
              <a:t>JPanel</a:t>
            </a:r>
            <a:r>
              <a:rPr lang="en-US" sz="3200" dirty="0"/>
              <a:t>();</a:t>
            </a:r>
          </a:p>
          <a:p>
            <a:r>
              <a:rPr lang="en-US" sz="3200" dirty="0" err="1"/>
              <a:t>SequencePanel</a:t>
            </a:r>
            <a:r>
              <a:rPr lang="en-US" sz="3200" dirty="0"/>
              <a:t> </a:t>
            </a:r>
            <a:r>
              <a:rPr lang="en-US" sz="3200" dirty="0" err="1"/>
              <a:t>seqPanel</a:t>
            </a:r>
            <a:r>
              <a:rPr lang="en-US" sz="3200" dirty="0"/>
              <a:t> = new </a:t>
            </a:r>
            <a:r>
              <a:rPr lang="en-US" sz="3200" dirty="0" err="1"/>
              <a:t>SequencePanel</a:t>
            </a:r>
            <a:r>
              <a:rPr lang="en-US" sz="3200" dirty="0"/>
              <a:t>();</a:t>
            </a:r>
          </a:p>
          <a:p>
            <a:r>
              <a:rPr lang="en-US" sz="3200" dirty="0" err="1"/>
              <a:t>SequenceRenderer</a:t>
            </a:r>
            <a:r>
              <a:rPr lang="en-US" sz="3200" dirty="0"/>
              <a:t> </a:t>
            </a:r>
            <a:r>
              <a:rPr lang="en-US" sz="3200" dirty="0" err="1"/>
              <a:t>symSeqRenderer</a:t>
            </a:r>
            <a:r>
              <a:rPr lang="en-US" sz="3200" dirty="0"/>
              <a:t> = new </a:t>
            </a:r>
            <a:r>
              <a:rPr lang="en-US" sz="3200" dirty="0" err="1"/>
              <a:t>SymbolSequenceRenderer</a:t>
            </a:r>
            <a:r>
              <a:rPr lang="en-US" sz="3200" dirty="0"/>
              <a:t>();</a:t>
            </a:r>
          </a:p>
          <a:p>
            <a:endParaRPr lang="en-US" sz="3200" dirty="0"/>
          </a:p>
          <a:p>
            <a:r>
              <a:rPr lang="en-US" sz="3200" b="1" dirty="0"/>
              <a:t>//create the sequence to display </a:t>
            </a:r>
          </a:p>
          <a:p>
            <a:r>
              <a:rPr lang="en-US" sz="3200" dirty="0" err="1"/>
              <a:t>seq</a:t>
            </a:r>
            <a:r>
              <a:rPr lang="en-US" sz="3200" dirty="0"/>
              <a:t> = </a:t>
            </a:r>
            <a:r>
              <a:rPr lang="en-US" sz="3200" dirty="0" err="1"/>
              <a:t>RNATools.createRNASequence</a:t>
            </a:r>
            <a:r>
              <a:rPr lang="en-US" sz="3200" dirty="0"/>
              <a:t>("</a:t>
            </a:r>
            <a:r>
              <a:rPr lang="en-US" sz="3200" dirty="0" err="1"/>
              <a:t>accggcgcgagauuugcagcgcgcgcgcaucgcg</a:t>
            </a:r>
            <a:r>
              <a:rPr lang="en-US" sz="3200" dirty="0"/>
              <a:t>"+ "</a:t>
            </a:r>
            <a:r>
              <a:rPr lang="en-US" sz="3200" dirty="0" err="1"/>
              <a:t>gggcgcauuaccagacuucauucgacgacucagc</a:t>
            </a:r>
            <a:r>
              <a:rPr lang="en-US" sz="3200" dirty="0"/>
              <a:t>" ,"rna1");</a:t>
            </a:r>
          </a:p>
        </p:txBody>
      </p:sp>
    </p:spTree>
    <p:extLst>
      <p:ext uri="{BB962C8B-B14F-4D97-AF65-F5344CB8AC3E}">
        <p14:creationId xmlns:p14="http://schemas.microsoft.com/office/powerpoint/2010/main" val="18612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AAAF6-40CF-4190-8221-AD4BEDFAABA1}"/>
              </a:ext>
            </a:extLst>
          </p:cNvPr>
          <p:cNvSpPr/>
          <p:nvPr/>
        </p:nvSpPr>
        <p:spPr>
          <a:xfrm>
            <a:off x="320565" y="398741"/>
            <a:ext cx="108729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setLayout</a:t>
            </a:r>
            <a:r>
              <a:rPr lang="en-US" sz="3200" dirty="0"/>
              <a:t>(new </a:t>
            </a:r>
            <a:r>
              <a:rPr lang="en-US" sz="3200" dirty="0" err="1"/>
              <a:t>BorderLayout</a:t>
            </a:r>
            <a:r>
              <a:rPr lang="en-US" sz="3200" dirty="0"/>
              <a:t>()); </a:t>
            </a:r>
          </a:p>
          <a:p>
            <a:r>
              <a:rPr lang="en-US" sz="3200" dirty="0"/>
              <a:t>add(</a:t>
            </a:r>
            <a:r>
              <a:rPr lang="en-US" sz="3200" dirty="0" err="1"/>
              <a:t>jPanel</a:t>
            </a:r>
            <a:r>
              <a:rPr lang="en-US" sz="3200" dirty="0"/>
              <a:t>, </a:t>
            </a:r>
            <a:r>
              <a:rPr lang="en-US" sz="3200" dirty="0" err="1"/>
              <a:t>BorderLayout.CENTER</a:t>
            </a:r>
            <a:r>
              <a:rPr lang="en-US" sz="3200" dirty="0"/>
              <a:t>); </a:t>
            </a:r>
          </a:p>
          <a:p>
            <a:r>
              <a:rPr lang="en-US" sz="3200" dirty="0" err="1"/>
              <a:t>setTitle</a:t>
            </a:r>
            <a:r>
              <a:rPr lang="en-US" sz="3200" dirty="0"/>
              <a:t>("</a:t>
            </a:r>
            <a:r>
              <a:rPr lang="en-US" sz="3200" dirty="0" err="1"/>
              <a:t>SeqView</a:t>
            </a:r>
            <a:r>
              <a:rPr lang="en-US" sz="3200" dirty="0"/>
              <a:t>"); </a:t>
            </a:r>
          </a:p>
          <a:p>
            <a:r>
              <a:rPr lang="en-US" sz="3200" dirty="0" err="1"/>
              <a:t>jPanel.add</a:t>
            </a:r>
            <a:r>
              <a:rPr lang="en-US" sz="3200" dirty="0"/>
              <a:t>(</a:t>
            </a:r>
            <a:r>
              <a:rPr lang="en-US" sz="3200" dirty="0" err="1"/>
              <a:t>seqPanel</a:t>
            </a:r>
            <a:r>
              <a:rPr lang="en-US" sz="3200" dirty="0"/>
              <a:t>, </a:t>
            </a:r>
            <a:r>
              <a:rPr lang="en-US" sz="3200" dirty="0" err="1"/>
              <a:t>BorderLayout.CENTER</a:t>
            </a:r>
            <a:r>
              <a:rPr lang="en-US" sz="3200" dirty="0"/>
              <a:t>); </a:t>
            </a:r>
          </a:p>
          <a:p>
            <a:r>
              <a:rPr lang="en-US" sz="3200" dirty="0"/>
              <a:t>//set the sequence to display </a:t>
            </a:r>
          </a:p>
          <a:p>
            <a:r>
              <a:rPr lang="en-US" sz="3200" dirty="0" err="1"/>
              <a:t>seqPanel.setSequence</a:t>
            </a:r>
            <a:r>
              <a:rPr lang="en-US" sz="3200" dirty="0"/>
              <a:t>(</a:t>
            </a:r>
            <a:r>
              <a:rPr lang="en-US" sz="3200" dirty="0" err="1"/>
              <a:t>seq</a:t>
            </a:r>
            <a:r>
              <a:rPr lang="en-US" sz="3200" dirty="0"/>
              <a:t>); </a:t>
            </a:r>
          </a:p>
          <a:p>
            <a:r>
              <a:rPr lang="en-US" sz="3200" dirty="0"/>
              <a:t>How can I display a Sequence in a GUI </a:t>
            </a:r>
          </a:p>
          <a:p>
            <a:r>
              <a:rPr lang="en-US" sz="3200" dirty="0"/>
              <a:t>//set the object responsible for painting the sequence </a:t>
            </a:r>
          </a:p>
          <a:p>
            <a:r>
              <a:rPr lang="en-US" sz="3200" dirty="0" err="1"/>
              <a:t>seqPanel.setRenderer</a:t>
            </a:r>
            <a:r>
              <a:rPr lang="en-US" sz="3200" dirty="0"/>
              <a:t>(</a:t>
            </a:r>
            <a:r>
              <a:rPr lang="en-US" sz="3200" dirty="0" err="1"/>
              <a:t>symSeqRenderer</a:t>
            </a:r>
            <a:r>
              <a:rPr lang="en-US" sz="3200" dirty="0"/>
              <a:t>);</a:t>
            </a:r>
          </a:p>
          <a:p>
            <a:r>
              <a:rPr lang="en-US" sz="3200" dirty="0"/>
              <a:t>//the amount of sequence to display </a:t>
            </a:r>
          </a:p>
          <a:p>
            <a:r>
              <a:rPr lang="en-US" sz="3200" dirty="0" err="1"/>
              <a:t>seqPanel.setRange</a:t>
            </a:r>
            <a:r>
              <a:rPr lang="en-US" sz="3200" dirty="0"/>
              <a:t>(new </a:t>
            </a:r>
            <a:r>
              <a:rPr lang="en-US" sz="3200" dirty="0" err="1"/>
              <a:t>RangeLocation</a:t>
            </a:r>
            <a:r>
              <a:rPr lang="en-US" sz="3200" dirty="0"/>
              <a:t>(1,seq.length()));</a:t>
            </a:r>
          </a:p>
        </p:txBody>
      </p:sp>
    </p:spTree>
    <p:extLst>
      <p:ext uri="{BB962C8B-B14F-4D97-AF65-F5344CB8AC3E}">
        <p14:creationId xmlns:p14="http://schemas.microsoft.com/office/powerpoint/2010/main" val="2707576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395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Wingdings</vt:lpstr>
      <vt:lpstr>Retrospect</vt:lpstr>
      <vt:lpstr>Biojava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Biojava</dc:title>
  <dc:creator>GNKC DEPT 02</dc:creator>
  <cp:lastModifiedBy>BIOINFO</cp:lastModifiedBy>
  <cp:revision>19</cp:revision>
  <dcterms:created xsi:type="dcterms:W3CDTF">2017-12-19T04:28:10Z</dcterms:created>
  <dcterms:modified xsi:type="dcterms:W3CDTF">2018-12-05T08:29:20Z</dcterms:modified>
</cp:coreProperties>
</file>