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2C6E-C6E2-475B-BFB2-B6B9C15A66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974B-CA2E-45EC-A5C5-39D613567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828800"/>
            <a:ext cx="64990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Exception Handling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52400" y="152400"/>
            <a:ext cx="7620000" cy="57554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rdana"/>
                <a:cs typeface="Arial" pitchFamily="34" charset="0"/>
              </a:rPr>
              <a:t>Internal working of java try-catch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internal working of try-catch 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9316"/>
            <a:ext cx="8153400" cy="5481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45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Java Multi catch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If you have to perform different tasks at the occurrence of different Exceptions, use java multi catch block.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Let's see a simple example of java multi-catch block.</a:t>
            </a:r>
          </a:p>
          <a:p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 TestMultipleCatchBlock1{  </a:t>
            </a:r>
          </a:p>
          <a:p>
            <a:r>
              <a:rPr lang="en-US" sz="2400" dirty="0"/>
              <a:t>  </a:t>
            </a: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   </a:t>
            </a:r>
            <a:r>
              <a:rPr lang="en-US" sz="2400" b="1" dirty="0"/>
              <a:t>try</a:t>
            </a:r>
            <a:r>
              <a:rPr lang="en-US" sz="2400" dirty="0"/>
              <a:t>{  </a:t>
            </a:r>
          </a:p>
          <a:p>
            <a:r>
              <a:rPr lang="en-US" sz="2400" dirty="0"/>
              <a:t>    </a:t>
            </a:r>
            <a:r>
              <a:rPr lang="en-US" sz="2400" b="1" dirty="0" err="1"/>
              <a:t>int</a:t>
            </a:r>
            <a:r>
              <a:rPr lang="en-US" sz="2400" dirty="0"/>
              <a:t> a[]=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[5];  </a:t>
            </a:r>
          </a:p>
          <a:p>
            <a:r>
              <a:rPr lang="en-US" sz="2400" dirty="0"/>
              <a:t>    a[5]=30/0;  </a:t>
            </a:r>
          </a:p>
          <a:p>
            <a:r>
              <a:rPr lang="en-US" sz="2400" dirty="0"/>
              <a:t>   }  </a:t>
            </a:r>
          </a:p>
          <a:p>
            <a:r>
              <a:rPr lang="en-US" sz="2400" dirty="0"/>
              <a:t>   </a:t>
            </a:r>
            <a:r>
              <a:rPr lang="en-US" sz="2400" b="1" dirty="0"/>
              <a:t>catch</a:t>
            </a:r>
            <a:r>
              <a:rPr lang="en-US" sz="2400" dirty="0"/>
              <a:t>(Exception e)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("common task completed");}  </a:t>
            </a:r>
          </a:p>
          <a:p>
            <a:r>
              <a:rPr lang="en-US" sz="2400" dirty="0"/>
              <a:t>   </a:t>
            </a:r>
            <a:r>
              <a:rPr lang="en-US" sz="2400" b="1" dirty="0"/>
              <a:t>catch</a:t>
            </a:r>
            <a:r>
              <a:rPr lang="en-US" sz="2400" dirty="0"/>
              <a:t>(</a:t>
            </a:r>
            <a:r>
              <a:rPr lang="en-US" sz="2400" dirty="0" err="1"/>
              <a:t>ArithmeticException</a:t>
            </a:r>
            <a:r>
              <a:rPr lang="en-US" sz="2400" dirty="0"/>
              <a:t> e)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("task1 is completed");}  </a:t>
            </a:r>
          </a:p>
          <a:p>
            <a:r>
              <a:rPr lang="en-US" sz="2400" dirty="0"/>
              <a:t>   </a:t>
            </a:r>
            <a:r>
              <a:rPr lang="en-US" sz="2400" b="1" dirty="0"/>
              <a:t>catch</a:t>
            </a:r>
            <a:r>
              <a:rPr lang="en-US" sz="2400" dirty="0"/>
              <a:t>(</a:t>
            </a:r>
            <a:r>
              <a:rPr lang="en-US" sz="2400" dirty="0" err="1"/>
              <a:t>ArrayIndexOutOfBoundsException</a:t>
            </a:r>
            <a:r>
              <a:rPr lang="en-US" sz="2400" dirty="0"/>
              <a:t> e)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System.out.println</a:t>
            </a:r>
            <a:r>
              <a:rPr lang="en-US" sz="2400" dirty="0"/>
              <a:t>("task 2 completed");}  </a:t>
            </a:r>
          </a:p>
          <a:p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("rest of the code...");  </a:t>
            </a:r>
          </a:p>
          <a:p>
            <a:r>
              <a:rPr lang="en-US" sz="2400" dirty="0"/>
              <a:t> }  </a:t>
            </a:r>
          </a:p>
          <a:p>
            <a:r>
              <a:rPr lang="en-US" sz="2400" dirty="0"/>
              <a:t>} 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Nested try block</a:t>
            </a:r>
          </a:p>
          <a:p>
            <a:r>
              <a:rPr lang="en-US" sz="2400" dirty="0"/>
              <a:t>The try block within a try block is known as nested try block in java.</a:t>
            </a:r>
          </a:p>
          <a:p>
            <a:endParaRPr lang="en-US" sz="2400" dirty="0"/>
          </a:p>
          <a:p>
            <a:r>
              <a:rPr lang="en-US" sz="2400" b="1" dirty="0"/>
              <a:t>Why use nested try block</a:t>
            </a:r>
          </a:p>
          <a:p>
            <a:r>
              <a:rPr lang="en-US" sz="2400" dirty="0"/>
              <a:t>Sometimes a situation may arise where a part of a block may cause one error and the entire block itself may cause another error. In such cases, exception handlers have to be nested.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0"/>
            <a:ext cx="251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Syntax:-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09600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try</a:t>
            </a:r>
            <a:r>
              <a:rPr lang="en-US" sz="2400" dirty="0"/>
              <a:t>  </a:t>
            </a:r>
          </a:p>
          <a:p>
            <a:r>
              <a:rPr lang="en-US" sz="2400" dirty="0"/>
              <a:t>{  </a:t>
            </a:r>
          </a:p>
          <a:p>
            <a:r>
              <a:rPr lang="en-US" sz="2400" dirty="0"/>
              <a:t>    statement 1;  </a:t>
            </a:r>
          </a:p>
          <a:p>
            <a:r>
              <a:rPr lang="en-US" sz="2400" dirty="0"/>
              <a:t>    statement 2;  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try</a:t>
            </a:r>
            <a:r>
              <a:rPr lang="en-US" sz="2400" dirty="0"/>
              <a:t>  </a:t>
            </a:r>
          </a:p>
          <a:p>
            <a:r>
              <a:rPr lang="en-US" sz="2400" dirty="0"/>
              <a:t>    {  </a:t>
            </a:r>
          </a:p>
          <a:p>
            <a:r>
              <a:rPr lang="en-US" sz="2400" dirty="0"/>
              <a:t>        statement 1;  </a:t>
            </a:r>
          </a:p>
          <a:p>
            <a:r>
              <a:rPr lang="en-US" sz="2400" dirty="0"/>
              <a:t>        statement 2;  </a:t>
            </a:r>
          </a:p>
          <a:p>
            <a:r>
              <a:rPr lang="en-US" sz="2400" dirty="0"/>
              <a:t>    }  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catch</a:t>
            </a:r>
            <a:r>
              <a:rPr lang="en-US" sz="2400" dirty="0"/>
              <a:t>(Exception e)  </a:t>
            </a:r>
          </a:p>
          <a:p>
            <a:r>
              <a:rPr lang="en-US" sz="2400" dirty="0"/>
              <a:t>    {  </a:t>
            </a:r>
          </a:p>
          <a:p>
            <a:r>
              <a:rPr lang="en-US" sz="2400" dirty="0"/>
              <a:t>    }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b="1" dirty="0"/>
              <a:t>catch</a:t>
            </a:r>
            <a:r>
              <a:rPr lang="en-US" sz="2400" dirty="0"/>
              <a:t>(Exception e)  </a:t>
            </a:r>
          </a:p>
          <a:p>
            <a:r>
              <a:rPr lang="en-US" sz="2400" dirty="0"/>
              <a:t>{  </a:t>
            </a:r>
          </a:p>
          <a:p>
            <a:r>
              <a:rPr lang="en-US" sz="2400" dirty="0"/>
              <a:t>}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077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</a:t>
            </a:r>
            <a:r>
              <a:rPr lang="en-US" sz="2000" dirty="0"/>
              <a:t> Excep6</a:t>
            </a:r>
          </a:p>
          <a:p>
            <a:r>
              <a:rPr lang="en-US" sz="2000" dirty="0"/>
              <a:t>{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 </a:t>
            </a:r>
            <a:r>
              <a:rPr lang="en-US" sz="2000" dirty="0" err="1"/>
              <a:t>System.out.println</a:t>
            </a:r>
            <a:r>
              <a:rPr lang="en-US" sz="2000" dirty="0"/>
              <a:t>("going to divide");  </a:t>
            </a:r>
          </a:p>
          <a:p>
            <a:r>
              <a:rPr lang="en-US" sz="2000" dirty="0"/>
              <a:t>     </a:t>
            </a:r>
            <a:r>
              <a:rPr lang="en-US" sz="2000" b="1" dirty="0" err="1"/>
              <a:t>int</a:t>
            </a:r>
            <a:r>
              <a:rPr lang="en-US" sz="2000" dirty="0"/>
              <a:t> b =39/0;  </a:t>
            </a:r>
          </a:p>
          <a:p>
            <a:r>
              <a:rPr lang="en-US" sz="2000" dirty="0"/>
              <a:t>    }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/>
              <a:t>    B</a:t>
            </a:r>
            <a:endParaRPr lang="en-US" sz="2000" dirty="0"/>
          </a:p>
          <a:p>
            <a:r>
              <a:rPr lang="en-US" sz="2000" dirty="0"/>
              <a:t>  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</a:t>
            </a:r>
            <a:r>
              <a:rPr lang="en-US" sz="2000" b="1" dirty="0" err="1"/>
              <a:t>int</a:t>
            </a:r>
            <a:r>
              <a:rPr lang="en-US" sz="2000" dirty="0"/>
              <a:t> a[]=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b="1" dirty="0" err="1"/>
              <a:t>int</a:t>
            </a:r>
            <a:r>
              <a:rPr lang="en-US" sz="2000" dirty="0"/>
              <a:t>[5];  </a:t>
            </a:r>
          </a:p>
          <a:p>
            <a:r>
              <a:rPr lang="en-US" sz="2000" dirty="0"/>
              <a:t>    a[5]=4;  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 e)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System.out.println</a:t>
            </a:r>
            <a:r>
              <a:rPr lang="en-US" sz="2000" dirty="0"/>
              <a:t>("other statement);  </a:t>
            </a:r>
          </a:p>
          <a:p>
            <a:r>
              <a:rPr lang="en-US" sz="2000" dirty="0"/>
              <a:t>  }</a:t>
            </a:r>
            <a:r>
              <a:rPr lang="en-US" sz="2000" b="1" dirty="0"/>
              <a:t>catch</a:t>
            </a:r>
            <a:r>
              <a:rPr lang="en-US" sz="2000" dirty="0"/>
              <a:t>(Exception e){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handeled</a:t>
            </a:r>
            <a:r>
              <a:rPr lang="en-US" sz="2000" dirty="0"/>
              <a:t>");}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System.out.println</a:t>
            </a:r>
            <a:r>
              <a:rPr lang="en-US" sz="2000" dirty="0"/>
              <a:t>("normal flow..");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}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java final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458200" cy="4495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"/>
            <a:ext cx="891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Java finally block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 finally block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is a block that is used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execute important code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such as closing connection, stream etc.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 finally block is always executed whether exception is handled or not.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 finally block follows try or catch block.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38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Exception Handling in Java</a:t>
            </a:r>
          </a:p>
          <a:p>
            <a:r>
              <a:rPr lang="en-US" sz="3200" dirty="0"/>
              <a:t>The </a:t>
            </a:r>
            <a:r>
              <a:rPr lang="en-US" sz="3200" b="1" dirty="0"/>
              <a:t>exception handling in java</a:t>
            </a:r>
            <a:r>
              <a:rPr lang="en-US" sz="3200" dirty="0"/>
              <a:t> is one of the </a:t>
            </a:r>
            <a:r>
              <a:rPr lang="en-US" sz="3200" b="1" dirty="0"/>
              <a:t>powerful </a:t>
            </a:r>
            <a:r>
              <a:rPr lang="en-US" sz="3200" b="1" i="1" dirty="0"/>
              <a:t>mechanism to handle the runtime errors</a:t>
            </a:r>
            <a:r>
              <a:rPr lang="en-US" sz="3200" dirty="0"/>
              <a:t> so that normal flow of the application can be maintained.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457200"/>
            <a:ext cx="7937879" cy="1631216"/>
          </a:xfrm>
          <a:prstGeom prst="rect">
            <a:avLst/>
          </a:prstGeom>
          <a:solidFill>
            <a:srgbClr val="D4D4D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rdana"/>
                <a:cs typeface="Arial" pitchFamily="34" charset="0"/>
              </a:rPr>
              <a:t>What is exception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Exception is an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abnormal condition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 java, exception is an event that disrupts the normal flow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of the program. It is an object which is thrown at runtime.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2743200"/>
            <a:ext cx="8766246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rdana"/>
                <a:cs typeface="Arial" pitchFamily="34" charset="0"/>
              </a:rPr>
              <a:t>What is exception handling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Exception Handling is a mechanism to handle runtime errors such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as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ClassNotFound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IO, SQL etc.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ierarchy of exception handl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77200" cy="5562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85800" y="304800"/>
            <a:ext cx="682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Hierarchy of Java Exception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Types of Exception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There are mainly two types of exceptions: checked and unchecked where error is considered as unchecked exception.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</a:t>
            </a:r>
            <a:r>
              <a:rPr lang="en-US" sz="2800" b="1" dirty="0"/>
              <a:t>sun </a:t>
            </a:r>
            <a:r>
              <a:rPr lang="en-US" sz="2800" b="1" dirty="0" err="1"/>
              <a:t>microsystem</a:t>
            </a:r>
            <a:r>
              <a:rPr lang="en-US" sz="2800" b="1" dirty="0"/>
              <a:t> </a:t>
            </a:r>
            <a:r>
              <a:rPr lang="en-US" sz="2800" dirty="0"/>
              <a:t>says there are three types of exceptions: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Checked 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Unchecked 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991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1) Checked Exception</a:t>
            </a:r>
          </a:p>
          <a:p>
            <a:r>
              <a:rPr lang="en-US" sz="2800" dirty="0"/>
              <a:t>The classes that extend </a:t>
            </a:r>
            <a:r>
              <a:rPr lang="en-US" sz="2800" dirty="0" err="1"/>
              <a:t>Throwable</a:t>
            </a:r>
            <a:r>
              <a:rPr lang="en-US" sz="2800" dirty="0"/>
              <a:t> class except </a:t>
            </a:r>
            <a:r>
              <a:rPr lang="en-US" sz="2800" dirty="0" err="1"/>
              <a:t>RuntimeException</a:t>
            </a:r>
            <a:r>
              <a:rPr lang="en-US" sz="2800" dirty="0"/>
              <a:t> and Error are known as checked exceptions </a:t>
            </a:r>
            <a:r>
              <a:rPr lang="en-US" sz="2800" dirty="0" err="1"/>
              <a:t>e.g.IOException</a:t>
            </a:r>
            <a:r>
              <a:rPr lang="en-US" sz="2800" dirty="0"/>
              <a:t>, </a:t>
            </a:r>
            <a:r>
              <a:rPr lang="en-US" sz="2800" dirty="0" err="1"/>
              <a:t>SQLException</a:t>
            </a:r>
            <a:r>
              <a:rPr lang="en-US" sz="2800" dirty="0"/>
              <a:t> etc. Checked exceptions are checked at </a:t>
            </a:r>
            <a:r>
              <a:rPr lang="en-US" sz="2800" b="1" dirty="0"/>
              <a:t>compile-time</a:t>
            </a:r>
            <a:r>
              <a:rPr lang="en-US" sz="2800" dirty="0"/>
              <a:t>.</a:t>
            </a:r>
          </a:p>
          <a:p>
            <a:r>
              <a:rPr lang="en-US" sz="2800" b="1" dirty="0"/>
              <a:t>2) Unchecked Exception</a:t>
            </a:r>
          </a:p>
          <a:p>
            <a:r>
              <a:rPr lang="en-US" sz="2800" dirty="0"/>
              <a:t>The classes that extend </a:t>
            </a:r>
            <a:r>
              <a:rPr lang="en-US" sz="2800" dirty="0" err="1"/>
              <a:t>RuntimeException</a:t>
            </a:r>
            <a:r>
              <a:rPr lang="en-US" sz="2800" dirty="0"/>
              <a:t> are known as unchecked exceptions e.g. </a:t>
            </a:r>
            <a:r>
              <a:rPr lang="en-US" sz="2800" dirty="0" err="1"/>
              <a:t>ArithmeticException</a:t>
            </a:r>
            <a:r>
              <a:rPr lang="en-US" sz="2800" dirty="0"/>
              <a:t>, </a:t>
            </a:r>
            <a:r>
              <a:rPr lang="en-US" sz="2800" dirty="0" err="1"/>
              <a:t>NullPointerException</a:t>
            </a:r>
            <a:r>
              <a:rPr lang="en-US" sz="2800" dirty="0"/>
              <a:t>, </a:t>
            </a:r>
            <a:r>
              <a:rPr lang="en-US" sz="2800" dirty="0" err="1"/>
              <a:t>ArrayIndexOutOfBoundsException</a:t>
            </a:r>
            <a:r>
              <a:rPr lang="en-US" sz="2800" dirty="0"/>
              <a:t> etc. Unchecked exceptions are not checked at compile-time rather they are checked at </a:t>
            </a:r>
            <a:r>
              <a:rPr lang="en-US" sz="2800" b="1" dirty="0"/>
              <a:t>runtime</a:t>
            </a:r>
            <a:r>
              <a:rPr lang="en-US" sz="2800" dirty="0"/>
              <a:t>.</a:t>
            </a:r>
          </a:p>
          <a:p>
            <a:r>
              <a:rPr lang="en-US" sz="2800" b="1" dirty="0"/>
              <a:t>3) Error</a:t>
            </a:r>
          </a:p>
          <a:p>
            <a:r>
              <a:rPr lang="en-US" sz="2800" dirty="0"/>
              <a:t>Error is </a:t>
            </a:r>
            <a:r>
              <a:rPr lang="en-US" sz="2800" b="1" dirty="0"/>
              <a:t>irrecoverable</a:t>
            </a:r>
            <a:r>
              <a:rPr lang="en-US" sz="2800" dirty="0"/>
              <a:t> e.g. </a:t>
            </a:r>
            <a:r>
              <a:rPr lang="en-US" sz="2800" dirty="0" err="1"/>
              <a:t>OutOfMemoryError</a:t>
            </a:r>
            <a:r>
              <a:rPr lang="en-US" sz="2800" dirty="0"/>
              <a:t>, </a:t>
            </a:r>
            <a:r>
              <a:rPr lang="en-US" sz="2800" dirty="0" err="1"/>
              <a:t>VirtualMachineError</a:t>
            </a:r>
            <a:r>
              <a:rPr lang="en-US" sz="2800" dirty="0"/>
              <a:t>, </a:t>
            </a:r>
            <a:r>
              <a:rPr lang="en-US" sz="2800" dirty="0" err="1"/>
              <a:t>AssertionError</a:t>
            </a:r>
            <a:r>
              <a:rPr lang="en-US" sz="2800" dirty="0"/>
              <a:t> etc.</a:t>
            </a:r>
          </a:p>
          <a:p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Java Exception Handling Keywords</a:t>
            </a:r>
          </a:p>
          <a:p>
            <a:r>
              <a:rPr lang="en-US" sz="2800" dirty="0"/>
              <a:t>There are 5 keywords used in java exception handling.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04800"/>
            <a:ext cx="8915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Java try block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Java try block is used to </a:t>
            </a:r>
            <a:r>
              <a:rPr lang="en-US" sz="2800" b="1" dirty="0"/>
              <a:t>enclose the code that might throw an exception.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It must be </a:t>
            </a:r>
            <a:r>
              <a:rPr lang="en-US" sz="2800" b="1" dirty="0"/>
              <a:t>used within the method.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Java try block must be followed by either </a:t>
            </a:r>
            <a:r>
              <a:rPr lang="en-US" sz="2800" b="1" dirty="0"/>
              <a:t>catch or finally block.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3649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Syntax of java try-catch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441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//code   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Exception_class_Name</a:t>
            </a:r>
            <a:r>
              <a:rPr lang="en-US" dirty="0"/>
              <a:t> ref)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3276600"/>
            <a:ext cx="3971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Syntax of try-finally block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40386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//code   </a:t>
            </a:r>
          </a:p>
          <a:p>
            <a:r>
              <a:rPr lang="en-US" sz="2000" dirty="0"/>
              <a:t>}</a:t>
            </a:r>
            <a:r>
              <a:rPr lang="en-US" sz="2000" b="1" dirty="0"/>
              <a:t>finally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Java catch block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Java catch block is used to </a:t>
            </a:r>
            <a:r>
              <a:rPr lang="en-US" sz="2800" b="1" dirty="0"/>
              <a:t>handle the Exception</a:t>
            </a:r>
            <a:r>
              <a:rPr lang="en-US" sz="2800" dirty="0"/>
              <a:t>. It must be used </a:t>
            </a:r>
            <a:r>
              <a:rPr lang="en-US" sz="2800" b="1" dirty="0"/>
              <a:t>after the try block only.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You can use </a:t>
            </a:r>
            <a:r>
              <a:rPr lang="en-US" sz="2800" b="1" dirty="0"/>
              <a:t>multiple catch block with a single try.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2098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Ex:-</a:t>
            </a:r>
          </a:p>
          <a:p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Testtrycatch2</a:t>
            </a:r>
          </a:p>
          <a:p>
            <a:r>
              <a:rPr lang="en-US" sz="2800" dirty="0"/>
              <a:t>{  </a:t>
            </a:r>
          </a:p>
          <a:p>
            <a:r>
              <a:rPr lang="en-US" sz="2800" dirty="0"/>
              <a:t> 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 </a:t>
            </a:r>
            <a:r>
              <a:rPr lang="en-US" sz="2800" dirty="0" err="1"/>
              <a:t>args</a:t>
            </a:r>
            <a:r>
              <a:rPr lang="en-US" sz="2800" dirty="0"/>
              <a:t>[]){  </a:t>
            </a:r>
          </a:p>
          <a:p>
            <a:r>
              <a:rPr lang="en-US" sz="2800" dirty="0"/>
              <a:t>   </a:t>
            </a:r>
            <a:r>
              <a:rPr lang="en-US" sz="2800" b="1" dirty="0"/>
              <a:t>try</a:t>
            </a:r>
          </a:p>
          <a:p>
            <a:r>
              <a:rPr lang="en-US" sz="2800" dirty="0"/>
              <a:t>{   </a:t>
            </a:r>
            <a:r>
              <a:rPr lang="en-US" sz="2800" b="1" dirty="0" err="1"/>
              <a:t>int</a:t>
            </a:r>
            <a:r>
              <a:rPr lang="en-US" sz="2800" dirty="0"/>
              <a:t> data=50/0;   }</a:t>
            </a:r>
          </a:p>
          <a:p>
            <a:r>
              <a:rPr lang="en-US" sz="2800" b="1" dirty="0"/>
              <a:t>catch</a:t>
            </a:r>
            <a:r>
              <a:rPr lang="en-US" sz="2800" dirty="0"/>
              <a:t>(</a:t>
            </a:r>
            <a:r>
              <a:rPr lang="en-US" sz="2800" dirty="0" err="1"/>
              <a:t>ArithmeticException</a:t>
            </a:r>
            <a:r>
              <a:rPr lang="en-US" sz="2800" dirty="0"/>
              <a:t> e)</a:t>
            </a:r>
          </a:p>
          <a:p>
            <a:r>
              <a:rPr lang="en-US" sz="2800" dirty="0"/>
              <a:t>{</a:t>
            </a:r>
            <a:r>
              <a:rPr lang="en-US" sz="2800" dirty="0" err="1"/>
              <a:t>System.out.println</a:t>
            </a:r>
            <a:r>
              <a:rPr lang="en-US" sz="2800" dirty="0"/>
              <a:t>(e);}  </a:t>
            </a:r>
          </a:p>
          <a:p>
            <a:r>
              <a:rPr lang="en-US" sz="2800" dirty="0"/>
              <a:t>   </a:t>
            </a:r>
            <a:r>
              <a:rPr lang="en-US" sz="2800" dirty="0" err="1"/>
              <a:t>System.out.println</a:t>
            </a:r>
            <a:r>
              <a:rPr lang="en-US" sz="2800" dirty="0"/>
              <a:t>("rest of the code...");  }  </a:t>
            </a:r>
          </a:p>
          <a:p>
            <a:r>
              <a:rPr lang="en-US" sz="2800" dirty="0"/>
              <a:t>}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819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erdana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gnkhalsa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LINO</cp:lastModifiedBy>
  <cp:revision>37</cp:revision>
  <dcterms:created xsi:type="dcterms:W3CDTF">2016-09-01T06:12:01Z</dcterms:created>
  <dcterms:modified xsi:type="dcterms:W3CDTF">2022-03-29T04:21:36Z</dcterms:modified>
</cp:coreProperties>
</file>