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72" r:id="rId14"/>
    <p:sldId id="268" r:id="rId15"/>
    <p:sldId id="273" r:id="rId16"/>
    <p:sldId id="274" r:id="rId17"/>
    <p:sldId id="275" r:id="rId18"/>
    <p:sldId id="270" r:id="rId19"/>
    <p:sldId id="271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AF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8903" y="256159"/>
            <a:ext cx="7486192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1640" y="2193163"/>
            <a:ext cx="8507730" cy="158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AF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inheritance-in-java" TargetMode="External"/><Relationship Id="rId2" Type="http://schemas.openxmlformats.org/officeDocument/2006/relationships/hyperlink" Target="https://www.javatpoint.com/abstract-class-in-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9955" y="196670"/>
            <a:ext cx="8324088" cy="6220967"/>
            <a:chOff x="409955" y="249936"/>
            <a:chExt cx="8324088" cy="6220967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955" y="249936"/>
              <a:ext cx="8324088" cy="62209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274320"/>
              <a:ext cx="8229600" cy="61264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7199" y="274320"/>
              <a:ext cx="8229600" cy="6126480"/>
            </a:xfrm>
            <a:custGeom>
              <a:avLst/>
              <a:gdLst/>
              <a:ahLst/>
              <a:cxnLst/>
              <a:rect l="l" t="t" r="r" b="b"/>
              <a:pathLst>
                <a:path w="8229600" h="6126480">
                  <a:moveTo>
                    <a:pt x="0" y="6126480"/>
                  </a:moveTo>
                  <a:lnTo>
                    <a:pt x="8229600" y="612648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26480"/>
                  </a:lnTo>
                  <a:close/>
                </a:path>
              </a:pathLst>
            </a:custGeom>
            <a:ln w="9144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9059" y="1138555"/>
              <a:ext cx="213360" cy="224790"/>
            </a:xfrm>
            <a:custGeom>
              <a:avLst/>
              <a:gdLst/>
              <a:ahLst/>
              <a:cxnLst/>
              <a:rect l="l" t="t" r="r" b="b"/>
              <a:pathLst>
                <a:path w="213360" h="224790">
                  <a:moveTo>
                    <a:pt x="109092" y="0"/>
                  </a:moveTo>
                  <a:lnTo>
                    <a:pt x="155575" y="7239"/>
                  </a:lnTo>
                  <a:lnTo>
                    <a:pt x="188087" y="28575"/>
                  </a:lnTo>
                  <a:lnTo>
                    <a:pt x="207137" y="63246"/>
                  </a:lnTo>
                  <a:lnTo>
                    <a:pt x="213360" y="110362"/>
                  </a:lnTo>
                  <a:lnTo>
                    <a:pt x="212953" y="122767"/>
                  </a:lnTo>
                  <a:lnTo>
                    <a:pt x="202920" y="166838"/>
                  </a:lnTo>
                  <a:lnTo>
                    <a:pt x="179151" y="200084"/>
                  </a:lnTo>
                  <a:lnTo>
                    <a:pt x="141557" y="220001"/>
                  </a:lnTo>
                  <a:lnTo>
                    <a:pt x="104266" y="224662"/>
                  </a:lnTo>
                  <a:lnTo>
                    <a:pt x="91382" y="224190"/>
                  </a:lnTo>
                  <a:lnTo>
                    <a:pt x="48635" y="213175"/>
                  </a:lnTo>
                  <a:lnTo>
                    <a:pt x="19349" y="188380"/>
                  </a:lnTo>
                  <a:lnTo>
                    <a:pt x="3482" y="150590"/>
                  </a:lnTo>
                  <a:lnTo>
                    <a:pt x="0" y="114300"/>
                  </a:lnTo>
                  <a:lnTo>
                    <a:pt x="426" y="101893"/>
                  </a:lnTo>
                  <a:lnTo>
                    <a:pt x="10586" y="57626"/>
                  </a:lnTo>
                  <a:lnTo>
                    <a:pt x="34442" y="24524"/>
                  </a:lnTo>
                  <a:lnTo>
                    <a:pt x="71909" y="4661"/>
                  </a:lnTo>
                  <a:lnTo>
                    <a:pt x="109092" y="0"/>
                  </a:lnTo>
                  <a:close/>
                </a:path>
              </a:pathLst>
            </a:custGeom>
            <a:ln w="12191">
              <a:solidFill>
                <a:srgbClr val="044696"/>
              </a:solidFill>
            </a:ln>
          </p:spPr>
          <p:txBody>
            <a:bodyPr wrap="square" lIns="0" tIns="0" rIns="0" bIns="0" rtlCol="0"/>
            <a:lstStyle/>
            <a:p>
              <a:r>
                <a:rPr lang="en-US" dirty="0"/>
                <a:t>                                 </a:t>
              </a:r>
              <a:endParaRPr dirty="0"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41448" y="2491740"/>
              <a:ext cx="263651" cy="7528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9067" y="1764791"/>
              <a:ext cx="248412" cy="80314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483866" y="1807463"/>
              <a:ext cx="140970" cy="697230"/>
            </a:xfrm>
            <a:custGeom>
              <a:avLst/>
              <a:gdLst/>
              <a:ahLst/>
              <a:cxnLst/>
              <a:rect l="l" t="t" r="r" b="b"/>
              <a:pathLst>
                <a:path w="140969" h="697230">
                  <a:moveTo>
                    <a:pt x="70357" y="0"/>
                  </a:moveTo>
                  <a:lnTo>
                    <a:pt x="27812" y="2666"/>
                  </a:lnTo>
                  <a:lnTo>
                    <a:pt x="0" y="18796"/>
                  </a:lnTo>
                  <a:lnTo>
                    <a:pt x="0" y="677926"/>
                  </a:lnTo>
                  <a:lnTo>
                    <a:pt x="36448" y="695198"/>
                  </a:lnTo>
                  <a:lnTo>
                    <a:pt x="60666" y="696626"/>
                  </a:lnTo>
                  <a:lnTo>
                    <a:pt x="80285" y="696626"/>
                  </a:lnTo>
                  <a:lnTo>
                    <a:pt x="120522" y="692658"/>
                  </a:lnTo>
                  <a:lnTo>
                    <a:pt x="140842" y="677926"/>
                  </a:lnTo>
                  <a:lnTo>
                    <a:pt x="140842" y="18796"/>
                  </a:lnTo>
                  <a:lnTo>
                    <a:pt x="104520" y="1524"/>
                  </a:lnTo>
                  <a:lnTo>
                    <a:pt x="70357" y="0"/>
                  </a:lnTo>
                  <a:close/>
                </a:path>
              </a:pathLst>
            </a:custGeom>
            <a:solidFill>
              <a:srgbClr val="F4F0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83866" y="1807463"/>
              <a:ext cx="140970" cy="697230"/>
            </a:xfrm>
            <a:custGeom>
              <a:avLst/>
              <a:gdLst/>
              <a:ahLst/>
              <a:cxnLst/>
              <a:rect l="l" t="t" r="r" b="b"/>
              <a:pathLst>
                <a:path w="140969" h="697230">
                  <a:moveTo>
                    <a:pt x="70357" y="0"/>
                  </a:moveTo>
                  <a:lnTo>
                    <a:pt x="113410" y="2666"/>
                  </a:lnTo>
                  <a:lnTo>
                    <a:pt x="137286" y="12826"/>
                  </a:lnTo>
                  <a:lnTo>
                    <a:pt x="139700" y="15621"/>
                  </a:lnTo>
                  <a:lnTo>
                    <a:pt x="140842" y="18796"/>
                  </a:lnTo>
                  <a:lnTo>
                    <a:pt x="140842" y="22351"/>
                  </a:lnTo>
                  <a:lnTo>
                    <a:pt x="140842" y="674370"/>
                  </a:lnTo>
                  <a:lnTo>
                    <a:pt x="140842" y="677926"/>
                  </a:lnTo>
                  <a:lnTo>
                    <a:pt x="139700" y="681101"/>
                  </a:lnTo>
                  <a:lnTo>
                    <a:pt x="137286" y="684022"/>
                  </a:lnTo>
                  <a:lnTo>
                    <a:pt x="135000" y="686815"/>
                  </a:lnTo>
                  <a:lnTo>
                    <a:pt x="97379" y="695864"/>
                  </a:lnTo>
                  <a:lnTo>
                    <a:pt x="70357" y="696722"/>
                  </a:lnTo>
                  <a:lnTo>
                    <a:pt x="60666" y="696626"/>
                  </a:lnTo>
                  <a:lnTo>
                    <a:pt x="20192" y="692658"/>
                  </a:lnTo>
                  <a:lnTo>
                    <a:pt x="0" y="677926"/>
                  </a:lnTo>
                  <a:lnTo>
                    <a:pt x="0" y="674370"/>
                  </a:lnTo>
                  <a:lnTo>
                    <a:pt x="0" y="22351"/>
                  </a:lnTo>
                  <a:lnTo>
                    <a:pt x="0" y="18796"/>
                  </a:lnTo>
                  <a:lnTo>
                    <a:pt x="1142" y="15621"/>
                  </a:lnTo>
                  <a:lnTo>
                    <a:pt x="3428" y="12826"/>
                  </a:lnTo>
                  <a:lnTo>
                    <a:pt x="5714" y="9906"/>
                  </a:lnTo>
                  <a:lnTo>
                    <a:pt x="43872" y="857"/>
                  </a:lnTo>
                  <a:lnTo>
                    <a:pt x="60688" y="95"/>
                  </a:lnTo>
                  <a:lnTo>
                    <a:pt x="70357" y="0"/>
                  </a:lnTo>
                  <a:close/>
                </a:path>
              </a:pathLst>
            </a:custGeom>
            <a:ln w="12192">
              <a:solidFill>
                <a:srgbClr val="044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4244" y="2491740"/>
              <a:ext cx="553211" cy="5821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1863" y="1935480"/>
              <a:ext cx="537972" cy="63246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756535" y="1977516"/>
              <a:ext cx="430530" cy="526415"/>
            </a:xfrm>
            <a:custGeom>
              <a:avLst/>
              <a:gdLst/>
              <a:ahLst/>
              <a:cxnLst/>
              <a:rect l="l" t="t" r="r" b="b"/>
              <a:pathLst>
                <a:path w="430530" h="526414">
                  <a:moveTo>
                    <a:pt x="393064" y="0"/>
                  </a:moveTo>
                  <a:lnTo>
                    <a:pt x="383920" y="0"/>
                  </a:lnTo>
                  <a:lnTo>
                    <a:pt x="374269" y="0"/>
                  </a:lnTo>
                  <a:lnTo>
                    <a:pt x="366394" y="381"/>
                  </a:lnTo>
                  <a:lnTo>
                    <a:pt x="334771" y="14605"/>
                  </a:lnTo>
                  <a:lnTo>
                    <a:pt x="334817" y="276223"/>
                  </a:lnTo>
                  <a:lnTo>
                    <a:pt x="335738" y="335845"/>
                  </a:lnTo>
                  <a:lnTo>
                    <a:pt x="337184" y="379475"/>
                  </a:lnTo>
                  <a:lnTo>
                    <a:pt x="336803" y="379475"/>
                  </a:lnTo>
                  <a:lnTo>
                    <a:pt x="333158" y="371453"/>
                  </a:lnTo>
                  <a:lnTo>
                    <a:pt x="302023" y="306070"/>
                  </a:lnTo>
                  <a:lnTo>
                    <a:pt x="271906" y="246887"/>
                  </a:lnTo>
                  <a:lnTo>
                    <a:pt x="170179" y="56134"/>
                  </a:lnTo>
                  <a:lnTo>
                    <a:pt x="166393" y="48559"/>
                  </a:lnTo>
                  <a:lnTo>
                    <a:pt x="134238" y="8890"/>
                  </a:lnTo>
                  <a:lnTo>
                    <a:pt x="95250" y="1650"/>
                  </a:lnTo>
                  <a:lnTo>
                    <a:pt x="38353" y="1650"/>
                  </a:lnTo>
                  <a:lnTo>
                    <a:pt x="2762" y="22939"/>
                  </a:lnTo>
                  <a:lnTo>
                    <a:pt x="0" y="39497"/>
                  </a:lnTo>
                  <a:lnTo>
                    <a:pt x="0" y="511302"/>
                  </a:lnTo>
                  <a:lnTo>
                    <a:pt x="37718" y="525907"/>
                  </a:lnTo>
                  <a:lnTo>
                    <a:pt x="56895" y="525907"/>
                  </a:lnTo>
                  <a:lnTo>
                    <a:pt x="94868" y="513715"/>
                  </a:lnTo>
                  <a:lnTo>
                    <a:pt x="95631" y="235585"/>
                  </a:lnTo>
                  <a:lnTo>
                    <a:pt x="94311" y="161617"/>
                  </a:lnTo>
                  <a:lnTo>
                    <a:pt x="92328" y="118237"/>
                  </a:lnTo>
                  <a:lnTo>
                    <a:pt x="93217" y="118237"/>
                  </a:lnTo>
                  <a:lnTo>
                    <a:pt x="108434" y="154652"/>
                  </a:lnTo>
                  <a:lnTo>
                    <a:pt x="125761" y="191531"/>
                  </a:lnTo>
                  <a:lnTo>
                    <a:pt x="276558" y="476519"/>
                  </a:lnTo>
                  <a:lnTo>
                    <a:pt x="301878" y="511175"/>
                  </a:lnTo>
                  <a:lnTo>
                    <a:pt x="335788" y="524383"/>
                  </a:lnTo>
                  <a:lnTo>
                    <a:pt x="395477" y="524383"/>
                  </a:lnTo>
                  <a:lnTo>
                    <a:pt x="429259" y="498094"/>
                  </a:lnTo>
                  <a:lnTo>
                    <a:pt x="430402" y="492633"/>
                  </a:lnTo>
                  <a:lnTo>
                    <a:pt x="430402" y="14605"/>
                  </a:lnTo>
                  <a:lnTo>
                    <a:pt x="400812" y="381"/>
                  </a:lnTo>
                  <a:lnTo>
                    <a:pt x="393064" y="0"/>
                  </a:lnTo>
                  <a:close/>
                </a:path>
              </a:pathLst>
            </a:custGeom>
            <a:solidFill>
              <a:srgbClr val="F4F0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56535" y="1977516"/>
              <a:ext cx="430530" cy="526415"/>
            </a:xfrm>
            <a:custGeom>
              <a:avLst/>
              <a:gdLst/>
              <a:ahLst/>
              <a:cxnLst/>
              <a:rect l="l" t="t" r="r" b="b"/>
              <a:pathLst>
                <a:path w="430530" h="526414">
                  <a:moveTo>
                    <a:pt x="383920" y="0"/>
                  </a:moveTo>
                  <a:lnTo>
                    <a:pt x="393064" y="0"/>
                  </a:lnTo>
                  <a:lnTo>
                    <a:pt x="400812" y="381"/>
                  </a:lnTo>
                  <a:lnTo>
                    <a:pt x="406907" y="1016"/>
                  </a:lnTo>
                  <a:lnTo>
                    <a:pt x="413131" y="1650"/>
                  </a:lnTo>
                  <a:lnTo>
                    <a:pt x="417956" y="2794"/>
                  </a:lnTo>
                  <a:lnTo>
                    <a:pt x="421258" y="4445"/>
                  </a:lnTo>
                  <a:lnTo>
                    <a:pt x="424688" y="6096"/>
                  </a:lnTo>
                  <a:lnTo>
                    <a:pt x="426973" y="8000"/>
                  </a:lnTo>
                  <a:lnTo>
                    <a:pt x="428370" y="10033"/>
                  </a:lnTo>
                  <a:lnTo>
                    <a:pt x="429640" y="12192"/>
                  </a:lnTo>
                  <a:lnTo>
                    <a:pt x="430402" y="14605"/>
                  </a:lnTo>
                  <a:lnTo>
                    <a:pt x="430402" y="17399"/>
                  </a:lnTo>
                  <a:lnTo>
                    <a:pt x="430402" y="486410"/>
                  </a:lnTo>
                  <a:lnTo>
                    <a:pt x="430402" y="492633"/>
                  </a:lnTo>
                  <a:lnTo>
                    <a:pt x="429259" y="498094"/>
                  </a:lnTo>
                  <a:lnTo>
                    <a:pt x="405510" y="522097"/>
                  </a:lnTo>
                  <a:lnTo>
                    <a:pt x="400557" y="523621"/>
                  </a:lnTo>
                  <a:lnTo>
                    <a:pt x="395477" y="524383"/>
                  </a:lnTo>
                  <a:lnTo>
                    <a:pt x="390397" y="524383"/>
                  </a:lnTo>
                  <a:lnTo>
                    <a:pt x="345313" y="524383"/>
                  </a:lnTo>
                  <a:lnTo>
                    <a:pt x="335788" y="524383"/>
                  </a:lnTo>
                  <a:lnTo>
                    <a:pt x="327659" y="523367"/>
                  </a:lnTo>
                  <a:lnTo>
                    <a:pt x="320801" y="521462"/>
                  </a:lnTo>
                  <a:lnTo>
                    <a:pt x="313944" y="519684"/>
                  </a:lnTo>
                  <a:lnTo>
                    <a:pt x="285114" y="491109"/>
                  </a:lnTo>
                  <a:lnTo>
                    <a:pt x="266953" y="458216"/>
                  </a:lnTo>
                  <a:lnTo>
                    <a:pt x="137159" y="214122"/>
                  </a:lnTo>
                  <a:lnTo>
                    <a:pt x="119979" y="179564"/>
                  </a:lnTo>
                  <a:lnTo>
                    <a:pt x="103028" y="142351"/>
                  </a:lnTo>
                  <a:lnTo>
                    <a:pt x="93217" y="118237"/>
                  </a:lnTo>
                  <a:lnTo>
                    <a:pt x="92328" y="118237"/>
                  </a:lnTo>
                  <a:lnTo>
                    <a:pt x="94311" y="161617"/>
                  </a:lnTo>
                  <a:lnTo>
                    <a:pt x="95424" y="205374"/>
                  </a:lnTo>
                  <a:lnTo>
                    <a:pt x="95631" y="235585"/>
                  </a:lnTo>
                  <a:lnTo>
                    <a:pt x="95631" y="508635"/>
                  </a:lnTo>
                  <a:lnTo>
                    <a:pt x="95631" y="511302"/>
                  </a:lnTo>
                  <a:lnTo>
                    <a:pt x="94868" y="513715"/>
                  </a:lnTo>
                  <a:lnTo>
                    <a:pt x="93344" y="515874"/>
                  </a:lnTo>
                  <a:lnTo>
                    <a:pt x="91947" y="518033"/>
                  </a:lnTo>
                  <a:lnTo>
                    <a:pt x="56895" y="525907"/>
                  </a:lnTo>
                  <a:lnTo>
                    <a:pt x="47243" y="525907"/>
                  </a:lnTo>
                  <a:lnTo>
                    <a:pt x="37718" y="525907"/>
                  </a:lnTo>
                  <a:lnTo>
                    <a:pt x="2031" y="515874"/>
                  </a:lnTo>
                  <a:lnTo>
                    <a:pt x="634" y="513715"/>
                  </a:lnTo>
                  <a:lnTo>
                    <a:pt x="0" y="511302"/>
                  </a:lnTo>
                  <a:lnTo>
                    <a:pt x="0" y="508635"/>
                  </a:lnTo>
                  <a:lnTo>
                    <a:pt x="0" y="39497"/>
                  </a:lnTo>
                  <a:lnTo>
                    <a:pt x="23463" y="4016"/>
                  </a:lnTo>
                  <a:lnTo>
                    <a:pt x="38353" y="1650"/>
                  </a:lnTo>
                  <a:lnTo>
                    <a:pt x="95250" y="1650"/>
                  </a:lnTo>
                  <a:lnTo>
                    <a:pt x="134238" y="8890"/>
                  </a:lnTo>
                  <a:lnTo>
                    <a:pt x="139700" y="12954"/>
                  </a:lnTo>
                  <a:lnTo>
                    <a:pt x="145287" y="16891"/>
                  </a:lnTo>
                  <a:lnTo>
                    <a:pt x="170179" y="56134"/>
                  </a:lnTo>
                  <a:lnTo>
                    <a:pt x="271906" y="246887"/>
                  </a:lnTo>
                  <a:lnTo>
                    <a:pt x="276288" y="255510"/>
                  </a:lnTo>
                  <a:lnTo>
                    <a:pt x="280669" y="264048"/>
                  </a:lnTo>
                  <a:lnTo>
                    <a:pt x="285051" y="272516"/>
                  </a:lnTo>
                  <a:lnTo>
                    <a:pt x="289432" y="280924"/>
                  </a:lnTo>
                  <a:lnTo>
                    <a:pt x="293693" y="289306"/>
                  </a:lnTo>
                  <a:lnTo>
                    <a:pt x="297894" y="297688"/>
                  </a:lnTo>
                  <a:lnTo>
                    <a:pt x="302023" y="306070"/>
                  </a:lnTo>
                  <a:lnTo>
                    <a:pt x="306069" y="314452"/>
                  </a:lnTo>
                  <a:lnTo>
                    <a:pt x="310120" y="322732"/>
                  </a:lnTo>
                  <a:lnTo>
                    <a:pt x="314086" y="330977"/>
                  </a:lnTo>
                  <a:lnTo>
                    <a:pt x="317982" y="339151"/>
                  </a:lnTo>
                  <a:lnTo>
                    <a:pt x="321817" y="347218"/>
                  </a:lnTo>
                  <a:lnTo>
                    <a:pt x="325677" y="355312"/>
                  </a:lnTo>
                  <a:lnTo>
                    <a:pt x="329453" y="363394"/>
                  </a:lnTo>
                  <a:lnTo>
                    <a:pt x="333158" y="371453"/>
                  </a:lnTo>
                  <a:lnTo>
                    <a:pt x="336803" y="379475"/>
                  </a:lnTo>
                  <a:lnTo>
                    <a:pt x="337184" y="379475"/>
                  </a:lnTo>
                  <a:lnTo>
                    <a:pt x="335738" y="335845"/>
                  </a:lnTo>
                  <a:lnTo>
                    <a:pt x="334946" y="290687"/>
                  </a:lnTo>
                  <a:lnTo>
                    <a:pt x="334771" y="262128"/>
                  </a:lnTo>
                  <a:lnTo>
                    <a:pt x="334771" y="17399"/>
                  </a:lnTo>
                  <a:lnTo>
                    <a:pt x="334771" y="14605"/>
                  </a:lnTo>
                  <a:lnTo>
                    <a:pt x="345313" y="4445"/>
                  </a:lnTo>
                  <a:lnTo>
                    <a:pt x="348995" y="2794"/>
                  </a:lnTo>
                  <a:lnTo>
                    <a:pt x="353948" y="1650"/>
                  </a:lnTo>
                  <a:lnTo>
                    <a:pt x="360171" y="1016"/>
                  </a:lnTo>
                  <a:lnTo>
                    <a:pt x="366394" y="381"/>
                  </a:lnTo>
                  <a:lnTo>
                    <a:pt x="374269" y="0"/>
                  </a:lnTo>
                  <a:lnTo>
                    <a:pt x="383920" y="0"/>
                  </a:lnTo>
                  <a:close/>
                </a:path>
              </a:pathLst>
            </a:custGeom>
            <a:ln w="12192">
              <a:solidFill>
                <a:srgbClr val="044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53739" y="2491740"/>
              <a:ext cx="490727" cy="5349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61360" y="1982724"/>
              <a:ext cx="475488" cy="58521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95395" y="2025141"/>
              <a:ext cx="370205" cy="478155"/>
            </a:xfrm>
            <a:custGeom>
              <a:avLst/>
              <a:gdLst/>
              <a:ahLst/>
              <a:cxnLst/>
              <a:rect l="l" t="t" r="r" b="b"/>
              <a:pathLst>
                <a:path w="370204" h="478155">
                  <a:moveTo>
                    <a:pt x="331088" y="0"/>
                  </a:moveTo>
                  <a:lnTo>
                    <a:pt x="312292" y="0"/>
                  </a:lnTo>
                  <a:lnTo>
                    <a:pt x="304418" y="254"/>
                  </a:lnTo>
                  <a:lnTo>
                    <a:pt x="273430" y="12827"/>
                  </a:lnTo>
                  <a:lnTo>
                    <a:pt x="273430" y="189230"/>
                  </a:lnTo>
                  <a:lnTo>
                    <a:pt x="96265" y="189230"/>
                  </a:lnTo>
                  <a:lnTo>
                    <a:pt x="96265" y="12827"/>
                  </a:lnTo>
                  <a:lnTo>
                    <a:pt x="95503" y="10668"/>
                  </a:lnTo>
                  <a:lnTo>
                    <a:pt x="57784" y="0"/>
                  </a:lnTo>
                  <a:lnTo>
                    <a:pt x="48259" y="0"/>
                  </a:lnTo>
                  <a:lnTo>
                    <a:pt x="38988" y="0"/>
                  </a:lnTo>
                  <a:lnTo>
                    <a:pt x="762" y="10668"/>
                  </a:lnTo>
                  <a:lnTo>
                    <a:pt x="0" y="12827"/>
                  </a:lnTo>
                  <a:lnTo>
                    <a:pt x="0" y="465200"/>
                  </a:lnTo>
                  <a:lnTo>
                    <a:pt x="38988" y="478155"/>
                  </a:lnTo>
                  <a:lnTo>
                    <a:pt x="57784" y="478155"/>
                  </a:lnTo>
                  <a:lnTo>
                    <a:pt x="95503" y="467360"/>
                  </a:lnTo>
                  <a:lnTo>
                    <a:pt x="96265" y="465200"/>
                  </a:lnTo>
                  <a:lnTo>
                    <a:pt x="96265" y="271272"/>
                  </a:lnTo>
                  <a:lnTo>
                    <a:pt x="273430" y="271272"/>
                  </a:lnTo>
                  <a:lnTo>
                    <a:pt x="273430" y="465200"/>
                  </a:lnTo>
                  <a:lnTo>
                    <a:pt x="274192" y="467360"/>
                  </a:lnTo>
                  <a:lnTo>
                    <a:pt x="312292" y="478155"/>
                  </a:lnTo>
                  <a:lnTo>
                    <a:pt x="331088" y="478155"/>
                  </a:lnTo>
                  <a:lnTo>
                    <a:pt x="368934" y="467360"/>
                  </a:lnTo>
                  <a:lnTo>
                    <a:pt x="369696" y="465200"/>
                  </a:lnTo>
                  <a:lnTo>
                    <a:pt x="369696" y="12827"/>
                  </a:lnTo>
                  <a:lnTo>
                    <a:pt x="338708" y="254"/>
                  </a:lnTo>
                  <a:lnTo>
                    <a:pt x="331088" y="0"/>
                  </a:lnTo>
                  <a:close/>
                </a:path>
              </a:pathLst>
            </a:custGeom>
            <a:solidFill>
              <a:srgbClr val="F4F0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95395" y="2025141"/>
              <a:ext cx="370205" cy="478155"/>
            </a:xfrm>
            <a:custGeom>
              <a:avLst/>
              <a:gdLst/>
              <a:ahLst/>
              <a:cxnLst/>
              <a:rect l="l" t="t" r="r" b="b"/>
              <a:pathLst>
                <a:path w="370204" h="478155">
                  <a:moveTo>
                    <a:pt x="48259" y="0"/>
                  </a:moveTo>
                  <a:lnTo>
                    <a:pt x="57784" y="0"/>
                  </a:lnTo>
                  <a:lnTo>
                    <a:pt x="65658" y="254"/>
                  </a:lnTo>
                  <a:lnTo>
                    <a:pt x="71754" y="1016"/>
                  </a:lnTo>
                  <a:lnTo>
                    <a:pt x="77850" y="1778"/>
                  </a:lnTo>
                  <a:lnTo>
                    <a:pt x="96265" y="12827"/>
                  </a:lnTo>
                  <a:lnTo>
                    <a:pt x="96265" y="15367"/>
                  </a:lnTo>
                  <a:lnTo>
                    <a:pt x="96265" y="189230"/>
                  </a:lnTo>
                  <a:lnTo>
                    <a:pt x="273430" y="189230"/>
                  </a:lnTo>
                  <a:lnTo>
                    <a:pt x="273430" y="15367"/>
                  </a:lnTo>
                  <a:lnTo>
                    <a:pt x="273430" y="12827"/>
                  </a:lnTo>
                  <a:lnTo>
                    <a:pt x="274192" y="10668"/>
                  </a:lnTo>
                  <a:lnTo>
                    <a:pt x="275843" y="8762"/>
                  </a:lnTo>
                  <a:lnTo>
                    <a:pt x="277367" y="6731"/>
                  </a:lnTo>
                  <a:lnTo>
                    <a:pt x="312292" y="0"/>
                  </a:lnTo>
                  <a:lnTo>
                    <a:pt x="321817" y="0"/>
                  </a:lnTo>
                  <a:lnTo>
                    <a:pt x="331088" y="0"/>
                  </a:lnTo>
                  <a:lnTo>
                    <a:pt x="338708" y="254"/>
                  </a:lnTo>
                  <a:lnTo>
                    <a:pt x="344804" y="1016"/>
                  </a:lnTo>
                  <a:lnTo>
                    <a:pt x="350900" y="1778"/>
                  </a:lnTo>
                  <a:lnTo>
                    <a:pt x="369696" y="12827"/>
                  </a:lnTo>
                  <a:lnTo>
                    <a:pt x="369696" y="15367"/>
                  </a:lnTo>
                  <a:lnTo>
                    <a:pt x="369696" y="462661"/>
                  </a:lnTo>
                  <a:lnTo>
                    <a:pt x="369696" y="465200"/>
                  </a:lnTo>
                  <a:lnTo>
                    <a:pt x="368934" y="467360"/>
                  </a:lnTo>
                  <a:lnTo>
                    <a:pt x="344804" y="477012"/>
                  </a:lnTo>
                  <a:lnTo>
                    <a:pt x="338708" y="477774"/>
                  </a:lnTo>
                  <a:lnTo>
                    <a:pt x="331088" y="478155"/>
                  </a:lnTo>
                  <a:lnTo>
                    <a:pt x="321817" y="478155"/>
                  </a:lnTo>
                  <a:lnTo>
                    <a:pt x="312292" y="478155"/>
                  </a:lnTo>
                  <a:lnTo>
                    <a:pt x="275843" y="469265"/>
                  </a:lnTo>
                  <a:lnTo>
                    <a:pt x="274192" y="467360"/>
                  </a:lnTo>
                  <a:lnTo>
                    <a:pt x="273430" y="465200"/>
                  </a:lnTo>
                  <a:lnTo>
                    <a:pt x="273430" y="462661"/>
                  </a:lnTo>
                  <a:lnTo>
                    <a:pt x="273430" y="271272"/>
                  </a:lnTo>
                  <a:lnTo>
                    <a:pt x="96265" y="271272"/>
                  </a:lnTo>
                  <a:lnTo>
                    <a:pt x="96265" y="462661"/>
                  </a:lnTo>
                  <a:lnTo>
                    <a:pt x="96265" y="465200"/>
                  </a:lnTo>
                  <a:lnTo>
                    <a:pt x="71754" y="477012"/>
                  </a:lnTo>
                  <a:lnTo>
                    <a:pt x="65658" y="477774"/>
                  </a:lnTo>
                  <a:lnTo>
                    <a:pt x="57784" y="478155"/>
                  </a:lnTo>
                  <a:lnTo>
                    <a:pt x="48259" y="478155"/>
                  </a:lnTo>
                  <a:lnTo>
                    <a:pt x="38988" y="478155"/>
                  </a:lnTo>
                  <a:lnTo>
                    <a:pt x="31241" y="477774"/>
                  </a:lnTo>
                  <a:lnTo>
                    <a:pt x="25018" y="477012"/>
                  </a:lnTo>
                  <a:lnTo>
                    <a:pt x="18795" y="476250"/>
                  </a:lnTo>
                  <a:lnTo>
                    <a:pt x="0" y="465200"/>
                  </a:lnTo>
                  <a:lnTo>
                    <a:pt x="0" y="462661"/>
                  </a:lnTo>
                  <a:lnTo>
                    <a:pt x="0" y="15367"/>
                  </a:lnTo>
                  <a:lnTo>
                    <a:pt x="0" y="12827"/>
                  </a:lnTo>
                  <a:lnTo>
                    <a:pt x="762" y="10668"/>
                  </a:lnTo>
                  <a:lnTo>
                    <a:pt x="25018" y="1016"/>
                  </a:lnTo>
                  <a:lnTo>
                    <a:pt x="31241" y="254"/>
                  </a:lnTo>
                  <a:lnTo>
                    <a:pt x="38988" y="0"/>
                  </a:lnTo>
                  <a:lnTo>
                    <a:pt x="48259" y="0"/>
                  </a:lnTo>
                  <a:close/>
                </a:path>
              </a:pathLst>
            </a:custGeom>
            <a:ln w="12192">
              <a:solidFill>
                <a:srgbClr val="044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21608" y="2491740"/>
              <a:ext cx="377951" cy="49225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29227" y="2025396"/>
              <a:ext cx="362712" cy="53949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763390" y="2067687"/>
              <a:ext cx="257175" cy="433705"/>
            </a:xfrm>
            <a:custGeom>
              <a:avLst/>
              <a:gdLst/>
              <a:ahLst/>
              <a:cxnLst/>
              <a:rect l="l" t="t" r="r" b="b"/>
              <a:pathLst>
                <a:path w="257175" h="433705">
                  <a:moveTo>
                    <a:pt x="244475" y="0"/>
                  </a:moveTo>
                  <a:lnTo>
                    <a:pt x="26162" y="0"/>
                  </a:lnTo>
                  <a:lnTo>
                    <a:pt x="18796" y="0"/>
                  </a:lnTo>
                  <a:lnTo>
                    <a:pt x="12573" y="2159"/>
                  </a:lnTo>
                  <a:lnTo>
                    <a:pt x="2539" y="10922"/>
                  </a:lnTo>
                  <a:lnTo>
                    <a:pt x="0" y="18034"/>
                  </a:lnTo>
                  <a:lnTo>
                    <a:pt x="0" y="415416"/>
                  </a:lnTo>
                  <a:lnTo>
                    <a:pt x="2539" y="422528"/>
                  </a:lnTo>
                  <a:lnTo>
                    <a:pt x="12573" y="431164"/>
                  </a:lnTo>
                  <a:lnTo>
                    <a:pt x="18796" y="433324"/>
                  </a:lnTo>
                  <a:lnTo>
                    <a:pt x="245745" y="433324"/>
                  </a:lnTo>
                  <a:lnTo>
                    <a:pt x="256794" y="405384"/>
                  </a:lnTo>
                  <a:lnTo>
                    <a:pt x="256794" y="392429"/>
                  </a:lnTo>
                  <a:lnTo>
                    <a:pt x="87757" y="364363"/>
                  </a:lnTo>
                  <a:lnTo>
                    <a:pt x="87757" y="242188"/>
                  </a:lnTo>
                  <a:lnTo>
                    <a:pt x="220725" y="242188"/>
                  </a:lnTo>
                  <a:lnTo>
                    <a:pt x="222504" y="241553"/>
                  </a:lnTo>
                  <a:lnTo>
                    <a:pt x="231775" y="215137"/>
                  </a:lnTo>
                  <a:lnTo>
                    <a:pt x="231775" y="202437"/>
                  </a:lnTo>
                  <a:lnTo>
                    <a:pt x="220725" y="174878"/>
                  </a:lnTo>
                  <a:lnTo>
                    <a:pt x="87757" y="174878"/>
                  </a:lnTo>
                  <a:lnTo>
                    <a:pt x="87757" y="68961"/>
                  </a:lnTo>
                  <a:lnTo>
                    <a:pt x="244475" y="68961"/>
                  </a:lnTo>
                  <a:lnTo>
                    <a:pt x="246253" y="68452"/>
                  </a:lnTo>
                  <a:lnTo>
                    <a:pt x="255143" y="41148"/>
                  </a:lnTo>
                  <a:lnTo>
                    <a:pt x="255143" y="28193"/>
                  </a:lnTo>
                  <a:lnTo>
                    <a:pt x="246253" y="635"/>
                  </a:lnTo>
                  <a:lnTo>
                    <a:pt x="244475" y="0"/>
                  </a:lnTo>
                  <a:close/>
                </a:path>
              </a:pathLst>
            </a:custGeom>
            <a:solidFill>
              <a:srgbClr val="F4F0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63390" y="2067687"/>
              <a:ext cx="257175" cy="433705"/>
            </a:xfrm>
            <a:custGeom>
              <a:avLst/>
              <a:gdLst/>
              <a:ahLst/>
              <a:cxnLst/>
              <a:rect l="l" t="t" r="r" b="b"/>
              <a:pathLst>
                <a:path w="257175" h="433705">
                  <a:moveTo>
                    <a:pt x="26162" y="0"/>
                  </a:moveTo>
                  <a:lnTo>
                    <a:pt x="242443" y="0"/>
                  </a:lnTo>
                  <a:lnTo>
                    <a:pt x="244475" y="0"/>
                  </a:lnTo>
                  <a:lnTo>
                    <a:pt x="246253" y="635"/>
                  </a:lnTo>
                  <a:lnTo>
                    <a:pt x="247776" y="1777"/>
                  </a:lnTo>
                  <a:lnTo>
                    <a:pt x="249428" y="2793"/>
                  </a:lnTo>
                  <a:lnTo>
                    <a:pt x="250698" y="4825"/>
                  </a:lnTo>
                  <a:lnTo>
                    <a:pt x="255143" y="28193"/>
                  </a:lnTo>
                  <a:lnTo>
                    <a:pt x="255143" y="34925"/>
                  </a:lnTo>
                  <a:lnTo>
                    <a:pt x="255143" y="41148"/>
                  </a:lnTo>
                  <a:lnTo>
                    <a:pt x="247776" y="67183"/>
                  </a:lnTo>
                  <a:lnTo>
                    <a:pt x="246253" y="68452"/>
                  </a:lnTo>
                  <a:lnTo>
                    <a:pt x="244475" y="68961"/>
                  </a:lnTo>
                  <a:lnTo>
                    <a:pt x="242443" y="68961"/>
                  </a:lnTo>
                  <a:lnTo>
                    <a:pt x="87757" y="68961"/>
                  </a:lnTo>
                  <a:lnTo>
                    <a:pt x="87757" y="174878"/>
                  </a:lnTo>
                  <a:lnTo>
                    <a:pt x="218694" y="174878"/>
                  </a:lnTo>
                  <a:lnTo>
                    <a:pt x="220725" y="174878"/>
                  </a:lnTo>
                  <a:lnTo>
                    <a:pt x="228346" y="182372"/>
                  </a:lnTo>
                  <a:lnTo>
                    <a:pt x="229488" y="184912"/>
                  </a:lnTo>
                  <a:lnTo>
                    <a:pt x="230378" y="188340"/>
                  </a:lnTo>
                  <a:lnTo>
                    <a:pt x="230886" y="192786"/>
                  </a:lnTo>
                  <a:lnTo>
                    <a:pt x="231394" y="197103"/>
                  </a:lnTo>
                  <a:lnTo>
                    <a:pt x="231775" y="202437"/>
                  </a:lnTo>
                  <a:lnTo>
                    <a:pt x="231775" y="208661"/>
                  </a:lnTo>
                  <a:lnTo>
                    <a:pt x="231775" y="215137"/>
                  </a:lnTo>
                  <a:lnTo>
                    <a:pt x="228346" y="234950"/>
                  </a:lnTo>
                  <a:lnTo>
                    <a:pt x="227203" y="237489"/>
                  </a:lnTo>
                  <a:lnTo>
                    <a:pt x="225806" y="239395"/>
                  </a:lnTo>
                  <a:lnTo>
                    <a:pt x="224155" y="240411"/>
                  </a:lnTo>
                  <a:lnTo>
                    <a:pt x="222504" y="241553"/>
                  </a:lnTo>
                  <a:lnTo>
                    <a:pt x="220725" y="242188"/>
                  </a:lnTo>
                  <a:lnTo>
                    <a:pt x="218694" y="242188"/>
                  </a:lnTo>
                  <a:lnTo>
                    <a:pt x="87757" y="242188"/>
                  </a:lnTo>
                  <a:lnTo>
                    <a:pt x="87757" y="364363"/>
                  </a:lnTo>
                  <a:lnTo>
                    <a:pt x="243839" y="364363"/>
                  </a:lnTo>
                  <a:lnTo>
                    <a:pt x="245745" y="364363"/>
                  </a:lnTo>
                  <a:lnTo>
                    <a:pt x="247650" y="364998"/>
                  </a:lnTo>
                  <a:lnTo>
                    <a:pt x="249300" y="366267"/>
                  </a:lnTo>
                  <a:lnTo>
                    <a:pt x="250951" y="367411"/>
                  </a:lnTo>
                  <a:lnTo>
                    <a:pt x="256794" y="392429"/>
                  </a:lnTo>
                  <a:lnTo>
                    <a:pt x="256794" y="398907"/>
                  </a:lnTo>
                  <a:lnTo>
                    <a:pt x="256794" y="405384"/>
                  </a:lnTo>
                  <a:lnTo>
                    <a:pt x="245745" y="433324"/>
                  </a:lnTo>
                  <a:lnTo>
                    <a:pt x="243839" y="433324"/>
                  </a:lnTo>
                  <a:lnTo>
                    <a:pt x="26162" y="433324"/>
                  </a:lnTo>
                  <a:lnTo>
                    <a:pt x="18796" y="433324"/>
                  </a:lnTo>
                  <a:lnTo>
                    <a:pt x="12573" y="431164"/>
                  </a:lnTo>
                  <a:lnTo>
                    <a:pt x="7493" y="426847"/>
                  </a:lnTo>
                  <a:lnTo>
                    <a:pt x="2539" y="422528"/>
                  </a:lnTo>
                  <a:lnTo>
                    <a:pt x="0" y="415416"/>
                  </a:lnTo>
                  <a:lnTo>
                    <a:pt x="0" y="405511"/>
                  </a:lnTo>
                  <a:lnTo>
                    <a:pt x="0" y="27812"/>
                  </a:lnTo>
                  <a:lnTo>
                    <a:pt x="0" y="18034"/>
                  </a:lnTo>
                  <a:lnTo>
                    <a:pt x="2539" y="10922"/>
                  </a:lnTo>
                  <a:lnTo>
                    <a:pt x="7493" y="6603"/>
                  </a:lnTo>
                  <a:lnTo>
                    <a:pt x="12573" y="2159"/>
                  </a:lnTo>
                  <a:lnTo>
                    <a:pt x="18796" y="0"/>
                  </a:lnTo>
                  <a:lnTo>
                    <a:pt x="26162" y="0"/>
                  </a:lnTo>
                  <a:close/>
                </a:path>
              </a:pathLst>
            </a:custGeom>
            <a:ln w="12192">
              <a:solidFill>
                <a:srgbClr val="044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52315" y="2491740"/>
              <a:ext cx="413003" cy="45262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59935" y="2066543"/>
              <a:ext cx="397763" cy="49987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094226" y="2108200"/>
              <a:ext cx="291465" cy="394970"/>
            </a:xfrm>
            <a:custGeom>
              <a:avLst/>
              <a:gdLst/>
              <a:ahLst/>
              <a:cxnLst/>
              <a:rect l="l" t="t" r="r" b="b"/>
              <a:pathLst>
                <a:path w="291464" h="394969">
                  <a:moveTo>
                    <a:pt x="125475" y="0"/>
                  </a:moveTo>
                  <a:lnTo>
                    <a:pt x="17018" y="0"/>
                  </a:lnTo>
                  <a:lnTo>
                    <a:pt x="11429" y="1904"/>
                  </a:lnTo>
                  <a:lnTo>
                    <a:pt x="2277" y="9802"/>
                  </a:lnTo>
                  <a:lnTo>
                    <a:pt x="0" y="16255"/>
                  </a:lnTo>
                  <a:lnTo>
                    <a:pt x="0" y="383921"/>
                  </a:lnTo>
                  <a:lnTo>
                    <a:pt x="635" y="385699"/>
                  </a:lnTo>
                  <a:lnTo>
                    <a:pt x="1992" y="387476"/>
                  </a:lnTo>
                  <a:lnTo>
                    <a:pt x="3048" y="389000"/>
                  </a:lnTo>
                  <a:lnTo>
                    <a:pt x="5207" y="390271"/>
                  </a:lnTo>
                  <a:lnTo>
                    <a:pt x="11302" y="392302"/>
                  </a:lnTo>
                  <a:lnTo>
                    <a:pt x="15366" y="393191"/>
                  </a:lnTo>
                  <a:lnTo>
                    <a:pt x="20574" y="393700"/>
                  </a:lnTo>
                  <a:lnTo>
                    <a:pt x="25653" y="394335"/>
                  </a:lnTo>
                  <a:lnTo>
                    <a:pt x="32131" y="394715"/>
                  </a:lnTo>
                  <a:lnTo>
                    <a:pt x="47751" y="394715"/>
                  </a:lnTo>
                  <a:lnTo>
                    <a:pt x="54228" y="394335"/>
                  </a:lnTo>
                  <a:lnTo>
                    <a:pt x="59182" y="393700"/>
                  </a:lnTo>
                  <a:lnTo>
                    <a:pt x="64262" y="393191"/>
                  </a:lnTo>
                  <a:lnTo>
                    <a:pt x="79883" y="383921"/>
                  </a:lnTo>
                  <a:lnTo>
                    <a:pt x="79883" y="232283"/>
                  </a:lnTo>
                  <a:lnTo>
                    <a:pt x="223824" y="232283"/>
                  </a:lnTo>
                  <a:lnTo>
                    <a:pt x="221487" y="229362"/>
                  </a:lnTo>
                  <a:lnTo>
                    <a:pt x="216662" y="224409"/>
                  </a:lnTo>
                  <a:lnTo>
                    <a:pt x="211454" y="220345"/>
                  </a:lnTo>
                  <a:lnTo>
                    <a:pt x="206375" y="216280"/>
                  </a:lnTo>
                  <a:lnTo>
                    <a:pt x="200787" y="212851"/>
                  </a:lnTo>
                  <a:lnTo>
                    <a:pt x="194945" y="210058"/>
                  </a:lnTo>
                  <a:lnTo>
                    <a:pt x="203829" y="206964"/>
                  </a:lnTo>
                  <a:lnTo>
                    <a:pt x="240601" y="184642"/>
                  </a:lnTo>
                  <a:lnTo>
                    <a:pt x="251635" y="172465"/>
                  </a:lnTo>
                  <a:lnTo>
                    <a:pt x="79883" y="172465"/>
                  </a:lnTo>
                  <a:lnTo>
                    <a:pt x="79883" y="60960"/>
                  </a:lnTo>
                  <a:lnTo>
                    <a:pt x="261820" y="60960"/>
                  </a:lnTo>
                  <a:lnTo>
                    <a:pt x="260326" y="57554"/>
                  </a:lnTo>
                  <a:lnTo>
                    <a:pt x="229330" y="23082"/>
                  </a:lnTo>
                  <a:lnTo>
                    <a:pt x="191643" y="6635"/>
                  </a:lnTo>
                  <a:lnTo>
                    <a:pt x="145567" y="321"/>
                  </a:lnTo>
                  <a:lnTo>
                    <a:pt x="132855" y="27"/>
                  </a:lnTo>
                  <a:lnTo>
                    <a:pt x="125475" y="0"/>
                  </a:lnTo>
                  <a:close/>
                </a:path>
                <a:path w="291464" h="394969">
                  <a:moveTo>
                    <a:pt x="223824" y="232283"/>
                  </a:moveTo>
                  <a:lnTo>
                    <a:pt x="113284" y="232283"/>
                  </a:lnTo>
                  <a:lnTo>
                    <a:pt x="120776" y="233552"/>
                  </a:lnTo>
                  <a:lnTo>
                    <a:pt x="127253" y="236220"/>
                  </a:lnTo>
                  <a:lnTo>
                    <a:pt x="133731" y="238760"/>
                  </a:lnTo>
                  <a:lnTo>
                    <a:pt x="139446" y="242697"/>
                  </a:lnTo>
                  <a:lnTo>
                    <a:pt x="144399" y="247903"/>
                  </a:lnTo>
                  <a:lnTo>
                    <a:pt x="149351" y="252984"/>
                  </a:lnTo>
                  <a:lnTo>
                    <a:pt x="153924" y="259461"/>
                  </a:lnTo>
                  <a:lnTo>
                    <a:pt x="157861" y="267208"/>
                  </a:lnTo>
                  <a:lnTo>
                    <a:pt x="160930" y="273139"/>
                  </a:lnTo>
                  <a:lnTo>
                    <a:pt x="205612" y="381253"/>
                  </a:lnTo>
                  <a:lnTo>
                    <a:pt x="206375" y="383794"/>
                  </a:lnTo>
                  <a:lnTo>
                    <a:pt x="207390" y="385825"/>
                  </a:lnTo>
                  <a:lnTo>
                    <a:pt x="208661" y="387476"/>
                  </a:lnTo>
                  <a:lnTo>
                    <a:pt x="209803" y="389254"/>
                  </a:lnTo>
                  <a:lnTo>
                    <a:pt x="211962" y="390651"/>
                  </a:lnTo>
                  <a:lnTo>
                    <a:pt x="217804" y="392938"/>
                  </a:lnTo>
                  <a:lnTo>
                    <a:pt x="221741" y="393700"/>
                  </a:lnTo>
                  <a:lnTo>
                    <a:pt x="231901" y="394462"/>
                  </a:lnTo>
                  <a:lnTo>
                    <a:pt x="238633" y="394715"/>
                  </a:lnTo>
                  <a:lnTo>
                    <a:pt x="257301" y="394715"/>
                  </a:lnTo>
                  <a:lnTo>
                    <a:pt x="291464" y="384810"/>
                  </a:lnTo>
                  <a:lnTo>
                    <a:pt x="291464" y="380491"/>
                  </a:lnTo>
                  <a:lnTo>
                    <a:pt x="250825" y="279908"/>
                  </a:lnTo>
                  <a:lnTo>
                    <a:pt x="247943" y="273123"/>
                  </a:lnTo>
                  <a:lnTo>
                    <a:pt x="226060" y="235076"/>
                  </a:lnTo>
                  <a:lnTo>
                    <a:pt x="223824" y="232283"/>
                  </a:lnTo>
                  <a:close/>
                </a:path>
                <a:path w="291464" h="394969">
                  <a:moveTo>
                    <a:pt x="261820" y="60960"/>
                  </a:moveTo>
                  <a:lnTo>
                    <a:pt x="124840" y="60960"/>
                  </a:lnTo>
                  <a:lnTo>
                    <a:pt x="131952" y="61340"/>
                  </a:lnTo>
                  <a:lnTo>
                    <a:pt x="137160" y="61849"/>
                  </a:lnTo>
                  <a:lnTo>
                    <a:pt x="174682" y="76997"/>
                  </a:lnTo>
                  <a:lnTo>
                    <a:pt x="188595" y="115950"/>
                  </a:lnTo>
                  <a:lnTo>
                    <a:pt x="188595" y="124460"/>
                  </a:lnTo>
                  <a:lnTo>
                    <a:pt x="187198" y="132207"/>
                  </a:lnTo>
                  <a:lnTo>
                    <a:pt x="184276" y="139064"/>
                  </a:lnTo>
                  <a:lnTo>
                    <a:pt x="181483" y="145923"/>
                  </a:lnTo>
                  <a:lnTo>
                    <a:pt x="150368" y="168275"/>
                  </a:lnTo>
                  <a:lnTo>
                    <a:pt x="120523" y="172465"/>
                  </a:lnTo>
                  <a:lnTo>
                    <a:pt x="251635" y="172465"/>
                  </a:lnTo>
                  <a:lnTo>
                    <a:pt x="268358" y="135378"/>
                  </a:lnTo>
                  <a:lnTo>
                    <a:pt x="271145" y="107696"/>
                  </a:lnTo>
                  <a:lnTo>
                    <a:pt x="270714" y="96387"/>
                  </a:lnTo>
                  <a:lnTo>
                    <a:pt x="269414" y="85709"/>
                  </a:lnTo>
                  <a:lnTo>
                    <a:pt x="267233" y="75674"/>
                  </a:lnTo>
                  <a:lnTo>
                    <a:pt x="264160" y="66294"/>
                  </a:lnTo>
                  <a:lnTo>
                    <a:pt x="261820" y="60960"/>
                  </a:lnTo>
                  <a:close/>
                </a:path>
              </a:pathLst>
            </a:custGeom>
            <a:solidFill>
              <a:srgbClr val="F4F0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68013" y="2163063"/>
              <a:ext cx="120904" cy="12369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094226" y="2108200"/>
              <a:ext cx="291465" cy="394970"/>
            </a:xfrm>
            <a:custGeom>
              <a:avLst/>
              <a:gdLst/>
              <a:ahLst/>
              <a:cxnLst/>
              <a:rect l="l" t="t" r="r" b="b"/>
              <a:pathLst>
                <a:path w="291464" h="394969">
                  <a:moveTo>
                    <a:pt x="23749" y="0"/>
                  </a:moveTo>
                  <a:lnTo>
                    <a:pt x="125475" y="0"/>
                  </a:lnTo>
                  <a:lnTo>
                    <a:pt x="132855" y="27"/>
                  </a:lnTo>
                  <a:lnTo>
                    <a:pt x="139557" y="126"/>
                  </a:lnTo>
                  <a:lnTo>
                    <a:pt x="145567" y="321"/>
                  </a:lnTo>
                  <a:lnTo>
                    <a:pt x="150875" y="635"/>
                  </a:lnTo>
                  <a:lnTo>
                    <a:pt x="157607" y="1015"/>
                  </a:lnTo>
                  <a:lnTo>
                    <a:pt x="202025" y="9802"/>
                  </a:lnTo>
                  <a:lnTo>
                    <a:pt x="237017" y="28769"/>
                  </a:lnTo>
                  <a:lnTo>
                    <a:pt x="264160" y="66294"/>
                  </a:lnTo>
                  <a:lnTo>
                    <a:pt x="271145" y="107696"/>
                  </a:lnTo>
                  <a:lnTo>
                    <a:pt x="270835" y="117367"/>
                  </a:lnTo>
                  <a:lnTo>
                    <a:pt x="259969" y="159099"/>
                  </a:lnTo>
                  <a:lnTo>
                    <a:pt x="234315" y="189990"/>
                  </a:lnTo>
                  <a:lnTo>
                    <a:pt x="194945" y="210058"/>
                  </a:lnTo>
                  <a:lnTo>
                    <a:pt x="200787" y="212851"/>
                  </a:lnTo>
                  <a:lnTo>
                    <a:pt x="206375" y="216280"/>
                  </a:lnTo>
                  <a:lnTo>
                    <a:pt x="211454" y="220345"/>
                  </a:lnTo>
                  <a:lnTo>
                    <a:pt x="216662" y="224409"/>
                  </a:lnTo>
                  <a:lnTo>
                    <a:pt x="242038" y="260602"/>
                  </a:lnTo>
                  <a:lnTo>
                    <a:pt x="250825" y="279908"/>
                  </a:lnTo>
                  <a:lnTo>
                    <a:pt x="283972" y="357377"/>
                  </a:lnTo>
                  <a:lnTo>
                    <a:pt x="286893" y="364998"/>
                  </a:lnTo>
                  <a:lnTo>
                    <a:pt x="288925" y="370586"/>
                  </a:lnTo>
                  <a:lnTo>
                    <a:pt x="289940" y="374141"/>
                  </a:lnTo>
                  <a:lnTo>
                    <a:pt x="290957" y="377698"/>
                  </a:lnTo>
                  <a:lnTo>
                    <a:pt x="291464" y="380491"/>
                  </a:lnTo>
                  <a:lnTo>
                    <a:pt x="291464" y="382524"/>
                  </a:lnTo>
                  <a:lnTo>
                    <a:pt x="291464" y="384810"/>
                  </a:lnTo>
                  <a:lnTo>
                    <a:pt x="271145" y="394080"/>
                  </a:lnTo>
                  <a:lnTo>
                    <a:pt x="265302" y="394462"/>
                  </a:lnTo>
                  <a:lnTo>
                    <a:pt x="257301" y="394715"/>
                  </a:lnTo>
                  <a:lnTo>
                    <a:pt x="247141" y="394715"/>
                  </a:lnTo>
                  <a:lnTo>
                    <a:pt x="238633" y="394715"/>
                  </a:lnTo>
                  <a:lnTo>
                    <a:pt x="231901" y="394462"/>
                  </a:lnTo>
                  <a:lnTo>
                    <a:pt x="226822" y="394080"/>
                  </a:lnTo>
                  <a:lnTo>
                    <a:pt x="221741" y="393700"/>
                  </a:lnTo>
                  <a:lnTo>
                    <a:pt x="208661" y="387476"/>
                  </a:lnTo>
                  <a:lnTo>
                    <a:pt x="207390" y="385825"/>
                  </a:lnTo>
                  <a:lnTo>
                    <a:pt x="206375" y="383794"/>
                  </a:lnTo>
                  <a:lnTo>
                    <a:pt x="205612" y="381253"/>
                  </a:lnTo>
                  <a:lnTo>
                    <a:pt x="170307" y="293624"/>
                  </a:lnTo>
                  <a:lnTo>
                    <a:pt x="167165" y="286335"/>
                  </a:lnTo>
                  <a:lnTo>
                    <a:pt x="164036" y="279511"/>
                  </a:lnTo>
                  <a:lnTo>
                    <a:pt x="160930" y="273139"/>
                  </a:lnTo>
                  <a:lnTo>
                    <a:pt x="157861" y="267208"/>
                  </a:lnTo>
                  <a:lnTo>
                    <a:pt x="153924" y="259461"/>
                  </a:lnTo>
                  <a:lnTo>
                    <a:pt x="149351" y="252984"/>
                  </a:lnTo>
                  <a:lnTo>
                    <a:pt x="144399" y="247903"/>
                  </a:lnTo>
                  <a:lnTo>
                    <a:pt x="139446" y="242697"/>
                  </a:lnTo>
                  <a:lnTo>
                    <a:pt x="133731" y="238760"/>
                  </a:lnTo>
                  <a:lnTo>
                    <a:pt x="127253" y="236220"/>
                  </a:lnTo>
                  <a:lnTo>
                    <a:pt x="120776" y="233552"/>
                  </a:lnTo>
                  <a:lnTo>
                    <a:pt x="113284" y="232283"/>
                  </a:lnTo>
                  <a:lnTo>
                    <a:pt x="104775" y="232283"/>
                  </a:lnTo>
                  <a:lnTo>
                    <a:pt x="79883" y="232283"/>
                  </a:lnTo>
                  <a:lnTo>
                    <a:pt x="79883" y="381888"/>
                  </a:lnTo>
                  <a:lnTo>
                    <a:pt x="79883" y="383921"/>
                  </a:lnTo>
                  <a:lnTo>
                    <a:pt x="79248" y="385699"/>
                  </a:lnTo>
                  <a:lnTo>
                    <a:pt x="77977" y="387350"/>
                  </a:lnTo>
                  <a:lnTo>
                    <a:pt x="76581" y="389000"/>
                  </a:lnTo>
                  <a:lnTo>
                    <a:pt x="74422" y="390271"/>
                  </a:lnTo>
                  <a:lnTo>
                    <a:pt x="71374" y="391287"/>
                  </a:lnTo>
                  <a:lnTo>
                    <a:pt x="68325" y="392302"/>
                  </a:lnTo>
                  <a:lnTo>
                    <a:pt x="64262" y="393191"/>
                  </a:lnTo>
                  <a:lnTo>
                    <a:pt x="59182" y="393700"/>
                  </a:lnTo>
                  <a:lnTo>
                    <a:pt x="54228" y="394335"/>
                  </a:lnTo>
                  <a:lnTo>
                    <a:pt x="47751" y="394715"/>
                  </a:lnTo>
                  <a:lnTo>
                    <a:pt x="39750" y="394715"/>
                  </a:lnTo>
                  <a:lnTo>
                    <a:pt x="32131" y="394715"/>
                  </a:lnTo>
                  <a:lnTo>
                    <a:pt x="25653" y="394335"/>
                  </a:lnTo>
                  <a:lnTo>
                    <a:pt x="20574" y="393700"/>
                  </a:lnTo>
                  <a:lnTo>
                    <a:pt x="15366" y="393191"/>
                  </a:lnTo>
                  <a:lnTo>
                    <a:pt x="1904" y="387350"/>
                  </a:lnTo>
                  <a:lnTo>
                    <a:pt x="635" y="385699"/>
                  </a:lnTo>
                  <a:lnTo>
                    <a:pt x="0" y="383921"/>
                  </a:lnTo>
                  <a:lnTo>
                    <a:pt x="0" y="381888"/>
                  </a:lnTo>
                  <a:lnTo>
                    <a:pt x="0" y="25146"/>
                  </a:lnTo>
                  <a:lnTo>
                    <a:pt x="0" y="16255"/>
                  </a:lnTo>
                  <a:lnTo>
                    <a:pt x="2286" y="9778"/>
                  </a:lnTo>
                  <a:lnTo>
                    <a:pt x="6858" y="5841"/>
                  </a:lnTo>
                  <a:lnTo>
                    <a:pt x="11429" y="1904"/>
                  </a:lnTo>
                  <a:lnTo>
                    <a:pt x="17018" y="0"/>
                  </a:lnTo>
                  <a:lnTo>
                    <a:pt x="23749" y="0"/>
                  </a:lnTo>
                  <a:close/>
                </a:path>
              </a:pathLst>
            </a:custGeom>
            <a:ln w="12192">
              <a:solidFill>
                <a:srgbClr val="044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98264" y="2491740"/>
              <a:ext cx="192024" cy="40538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05884" y="2112263"/>
              <a:ext cx="176784" cy="45415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439539" y="2154681"/>
              <a:ext cx="70485" cy="347980"/>
            </a:xfrm>
            <a:custGeom>
              <a:avLst/>
              <a:gdLst/>
              <a:ahLst/>
              <a:cxnLst/>
              <a:rect l="l" t="t" r="r" b="b"/>
              <a:pathLst>
                <a:path w="70485" h="347980">
                  <a:moveTo>
                    <a:pt x="42037" y="0"/>
                  </a:moveTo>
                  <a:lnTo>
                    <a:pt x="35178" y="0"/>
                  </a:lnTo>
                  <a:lnTo>
                    <a:pt x="28448" y="0"/>
                  </a:lnTo>
                  <a:lnTo>
                    <a:pt x="22860" y="253"/>
                  </a:lnTo>
                  <a:lnTo>
                    <a:pt x="0" y="9397"/>
                  </a:lnTo>
                  <a:lnTo>
                    <a:pt x="0" y="338581"/>
                  </a:lnTo>
                  <a:lnTo>
                    <a:pt x="28448" y="347979"/>
                  </a:lnTo>
                  <a:lnTo>
                    <a:pt x="42037" y="347979"/>
                  </a:lnTo>
                  <a:lnTo>
                    <a:pt x="70358" y="338581"/>
                  </a:lnTo>
                  <a:lnTo>
                    <a:pt x="70358" y="9397"/>
                  </a:lnTo>
                  <a:lnTo>
                    <a:pt x="47751" y="253"/>
                  </a:lnTo>
                  <a:lnTo>
                    <a:pt x="42037" y="0"/>
                  </a:lnTo>
                  <a:close/>
                </a:path>
              </a:pathLst>
            </a:custGeom>
            <a:solidFill>
              <a:srgbClr val="F4F0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39539" y="2154681"/>
              <a:ext cx="70485" cy="347980"/>
            </a:xfrm>
            <a:custGeom>
              <a:avLst/>
              <a:gdLst/>
              <a:ahLst/>
              <a:cxnLst/>
              <a:rect l="l" t="t" r="r" b="b"/>
              <a:pathLst>
                <a:path w="70485" h="347980">
                  <a:moveTo>
                    <a:pt x="35178" y="0"/>
                  </a:moveTo>
                  <a:lnTo>
                    <a:pt x="42037" y="0"/>
                  </a:lnTo>
                  <a:lnTo>
                    <a:pt x="47751" y="253"/>
                  </a:lnTo>
                  <a:lnTo>
                    <a:pt x="52197" y="888"/>
                  </a:lnTo>
                  <a:lnTo>
                    <a:pt x="56641" y="1396"/>
                  </a:lnTo>
                  <a:lnTo>
                    <a:pt x="60198" y="2031"/>
                  </a:lnTo>
                  <a:lnTo>
                    <a:pt x="62864" y="2920"/>
                  </a:lnTo>
                  <a:lnTo>
                    <a:pt x="65532" y="3809"/>
                  </a:lnTo>
                  <a:lnTo>
                    <a:pt x="67437" y="4952"/>
                  </a:lnTo>
                  <a:lnTo>
                    <a:pt x="68580" y="6476"/>
                  </a:lnTo>
                  <a:lnTo>
                    <a:pt x="69723" y="7873"/>
                  </a:lnTo>
                  <a:lnTo>
                    <a:pt x="70358" y="9397"/>
                  </a:lnTo>
                  <a:lnTo>
                    <a:pt x="70358" y="11175"/>
                  </a:lnTo>
                  <a:lnTo>
                    <a:pt x="70358" y="336803"/>
                  </a:lnTo>
                  <a:lnTo>
                    <a:pt x="70358" y="338581"/>
                  </a:lnTo>
                  <a:lnTo>
                    <a:pt x="69723" y="340105"/>
                  </a:lnTo>
                  <a:lnTo>
                    <a:pt x="68580" y="341502"/>
                  </a:lnTo>
                  <a:lnTo>
                    <a:pt x="67437" y="343026"/>
                  </a:lnTo>
                  <a:lnTo>
                    <a:pt x="65532" y="344169"/>
                  </a:lnTo>
                  <a:lnTo>
                    <a:pt x="62864" y="345058"/>
                  </a:lnTo>
                  <a:lnTo>
                    <a:pt x="60198" y="345947"/>
                  </a:lnTo>
                  <a:lnTo>
                    <a:pt x="56641" y="346582"/>
                  </a:lnTo>
                  <a:lnTo>
                    <a:pt x="52197" y="347217"/>
                  </a:lnTo>
                  <a:lnTo>
                    <a:pt x="47751" y="347725"/>
                  </a:lnTo>
                  <a:lnTo>
                    <a:pt x="42037" y="347979"/>
                  </a:lnTo>
                  <a:lnTo>
                    <a:pt x="35178" y="347979"/>
                  </a:lnTo>
                  <a:lnTo>
                    <a:pt x="28448" y="347979"/>
                  </a:lnTo>
                  <a:lnTo>
                    <a:pt x="7493" y="345058"/>
                  </a:lnTo>
                  <a:lnTo>
                    <a:pt x="4825" y="344169"/>
                  </a:lnTo>
                  <a:lnTo>
                    <a:pt x="2921" y="343026"/>
                  </a:lnTo>
                  <a:lnTo>
                    <a:pt x="1777" y="341502"/>
                  </a:lnTo>
                  <a:lnTo>
                    <a:pt x="635" y="340105"/>
                  </a:lnTo>
                  <a:lnTo>
                    <a:pt x="0" y="338581"/>
                  </a:lnTo>
                  <a:lnTo>
                    <a:pt x="0" y="336803"/>
                  </a:lnTo>
                  <a:lnTo>
                    <a:pt x="0" y="11175"/>
                  </a:lnTo>
                  <a:lnTo>
                    <a:pt x="0" y="9397"/>
                  </a:lnTo>
                  <a:lnTo>
                    <a:pt x="635" y="7873"/>
                  </a:lnTo>
                  <a:lnTo>
                    <a:pt x="1777" y="6476"/>
                  </a:lnTo>
                  <a:lnTo>
                    <a:pt x="2921" y="4952"/>
                  </a:lnTo>
                  <a:lnTo>
                    <a:pt x="4825" y="3809"/>
                  </a:lnTo>
                  <a:lnTo>
                    <a:pt x="7620" y="2920"/>
                  </a:lnTo>
                  <a:lnTo>
                    <a:pt x="10287" y="2031"/>
                  </a:lnTo>
                  <a:lnTo>
                    <a:pt x="13970" y="1396"/>
                  </a:lnTo>
                  <a:lnTo>
                    <a:pt x="18414" y="888"/>
                  </a:lnTo>
                  <a:lnTo>
                    <a:pt x="22860" y="253"/>
                  </a:lnTo>
                  <a:lnTo>
                    <a:pt x="28448" y="0"/>
                  </a:lnTo>
                  <a:lnTo>
                    <a:pt x="35178" y="0"/>
                  </a:lnTo>
                  <a:close/>
                </a:path>
              </a:pathLst>
            </a:custGeom>
            <a:ln w="12192">
              <a:solidFill>
                <a:srgbClr val="044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07991" y="2491740"/>
              <a:ext cx="423672" cy="45262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15611" y="2066543"/>
              <a:ext cx="408432" cy="49987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550409" y="2108200"/>
              <a:ext cx="300990" cy="394970"/>
            </a:xfrm>
            <a:custGeom>
              <a:avLst/>
              <a:gdLst/>
              <a:ahLst/>
              <a:cxnLst/>
              <a:rect l="l" t="t" r="r" b="b"/>
              <a:pathLst>
                <a:path w="300989" h="394969">
                  <a:moveTo>
                    <a:pt x="290575" y="0"/>
                  </a:moveTo>
                  <a:lnTo>
                    <a:pt x="11811" y="0"/>
                  </a:lnTo>
                  <a:lnTo>
                    <a:pt x="9778" y="0"/>
                  </a:lnTo>
                  <a:lnTo>
                    <a:pt x="8127" y="508"/>
                  </a:lnTo>
                  <a:lnTo>
                    <a:pt x="0" y="26670"/>
                  </a:lnTo>
                  <a:lnTo>
                    <a:pt x="0" y="38608"/>
                  </a:lnTo>
                  <a:lnTo>
                    <a:pt x="9778" y="65277"/>
                  </a:lnTo>
                  <a:lnTo>
                    <a:pt x="110236" y="65277"/>
                  </a:lnTo>
                  <a:lnTo>
                    <a:pt x="110236" y="383921"/>
                  </a:lnTo>
                  <a:lnTo>
                    <a:pt x="142620" y="394715"/>
                  </a:lnTo>
                  <a:lnTo>
                    <a:pt x="157987" y="394715"/>
                  </a:lnTo>
                  <a:lnTo>
                    <a:pt x="190373" y="383921"/>
                  </a:lnTo>
                  <a:lnTo>
                    <a:pt x="190373" y="65277"/>
                  </a:lnTo>
                  <a:lnTo>
                    <a:pt x="290575" y="65277"/>
                  </a:lnTo>
                  <a:lnTo>
                    <a:pt x="300609" y="38608"/>
                  </a:lnTo>
                  <a:lnTo>
                    <a:pt x="300609" y="26670"/>
                  </a:lnTo>
                  <a:lnTo>
                    <a:pt x="292226" y="508"/>
                  </a:lnTo>
                  <a:lnTo>
                    <a:pt x="290575" y="0"/>
                  </a:lnTo>
                  <a:close/>
                </a:path>
              </a:pathLst>
            </a:custGeom>
            <a:solidFill>
              <a:srgbClr val="F4F0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50409" y="2108200"/>
              <a:ext cx="300990" cy="394970"/>
            </a:xfrm>
            <a:custGeom>
              <a:avLst/>
              <a:gdLst/>
              <a:ahLst/>
              <a:cxnLst/>
              <a:rect l="l" t="t" r="r" b="b"/>
              <a:pathLst>
                <a:path w="300989" h="394969">
                  <a:moveTo>
                    <a:pt x="11811" y="0"/>
                  </a:moveTo>
                  <a:lnTo>
                    <a:pt x="288670" y="0"/>
                  </a:lnTo>
                  <a:lnTo>
                    <a:pt x="290575" y="0"/>
                  </a:lnTo>
                  <a:lnTo>
                    <a:pt x="292226" y="508"/>
                  </a:lnTo>
                  <a:lnTo>
                    <a:pt x="300609" y="26670"/>
                  </a:lnTo>
                  <a:lnTo>
                    <a:pt x="300609" y="32765"/>
                  </a:lnTo>
                  <a:lnTo>
                    <a:pt x="300609" y="38608"/>
                  </a:lnTo>
                  <a:lnTo>
                    <a:pt x="300354" y="43687"/>
                  </a:lnTo>
                  <a:lnTo>
                    <a:pt x="299847" y="47751"/>
                  </a:lnTo>
                  <a:lnTo>
                    <a:pt x="299338" y="51942"/>
                  </a:lnTo>
                  <a:lnTo>
                    <a:pt x="293750" y="63373"/>
                  </a:lnTo>
                  <a:lnTo>
                    <a:pt x="292226" y="64642"/>
                  </a:lnTo>
                  <a:lnTo>
                    <a:pt x="290575" y="65277"/>
                  </a:lnTo>
                  <a:lnTo>
                    <a:pt x="288670" y="65277"/>
                  </a:lnTo>
                  <a:lnTo>
                    <a:pt x="190373" y="65277"/>
                  </a:lnTo>
                  <a:lnTo>
                    <a:pt x="190373" y="381888"/>
                  </a:lnTo>
                  <a:lnTo>
                    <a:pt x="190373" y="383921"/>
                  </a:lnTo>
                  <a:lnTo>
                    <a:pt x="189737" y="385699"/>
                  </a:lnTo>
                  <a:lnTo>
                    <a:pt x="188340" y="387350"/>
                  </a:lnTo>
                  <a:lnTo>
                    <a:pt x="187070" y="389000"/>
                  </a:lnTo>
                  <a:lnTo>
                    <a:pt x="184912" y="390271"/>
                  </a:lnTo>
                  <a:lnTo>
                    <a:pt x="181863" y="391287"/>
                  </a:lnTo>
                  <a:lnTo>
                    <a:pt x="178815" y="392302"/>
                  </a:lnTo>
                  <a:lnTo>
                    <a:pt x="174751" y="393191"/>
                  </a:lnTo>
                  <a:lnTo>
                    <a:pt x="169544" y="393700"/>
                  </a:lnTo>
                  <a:lnTo>
                    <a:pt x="164337" y="394335"/>
                  </a:lnTo>
                  <a:lnTo>
                    <a:pt x="157987" y="394715"/>
                  </a:lnTo>
                  <a:lnTo>
                    <a:pt x="150240" y="394715"/>
                  </a:lnTo>
                  <a:lnTo>
                    <a:pt x="142620" y="394715"/>
                  </a:lnTo>
                  <a:lnTo>
                    <a:pt x="136143" y="394335"/>
                  </a:lnTo>
                  <a:lnTo>
                    <a:pt x="130937" y="393700"/>
                  </a:lnTo>
                  <a:lnTo>
                    <a:pt x="125856" y="393191"/>
                  </a:lnTo>
                  <a:lnTo>
                    <a:pt x="121792" y="392302"/>
                  </a:lnTo>
                  <a:lnTo>
                    <a:pt x="110236" y="383921"/>
                  </a:lnTo>
                  <a:lnTo>
                    <a:pt x="110236" y="381888"/>
                  </a:lnTo>
                  <a:lnTo>
                    <a:pt x="110236" y="65277"/>
                  </a:lnTo>
                  <a:lnTo>
                    <a:pt x="11811" y="65277"/>
                  </a:lnTo>
                  <a:lnTo>
                    <a:pt x="9778" y="65277"/>
                  </a:lnTo>
                  <a:lnTo>
                    <a:pt x="8127" y="64642"/>
                  </a:lnTo>
                  <a:lnTo>
                    <a:pt x="6730" y="63373"/>
                  </a:lnTo>
                  <a:lnTo>
                    <a:pt x="5206" y="62229"/>
                  </a:lnTo>
                  <a:lnTo>
                    <a:pt x="4063" y="60325"/>
                  </a:lnTo>
                  <a:lnTo>
                    <a:pt x="3048" y="57785"/>
                  </a:lnTo>
                  <a:lnTo>
                    <a:pt x="2031" y="55245"/>
                  </a:lnTo>
                  <a:lnTo>
                    <a:pt x="1269" y="51942"/>
                  </a:lnTo>
                  <a:lnTo>
                    <a:pt x="762" y="47751"/>
                  </a:lnTo>
                  <a:lnTo>
                    <a:pt x="253" y="43687"/>
                  </a:lnTo>
                  <a:lnTo>
                    <a:pt x="0" y="38608"/>
                  </a:lnTo>
                  <a:lnTo>
                    <a:pt x="0" y="32765"/>
                  </a:lnTo>
                  <a:lnTo>
                    <a:pt x="0" y="26670"/>
                  </a:lnTo>
                  <a:lnTo>
                    <a:pt x="253" y="21589"/>
                  </a:lnTo>
                  <a:lnTo>
                    <a:pt x="762" y="17272"/>
                  </a:lnTo>
                  <a:lnTo>
                    <a:pt x="1269" y="13080"/>
                  </a:lnTo>
                  <a:lnTo>
                    <a:pt x="2031" y="9651"/>
                  </a:lnTo>
                  <a:lnTo>
                    <a:pt x="3048" y="7112"/>
                  </a:lnTo>
                  <a:lnTo>
                    <a:pt x="4063" y="4572"/>
                  </a:lnTo>
                  <a:lnTo>
                    <a:pt x="5206" y="2794"/>
                  </a:lnTo>
                  <a:lnTo>
                    <a:pt x="6730" y="1650"/>
                  </a:lnTo>
                  <a:lnTo>
                    <a:pt x="8127" y="508"/>
                  </a:lnTo>
                  <a:lnTo>
                    <a:pt x="9778" y="0"/>
                  </a:lnTo>
                  <a:lnTo>
                    <a:pt x="11811" y="0"/>
                  </a:lnTo>
                  <a:close/>
                </a:path>
              </a:pathLst>
            </a:custGeom>
            <a:ln w="12192">
              <a:solidFill>
                <a:srgbClr val="044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20411" y="2491740"/>
              <a:ext cx="521208" cy="4953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28032" y="2023871"/>
              <a:ext cx="505967" cy="54406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862702" y="2065781"/>
              <a:ext cx="400050" cy="437515"/>
            </a:xfrm>
            <a:custGeom>
              <a:avLst/>
              <a:gdLst/>
              <a:ahLst/>
              <a:cxnLst/>
              <a:rect l="l" t="t" r="r" b="b"/>
              <a:pathLst>
                <a:path w="400050" h="437514">
                  <a:moveTo>
                    <a:pt x="196214" y="0"/>
                  </a:moveTo>
                  <a:lnTo>
                    <a:pt x="156337" y="1523"/>
                  </a:lnTo>
                  <a:lnTo>
                    <a:pt x="152526" y="2793"/>
                  </a:lnTo>
                  <a:lnTo>
                    <a:pt x="148589" y="4063"/>
                  </a:lnTo>
                  <a:lnTo>
                    <a:pt x="5587" y="401827"/>
                  </a:lnTo>
                  <a:lnTo>
                    <a:pt x="0" y="425195"/>
                  </a:lnTo>
                  <a:lnTo>
                    <a:pt x="762" y="428878"/>
                  </a:lnTo>
                  <a:lnTo>
                    <a:pt x="28829" y="437260"/>
                  </a:lnTo>
                  <a:lnTo>
                    <a:pt x="48768" y="437260"/>
                  </a:lnTo>
                  <a:lnTo>
                    <a:pt x="76073" y="434085"/>
                  </a:lnTo>
                  <a:lnTo>
                    <a:pt x="79375" y="432815"/>
                  </a:lnTo>
                  <a:lnTo>
                    <a:pt x="86613" y="421258"/>
                  </a:lnTo>
                  <a:lnTo>
                    <a:pt x="114173" y="336422"/>
                  </a:lnTo>
                  <a:lnTo>
                    <a:pt x="371041" y="336422"/>
                  </a:lnTo>
                  <a:lnTo>
                    <a:pt x="347469" y="268858"/>
                  </a:lnTo>
                  <a:lnTo>
                    <a:pt x="133604" y="268858"/>
                  </a:lnTo>
                  <a:lnTo>
                    <a:pt x="194818" y="84708"/>
                  </a:lnTo>
                  <a:lnTo>
                    <a:pt x="283224" y="84708"/>
                  </a:lnTo>
                  <a:lnTo>
                    <a:pt x="260096" y="18414"/>
                  </a:lnTo>
                  <a:lnTo>
                    <a:pt x="258825" y="14096"/>
                  </a:lnTo>
                  <a:lnTo>
                    <a:pt x="221253" y="214"/>
                  </a:lnTo>
                  <a:lnTo>
                    <a:pt x="196214" y="0"/>
                  </a:lnTo>
                  <a:close/>
                </a:path>
                <a:path w="400050" h="437514">
                  <a:moveTo>
                    <a:pt x="371041" y="336422"/>
                  </a:moveTo>
                  <a:lnTo>
                    <a:pt x="276860" y="336422"/>
                  </a:lnTo>
                  <a:lnTo>
                    <a:pt x="305943" y="423544"/>
                  </a:lnTo>
                  <a:lnTo>
                    <a:pt x="306959" y="426465"/>
                  </a:lnTo>
                  <a:lnTo>
                    <a:pt x="307975" y="428751"/>
                  </a:lnTo>
                  <a:lnTo>
                    <a:pt x="309372" y="430529"/>
                  </a:lnTo>
                  <a:lnTo>
                    <a:pt x="310642" y="432307"/>
                  </a:lnTo>
                  <a:lnTo>
                    <a:pt x="357632" y="437260"/>
                  </a:lnTo>
                  <a:lnTo>
                    <a:pt x="365375" y="437211"/>
                  </a:lnTo>
                  <a:lnTo>
                    <a:pt x="396367" y="432053"/>
                  </a:lnTo>
                  <a:lnTo>
                    <a:pt x="398907" y="429767"/>
                  </a:lnTo>
                  <a:lnTo>
                    <a:pt x="399796" y="426212"/>
                  </a:lnTo>
                  <a:lnTo>
                    <a:pt x="398999" y="421258"/>
                  </a:lnTo>
                  <a:lnTo>
                    <a:pt x="398399" y="416813"/>
                  </a:lnTo>
                  <a:lnTo>
                    <a:pt x="396748" y="410463"/>
                  </a:lnTo>
                  <a:lnTo>
                    <a:pt x="394081" y="402463"/>
                  </a:lnTo>
                  <a:lnTo>
                    <a:pt x="371041" y="336422"/>
                  </a:lnTo>
                  <a:close/>
                </a:path>
                <a:path w="400050" h="437514">
                  <a:moveTo>
                    <a:pt x="283224" y="84708"/>
                  </a:moveTo>
                  <a:lnTo>
                    <a:pt x="195199" y="84708"/>
                  </a:lnTo>
                  <a:lnTo>
                    <a:pt x="256412" y="268858"/>
                  </a:lnTo>
                  <a:lnTo>
                    <a:pt x="347469" y="268858"/>
                  </a:lnTo>
                  <a:lnTo>
                    <a:pt x="283224" y="84708"/>
                  </a:lnTo>
                  <a:close/>
                </a:path>
              </a:pathLst>
            </a:custGeom>
            <a:solidFill>
              <a:srgbClr val="F4F0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62702" y="2065781"/>
              <a:ext cx="400050" cy="437515"/>
            </a:xfrm>
            <a:custGeom>
              <a:avLst/>
              <a:gdLst/>
              <a:ahLst/>
              <a:cxnLst/>
              <a:rect l="l" t="t" r="r" b="b"/>
              <a:pathLst>
                <a:path w="400050" h="437514">
                  <a:moveTo>
                    <a:pt x="194818" y="84708"/>
                  </a:moveTo>
                  <a:lnTo>
                    <a:pt x="133604" y="268858"/>
                  </a:lnTo>
                  <a:lnTo>
                    <a:pt x="256412" y="268858"/>
                  </a:lnTo>
                  <a:lnTo>
                    <a:pt x="195199" y="84708"/>
                  </a:lnTo>
                  <a:lnTo>
                    <a:pt x="194818" y="84708"/>
                  </a:lnTo>
                  <a:close/>
                </a:path>
                <a:path w="400050" h="437514">
                  <a:moveTo>
                    <a:pt x="196214" y="0"/>
                  </a:moveTo>
                  <a:lnTo>
                    <a:pt x="235458" y="762"/>
                  </a:lnTo>
                  <a:lnTo>
                    <a:pt x="245872" y="2793"/>
                  </a:lnTo>
                  <a:lnTo>
                    <a:pt x="250189" y="4063"/>
                  </a:lnTo>
                  <a:lnTo>
                    <a:pt x="260096" y="18414"/>
                  </a:lnTo>
                  <a:lnTo>
                    <a:pt x="394081" y="402463"/>
                  </a:lnTo>
                  <a:lnTo>
                    <a:pt x="396748" y="410463"/>
                  </a:lnTo>
                  <a:lnTo>
                    <a:pt x="398399" y="416813"/>
                  </a:lnTo>
                  <a:lnTo>
                    <a:pt x="399034" y="421513"/>
                  </a:lnTo>
                  <a:lnTo>
                    <a:pt x="399796" y="426212"/>
                  </a:lnTo>
                  <a:lnTo>
                    <a:pt x="398907" y="429767"/>
                  </a:lnTo>
                  <a:lnTo>
                    <a:pt x="396367" y="432053"/>
                  </a:lnTo>
                  <a:lnTo>
                    <a:pt x="393954" y="434466"/>
                  </a:lnTo>
                  <a:lnTo>
                    <a:pt x="357632" y="437260"/>
                  </a:lnTo>
                  <a:lnTo>
                    <a:pt x="349535" y="437235"/>
                  </a:lnTo>
                  <a:lnTo>
                    <a:pt x="310642" y="432307"/>
                  </a:lnTo>
                  <a:lnTo>
                    <a:pt x="309372" y="430529"/>
                  </a:lnTo>
                  <a:lnTo>
                    <a:pt x="307975" y="428751"/>
                  </a:lnTo>
                  <a:lnTo>
                    <a:pt x="306959" y="426465"/>
                  </a:lnTo>
                  <a:lnTo>
                    <a:pt x="305943" y="423544"/>
                  </a:lnTo>
                  <a:lnTo>
                    <a:pt x="276860" y="336422"/>
                  </a:lnTo>
                  <a:lnTo>
                    <a:pt x="114173" y="336422"/>
                  </a:lnTo>
                  <a:lnTo>
                    <a:pt x="86613" y="421258"/>
                  </a:lnTo>
                  <a:lnTo>
                    <a:pt x="85725" y="424306"/>
                  </a:lnTo>
                  <a:lnTo>
                    <a:pt x="84582" y="426973"/>
                  </a:lnTo>
                  <a:lnTo>
                    <a:pt x="83185" y="429005"/>
                  </a:lnTo>
                  <a:lnTo>
                    <a:pt x="81661" y="431164"/>
                  </a:lnTo>
                  <a:lnTo>
                    <a:pt x="79375" y="432815"/>
                  </a:lnTo>
                  <a:lnTo>
                    <a:pt x="76073" y="434085"/>
                  </a:lnTo>
                  <a:lnTo>
                    <a:pt x="72898" y="435355"/>
                  </a:lnTo>
                  <a:lnTo>
                    <a:pt x="68325" y="436117"/>
                  </a:lnTo>
                  <a:lnTo>
                    <a:pt x="62357" y="436625"/>
                  </a:lnTo>
                  <a:lnTo>
                    <a:pt x="56514" y="437006"/>
                  </a:lnTo>
                  <a:lnTo>
                    <a:pt x="48768" y="437260"/>
                  </a:lnTo>
                  <a:lnTo>
                    <a:pt x="39116" y="437260"/>
                  </a:lnTo>
                  <a:lnTo>
                    <a:pt x="28829" y="437260"/>
                  </a:lnTo>
                  <a:lnTo>
                    <a:pt x="20827" y="436879"/>
                  </a:lnTo>
                  <a:lnTo>
                    <a:pt x="14986" y="436244"/>
                  </a:lnTo>
                  <a:lnTo>
                    <a:pt x="9144" y="435609"/>
                  </a:lnTo>
                  <a:lnTo>
                    <a:pt x="5207" y="433958"/>
                  </a:lnTo>
                  <a:lnTo>
                    <a:pt x="2921" y="431418"/>
                  </a:lnTo>
                  <a:lnTo>
                    <a:pt x="762" y="428878"/>
                  </a:lnTo>
                  <a:lnTo>
                    <a:pt x="0" y="425195"/>
                  </a:lnTo>
                  <a:lnTo>
                    <a:pt x="635" y="420496"/>
                  </a:lnTo>
                  <a:lnTo>
                    <a:pt x="1270" y="415797"/>
                  </a:lnTo>
                  <a:lnTo>
                    <a:pt x="139192" y="17398"/>
                  </a:lnTo>
                  <a:lnTo>
                    <a:pt x="152526" y="2793"/>
                  </a:lnTo>
                  <a:lnTo>
                    <a:pt x="156337" y="1523"/>
                  </a:lnTo>
                  <a:lnTo>
                    <a:pt x="188069" y="23"/>
                  </a:lnTo>
                  <a:lnTo>
                    <a:pt x="196214" y="0"/>
                  </a:lnTo>
                  <a:close/>
                </a:path>
              </a:pathLst>
            </a:custGeom>
            <a:ln w="12192">
              <a:solidFill>
                <a:srgbClr val="044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280659" y="2491740"/>
              <a:ext cx="512063" cy="53492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288279" y="1982724"/>
              <a:ext cx="496824" cy="58521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322315" y="2025777"/>
              <a:ext cx="391160" cy="477520"/>
            </a:xfrm>
            <a:custGeom>
              <a:avLst/>
              <a:gdLst/>
              <a:ahLst/>
              <a:cxnLst/>
              <a:rect l="l" t="t" r="r" b="b"/>
              <a:pathLst>
                <a:path w="391160" h="477519">
                  <a:moveTo>
                    <a:pt x="356870" y="0"/>
                  </a:moveTo>
                  <a:lnTo>
                    <a:pt x="348488" y="0"/>
                  </a:lnTo>
                  <a:lnTo>
                    <a:pt x="339725" y="0"/>
                  </a:lnTo>
                  <a:lnTo>
                    <a:pt x="332486" y="381"/>
                  </a:lnTo>
                  <a:lnTo>
                    <a:pt x="303784" y="13335"/>
                  </a:lnTo>
                  <a:lnTo>
                    <a:pt x="303784" y="237998"/>
                  </a:lnTo>
                  <a:lnTo>
                    <a:pt x="304419" y="291084"/>
                  </a:lnTo>
                  <a:lnTo>
                    <a:pt x="306070" y="344550"/>
                  </a:lnTo>
                  <a:lnTo>
                    <a:pt x="305688" y="344550"/>
                  </a:lnTo>
                  <a:lnTo>
                    <a:pt x="277875" y="285496"/>
                  </a:lnTo>
                  <a:lnTo>
                    <a:pt x="246761" y="224155"/>
                  </a:lnTo>
                  <a:lnTo>
                    <a:pt x="154432" y="50926"/>
                  </a:lnTo>
                  <a:lnTo>
                    <a:pt x="151006" y="44068"/>
                  </a:lnTo>
                  <a:lnTo>
                    <a:pt x="121793" y="8127"/>
                  </a:lnTo>
                  <a:lnTo>
                    <a:pt x="95631" y="1524"/>
                  </a:lnTo>
                  <a:lnTo>
                    <a:pt x="34798" y="1524"/>
                  </a:lnTo>
                  <a:lnTo>
                    <a:pt x="621" y="27894"/>
                  </a:lnTo>
                  <a:lnTo>
                    <a:pt x="0" y="35940"/>
                  </a:lnTo>
                  <a:lnTo>
                    <a:pt x="0" y="464185"/>
                  </a:lnTo>
                  <a:lnTo>
                    <a:pt x="34289" y="477520"/>
                  </a:lnTo>
                  <a:lnTo>
                    <a:pt x="51562" y="477520"/>
                  </a:lnTo>
                  <a:lnTo>
                    <a:pt x="86741" y="213868"/>
                  </a:lnTo>
                  <a:lnTo>
                    <a:pt x="85570" y="146748"/>
                  </a:lnTo>
                  <a:lnTo>
                    <a:pt x="83820" y="107314"/>
                  </a:lnTo>
                  <a:lnTo>
                    <a:pt x="84582" y="107314"/>
                  </a:lnTo>
                  <a:lnTo>
                    <a:pt x="114093" y="173862"/>
                  </a:lnTo>
                  <a:lnTo>
                    <a:pt x="242316" y="415925"/>
                  </a:lnTo>
                  <a:lnTo>
                    <a:pt x="246770" y="424660"/>
                  </a:lnTo>
                  <a:lnTo>
                    <a:pt x="268732" y="459613"/>
                  </a:lnTo>
                  <a:lnTo>
                    <a:pt x="304800" y="475996"/>
                  </a:lnTo>
                  <a:lnTo>
                    <a:pt x="359029" y="475996"/>
                  </a:lnTo>
                  <a:lnTo>
                    <a:pt x="389636" y="452247"/>
                  </a:lnTo>
                  <a:lnTo>
                    <a:pt x="390651" y="447167"/>
                  </a:lnTo>
                  <a:lnTo>
                    <a:pt x="390651" y="13335"/>
                  </a:lnTo>
                  <a:lnTo>
                    <a:pt x="363728" y="381"/>
                  </a:lnTo>
                  <a:lnTo>
                    <a:pt x="356870" y="0"/>
                  </a:lnTo>
                  <a:close/>
                </a:path>
              </a:pathLst>
            </a:custGeom>
            <a:solidFill>
              <a:srgbClr val="F4F0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22315" y="2025777"/>
              <a:ext cx="391160" cy="477520"/>
            </a:xfrm>
            <a:custGeom>
              <a:avLst/>
              <a:gdLst/>
              <a:ahLst/>
              <a:cxnLst/>
              <a:rect l="l" t="t" r="r" b="b"/>
              <a:pathLst>
                <a:path w="391160" h="477519">
                  <a:moveTo>
                    <a:pt x="348488" y="0"/>
                  </a:moveTo>
                  <a:lnTo>
                    <a:pt x="356870" y="0"/>
                  </a:lnTo>
                  <a:lnTo>
                    <a:pt x="363728" y="381"/>
                  </a:lnTo>
                  <a:lnTo>
                    <a:pt x="369316" y="1015"/>
                  </a:lnTo>
                  <a:lnTo>
                    <a:pt x="375031" y="1524"/>
                  </a:lnTo>
                  <a:lnTo>
                    <a:pt x="388747" y="9144"/>
                  </a:lnTo>
                  <a:lnTo>
                    <a:pt x="390017" y="11175"/>
                  </a:lnTo>
                  <a:lnTo>
                    <a:pt x="390651" y="13335"/>
                  </a:lnTo>
                  <a:lnTo>
                    <a:pt x="390651" y="15748"/>
                  </a:lnTo>
                  <a:lnTo>
                    <a:pt x="390651" y="441578"/>
                  </a:lnTo>
                  <a:lnTo>
                    <a:pt x="390651" y="447167"/>
                  </a:lnTo>
                  <a:lnTo>
                    <a:pt x="389636" y="452247"/>
                  </a:lnTo>
                  <a:lnTo>
                    <a:pt x="387731" y="456564"/>
                  </a:lnTo>
                  <a:lnTo>
                    <a:pt x="385699" y="461010"/>
                  </a:lnTo>
                  <a:lnTo>
                    <a:pt x="383159" y="464693"/>
                  </a:lnTo>
                  <a:lnTo>
                    <a:pt x="379857" y="467613"/>
                  </a:lnTo>
                  <a:lnTo>
                    <a:pt x="376555" y="470535"/>
                  </a:lnTo>
                  <a:lnTo>
                    <a:pt x="372618" y="472694"/>
                  </a:lnTo>
                  <a:lnTo>
                    <a:pt x="368046" y="473963"/>
                  </a:lnTo>
                  <a:lnTo>
                    <a:pt x="363600" y="475361"/>
                  </a:lnTo>
                  <a:lnTo>
                    <a:pt x="359029" y="475996"/>
                  </a:lnTo>
                  <a:lnTo>
                    <a:pt x="354330" y="475996"/>
                  </a:lnTo>
                  <a:lnTo>
                    <a:pt x="313309" y="475996"/>
                  </a:lnTo>
                  <a:lnTo>
                    <a:pt x="304800" y="475996"/>
                  </a:lnTo>
                  <a:lnTo>
                    <a:pt x="297434" y="475107"/>
                  </a:lnTo>
                  <a:lnTo>
                    <a:pt x="291211" y="473456"/>
                  </a:lnTo>
                  <a:lnTo>
                    <a:pt x="284988" y="471677"/>
                  </a:lnTo>
                  <a:lnTo>
                    <a:pt x="279273" y="468630"/>
                  </a:lnTo>
                  <a:lnTo>
                    <a:pt x="274066" y="464058"/>
                  </a:lnTo>
                  <a:lnTo>
                    <a:pt x="268732" y="459613"/>
                  </a:lnTo>
                  <a:lnTo>
                    <a:pt x="246770" y="424660"/>
                  </a:lnTo>
                  <a:lnTo>
                    <a:pt x="242316" y="415925"/>
                  </a:lnTo>
                  <a:lnTo>
                    <a:pt x="124460" y="194437"/>
                  </a:lnTo>
                  <a:lnTo>
                    <a:pt x="103632" y="151764"/>
                  </a:lnTo>
                  <a:lnTo>
                    <a:pt x="84582" y="107314"/>
                  </a:lnTo>
                  <a:lnTo>
                    <a:pt x="83820" y="107314"/>
                  </a:lnTo>
                  <a:lnTo>
                    <a:pt x="85570" y="146748"/>
                  </a:lnTo>
                  <a:lnTo>
                    <a:pt x="86550" y="186451"/>
                  </a:lnTo>
                  <a:lnTo>
                    <a:pt x="86741" y="213868"/>
                  </a:lnTo>
                  <a:lnTo>
                    <a:pt x="86741" y="461772"/>
                  </a:lnTo>
                  <a:lnTo>
                    <a:pt x="86741" y="464185"/>
                  </a:lnTo>
                  <a:lnTo>
                    <a:pt x="86106" y="466344"/>
                  </a:lnTo>
                  <a:lnTo>
                    <a:pt x="84709" y="468249"/>
                  </a:lnTo>
                  <a:lnTo>
                    <a:pt x="83438" y="470281"/>
                  </a:lnTo>
                  <a:lnTo>
                    <a:pt x="81025" y="471932"/>
                  </a:lnTo>
                  <a:lnTo>
                    <a:pt x="77724" y="473201"/>
                  </a:lnTo>
                  <a:lnTo>
                    <a:pt x="74422" y="474599"/>
                  </a:lnTo>
                  <a:lnTo>
                    <a:pt x="69976" y="475614"/>
                  </a:lnTo>
                  <a:lnTo>
                    <a:pt x="64388" y="476376"/>
                  </a:lnTo>
                  <a:lnTo>
                    <a:pt x="58800" y="477138"/>
                  </a:lnTo>
                  <a:lnTo>
                    <a:pt x="51562" y="477520"/>
                  </a:lnTo>
                  <a:lnTo>
                    <a:pt x="42799" y="477520"/>
                  </a:lnTo>
                  <a:lnTo>
                    <a:pt x="34289" y="477520"/>
                  </a:lnTo>
                  <a:lnTo>
                    <a:pt x="8382" y="473201"/>
                  </a:lnTo>
                  <a:lnTo>
                    <a:pt x="5207" y="471932"/>
                  </a:lnTo>
                  <a:lnTo>
                    <a:pt x="3048" y="470281"/>
                  </a:lnTo>
                  <a:lnTo>
                    <a:pt x="1778" y="468249"/>
                  </a:lnTo>
                  <a:lnTo>
                    <a:pt x="635" y="466344"/>
                  </a:lnTo>
                  <a:lnTo>
                    <a:pt x="0" y="464185"/>
                  </a:lnTo>
                  <a:lnTo>
                    <a:pt x="0" y="461772"/>
                  </a:lnTo>
                  <a:lnTo>
                    <a:pt x="0" y="35940"/>
                  </a:lnTo>
                  <a:lnTo>
                    <a:pt x="21272" y="3651"/>
                  </a:lnTo>
                  <a:lnTo>
                    <a:pt x="34798" y="1524"/>
                  </a:lnTo>
                  <a:lnTo>
                    <a:pt x="86360" y="1524"/>
                  </a:lnTo>
                  <a:lnTo>
                    <a:pt x="95631" y="1524"/>
                  </a:lnTo>
                  <a:lnTo>
                    <a:pt x="103505" y="2286"/>
                  </a:lnTo>
                  <a:lnTo>
                    <a:pt x="109855" y="3937"/>
                  </a:lnTo>
                  <a:lnTo>
                    <a:pt x="116205" y="5461"/>
                  </a:lnTo>
                  <a:lnTo>
                    <a:pt x="121793" y="8127"/>
                  </a:lnTo>
                  <a:lnTo>
                    <a:pt x="126873" y="11811"/>
                  </a:lnTo>
                  <a:lnTo>
                    <a:pt x="131825" y="15367"/>
                  </a:lnTo>
                  <a:lnTo>
                    <a:pt x="154432" y="50926"/>
                  </a:lnTo>
                  <a:lnTo>
                    <a:pt x="246761" y="224155"/>
                  </a:lnTo>
                  <a:lnTo>
                    <a:pt x="250759" y="231941"/>
                  </a:lnTo>
                  <a:lnTo>
                    <a:pt x="254746" y="239680"/>
                  </a:lnTo>
                  <a:lnTo>
                    <a:pt x="258708" y="247372"/>
                  </a:lnTo>
                  <a:lnTo>
                    <a:pt x="262636" y="255015"/>
                  </a:lnTo>
                  <a:lnTo>
                    <a:pt x="281491" y="293014"/>
                  </a:lnTo>
                  <a:lnTo>
                    <a:pt x="298989" y="329882"/>
                  </a:lnTo>
                  <a:lnTo>
                    <a:pt x="305688" y="344550"/>
                  </a:lnTo>
                  <a:lnTo>
                    <a:pt x="306070" y="344550"/>
                  </a:lnTo>
                  <a:lnTo>
                    <a:pt x="304730" y="304867"/>
                  </a:lnTo>
                  <a:lnTo>
                    <a:pt x="303958" y="263921"/>
                  </a:lnTo>
                  <a:lnTo>
                    <a:pt x="303784" y="237998"/>
                  </a:lnTo>
                  <a:lnTo>
                    <a:pt x="303784" y="15748"/>
                  </a:lnTo>
                  <a:lnTo>
                    <a:pt x="303784" y="13335"/>
                  </a:lnTo>
                  <a:lnTo>
                    <a:pt x="304546" y="11175"/>
                  </a:lnTo>
                  <a:lnTo>
                    <a:pt x="306070" y="9144"/>
                  </a:lnTo>
                  <a:lnTo>
                    <a:pt x="307467" y="7238"/>
                  </a:lnTo>
                  <a:lnTo>
                    <a:pt x="326898" y="1015"/>
                  </a:lnTo>
                  <a:lnTo>
                    <a:pt x="332486" y="381"/>
                  </a:lnTo>
                  <a:lnTo>
                    <a:pt x="339725" y="0"/>
                  </a:lnTo>
                  <a:lnTo>
                    <a:pt x="348488" y="0"/>
                  </a:lnTo>
                  <a:close/>
                </a:path>
              </a:pathLst>
            </a:custGeom>
            <a:ln w="12192">
              <a:solidFill>
                <a:srgbClr val="044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54623" y="2491740"/>
              <a:ext cx="507491" cy="58978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62244" y="1927859"/>
              <a:ext cx="492251" cy="646176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796279" y="1970659"/>
              <a:ext cx="386080" cy="539115"/>
            </a:xfrm>
            <a:custGeom>
              <a:avLst/>
              <a:gdLst/>
              <a:ahLst/>
              <a:cxnLst/>
              <a:rect l="l" t="t" r="r" b="b"/>
              <a:pathLst>
                <a:path w="386079" h="539114">
                  <a:moveTo>
                    <a:pt x="242062" y="0"/>
                  </a:moveTo>
                  <a:lnTo>
                    <a:pt x="190626" y="4556"/>
                  </a:lnTo>
                  <a:lnTo>
                    <a:pt x="143764" y="18161"/>
                  </a:lnTo>
                  <a:lnTo>
                    <a:pt x="102393" y="40528"/>
                  </a:lnTo>
                  <a:lnTo>
                    <a:pt x="67310" y="71374"/>
                  </a:lnTo>
                  <a:lnTo>
                    <a:pt x="39020" y="110601"/>
                  </a:lnTo>
                  <a:lnTo>
                    <a:pt x="17780" y="158114"/>
                  </a:lnTo>
                  <a:lnTo>
                    <a:pt x="4460" y="213471"/>
                  </a:lnTo>
                  <a:lnTo>
                    <a:pt x="0" y="276351"/>
                  </a:lnTo>
                  <a:lnTo>
                    <a:pt x="1002" y="307947"/>
                  </a:lnTo>
                  <a:lnTo>
                    <a:pt x="9054" y="365184"/>
                  </a:lnTo>
                  <a:lnTo>
                    <a:pt x="25104" y="414404"/>
                  </a:lnTo>
                  <a:lnTo>
                    <a:pt x="48293" y="455465"/>
                  </a:lnTo>
                  <a:lnTo>
                    <a:pt x="78436" y="488328"/>
                  </a:lnTo>
                  <a:lnTo>
                    <a:pt x="115151" y="513042"/>
                  </a:lnTo>
                  <a:lnTo>
                    <a:pt x="158156" y="529591"/>
                  </a:lnTo>
                  <a:lnTo>
                    <a:pt x="206595" y="537835"/>
                  </a:lnTo>
                  <a:lnTo>
                    <a:pt x="232791" y="538861"/>
                  </a:lnTo>
                  <a:lnTo>
                    <a:pt x="246249" y="538577"/>
                  </a:lnTo>
                  <a:lnTo>
                    <a:pt x="295197" y="532082"/>
                  </a:lnTo>
                  <a:lnTo>
                    <a:pt x="334543" y="519987"/>
                  </a:lnTo>
                  <a:lnTo>
                    <a:pt x="370967" y="500633"/>
                  </a:lnTo>
                  <a:lnTo>
                    <a:pt x="385825" y="463803"/>
                  </a:lnTo>
                  <a:lnTo>
                    <a:pt x="385953" y="441705"/>
                  </a:lnTo>
                  <a:lnTo>
                    <a:pt x="385699" y="433958"/>
                  </a:lnTo>
                  <a:lnTo>
                    <a:pt x="357505" y="413003"/>
                  </a:lnTo>
                  <a:lnTo>
                    <a:pt x="346773" y="419861"/>
                  </a:lnTo>
                  <a:lnTo>
                    <a:pt x="307996" y="438804"/>
                  </a:lnTo>
                  <a:lnTo>
                    <a:pt x="262921" y="448518"/>
                  </a:lnTo>
                  <a:lnTo>
                    <a:pt x="249300" y="448944"/>
                  </a:lnTo>
                  <a:lnTo>
                    <a:pt x="234158" y="448278"/>
                  </a:lnTo>
                  <a:lnTo>
                    <a:pt x="193421" y="438276"/>
                  </a:lnTo>
                  <a:lnTo>
                    <a:pt x="160291" y="415934"/>
                  </a:lnTo>
                  <a:lnTo>
                    <a:pt x="135493" y="381015"/>
                  </a:lnTo>
                  <a:lnTo>
                    <a:pt x="119911" y="332644"/>
                  </a:lnTo>
                  <a:lnTo>
                    <a:pt x="115149" y="292830"/>
                  </a:lnTo>
                  <a:lnTo>
                    <a:pt x="114554" y="270637"/>
                  </a:lnTo>
                  <a:lnTo>
                    <a:pt x="115103" y="250205"/>
                  </a:lnTo>
                  <a:lnTo>
                    <a:pt x="123444" y="195199"/>
                  </a:lnTo>
                  <a:lnTo>
                    <a:pt x="141410" y="150586"/>
                  </a:lnTo>
                  <a:lnTo>
                    <a:pt x="168433" y="117300"/>
                  </a:lnTo>
                  <a:lnTo>
                    <a:pt x="203626" y="96279"/>
                  </a:lnTo>
                  <a:lnTo>
                    <a:pt x="246507" y="89153"/>
                  </a:lnTo>
                  <a:lnTo>
                    <a:pt x="260105" y="89586"/>
                  </a:lnTo>
                  <a:lnTo>
                    <a:pt x="304857" y="99885"/>
                  </a:lnTo>
                  <a:lnTo>
                    <a:pt x="349148" y="124013"/>
                  </a:lnTo>
                  <a:lnTo>
                    <a:pt x="360299" y="132333"/>
                  </a:lnTo>
                  <a:lnTo>
                    <a:pt x="365379" y="134746"/>
                  </a:lnTo>
                  <a:lnTo>
                    <a:pt x="371856" y="134746"/>
                  </a:lnTo>
                  <a:lnTo>
                    <a:pt x="374015" y="133857"/>
                  </a:lnTo>
                  <a:lnTo>
                    <a:pt x="384429" y="98425"/>
                  </a:lnTo>
                  <a:lnTo>
                    <a:pt x="384429" y="82803"/>
                  </a:lnTo>
                  <a:lnTo>
                    <a:pt x="374904" y="43306"/>
                  </a:lnTo>
                  <a:lnTo>
                    <a:pt x="337597" y="19399"/>
                  </a:lnTo>
                  <a:lnTo>
                    <a:pt x="293878" y="5633"/>
                  </a:lnTo>
                  <a:lnTo>
                    <a:pt x="252825" y="236"/>
                  </a:lnTo>
                  <a:lnTo>
                    <a:pt x="242062" y="0"/>
                  </a:lnTo>
                  <a:close/>
                </a:path>
              </a:pathLst>
            </a:custGeom>
            <a:solidFill>
              <a:srgbClr val="F4F0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796279" y="1970659"/>
              <a:ext cx="386080" cy="539115"/>
            </a:xfrm>
            <a:custGeom>
              <a:avLst/>
              <a:gdLst/>
              <a:ahLst/>
              <a:cxnLst/>
              <a:rect l="l" t="t" r="r" b="b"/>
              <a:pathLst>
                <a:path w="386079" h="539114">
                  <a:moveTo>
                    <a:pt x="242062" y="0"/>
                  </a:moveTo>
                  <a:lnTo>
                    <a:pt x="283972" y="3682"/>
                  </a:lnTo>
                  <a:lnTo>
                    <a:pt x="321310" y="13080"/>
                  </a:lnTo>
                  <a:lnTo>
                    <a:pt x="361315" y="31750"/>
                  </a:lnTo>
                  <a:lnTo>
                    <a:pt x="371221" y="39750"/>
                  </a:lnTo>
                  <a:lnTo>
                    <a:pt x="374904" y="43306"/>
                  </a:lnTo>
                  <a:lnTo>
                    <a:pt x="377444" y="46354"/>
                  </a:lnTo>
                  <a:lnTo>
                    <a:pt x="378714" y="48767"/>
                  </a:lnTo>
                  <a:lnTo>
                    <a:pt x="380111" y="51180"/>
                  </a:lnTo>
                  <a:lnTo>
                    <a:pt x="384429" y="82803"/>
                  </a:lnTo>
                  <a:lnTo>
                    <a:pt x="384429" y="90296"/>
                  </a:lnTo>
                  <a:lnTo>
                    <a:pt x="384429" y="98425"/>
                  </a:lnTo>
                  <a:lnTo>
                    <a:pt x="384175" y="105282"/>
                  </a:lnTo>
                  <a:lnTo>
                    <a:pt x="383540" y="110870"/>
                  </a:lnTo>
                  <a:lnTo>
                    <a:pt x="383032" y="116586"/>
                  </a:lnTo>
                  <a:lnTo>
                    <a:pt x="382143" y="121157"/>
                  </a:lnTo>
                  <a:lnTo>
                    <a:pt x="380746" y="124587"/>
                  </a:lnTo>
                  <a:lnTo>
                    <a:pt x="379349" y="128142"/>
                  </a:lnTo>
                  <a:lnTo>
                    <a:pt x="377825" y="130682"/>
                  </a:lnTo>
                  <a:lnTo>
                    <a:pt x="375920" y="132333"/>
                  </a:lnTo>
                  <a:lnTo>
                    <a:pt x="374015" y="133857"/>
                  </a:lnTo>
                  <a:lnTo>
                    <a:pt x="371856" y="134746"/>
                  </a:lnTo>
                  <a:lnTo>
                    <a:pt x="369443" y="134746"/>
                  </a:lnTo>
                  <a:lnTo>
                    <a:pt x="365379" y="134746"/>
                  </a:lnTo>
                  <a:lnTo>
                    <a:pt x="360299" y="132333"/>
                  </a:lnTo>
                  <a:lnTo>
                    <a:pt x="354075" y="127635"/>
                  </a:lnTo>
                  <a:lnTo>
                    <a:pt x="349148" y="124013"/>
                  </a:lnTo>
                  <a:lnTo>
                    <a:pt x="313991" y="103695"/>
                  </a:lnTo>
                  <a:lnTo>
                    <a:pt x="272716" y="90900"/>
                  </a:lnTo>
                  <a:lnTo>
                    <a:pt x="246507" y="89153"/>
                  </a:lnTo>
                  <a:lnTo>
                    <a:pt x="231388" y="89941"/>
                  </a:lnTo>
                  <a:lnTo>
                    <a:pt x="191008" y="101853"/>
                  </a:lnTo>
                  <a:lnTo>
                    <a:pt x="158503" y="127053"/>
                  </a:lnTo>
                  <a:lnTo>
                    <a:pt x="134366" y="164211"/>
                  </a:lnTo>
                  <a:lnTo>
                    <a:pt x="119536" y="212486"/>
                  </a:lnTo>
                  <a:lnTo>
                    <a:pt x="114554" y="270637"/>
                  </a:lnTo>
                  <a:lnTo>
                    <a:pt x="115149" y="292830"/>
                  </a:lnTo>
                  <a:lnTo>
                    <a:pt x="119911" y="332644"/>
                  </a:lnTo>
                  <a:lnTo>
                    <a:pt x="135493" y="381015"/>
                  </a:lnTo>
                  <a:lnTo>
                    <a:pt x="160291" y="415934"/>
                  </a:lnTo>
                  <a:lnTo>
                    <a:pt x="193421" y="438276"/>
                  </a:lnTo>
                  <a:lnTo>
                    <a:pt x="234158" y="448278"/>
                  </a:lnTo>
                  <a:lnTo>
                    <a:pt x="249300" y="448944"/>
                  </a:lnTo>
                  <a:lnTo>
                    <a:pt x="262921" y="448518"/>
                  </a:lnTo>
                  <a:lnTo>
                    <a:pt x="307996" y="438804"/>
                  </a:lnTo>
                  <a:lnTo>
                    <a:pt x="346773" y="419861"/>
                  </a:lnTo>
                  <a:lnTo>
                    <a:pt x="363855" y="408686"/>
                  </a:lnTo>
                  <a:lnTo>
                    <a:pt x="368808" y="406526"/>
                  </a:lnTo>
                  <a:lnTo>
                    <a:pt x="372237" y="406526"/>
                  </a:lnTo>
                  <a:lnTo>
                    <a:pt x="375031" y="406526"/>
                  </a:lnTo>
                  <a:lnTo>
                    <a:pt x="377063" y="407162"/>
                  </a:lnTo>
                  <a:lnTo>
                    <a:pt x="385953" y="441705"/>
                  </a:lnTo>
                  <a:lnTo>
                    <a:pt x="385953" y="451357"/>
                  </a:lnTo>
                  <a:lnTo>
                    <a:pt x="385953" y="458088"/>
                  </a:lnTo>
                  <a:lnTo>
                    <a:pt x="383540" y="480567"/>
                  </a:lnTo>
                  <a:lnTo>
                    <a:pt x="382778" y="483996"/>
                  </a:lnTo>
                  <a:lnTo>
                    <a:pt x="373888" y="497458"/>
                  </a:lnTo>
                  <a:lnTo>
                    <a:pt x="370967" y="500633"/>
                  </a:lnTo>
                  <a:lnTo>
                    <a:pt x="334543" y="519987"/>
                  </a:lnTo>
                  <a:lnTo>
                    <a:pt x="295197" y="532082"/>
                  </a:lnTo>
                  <a:lnTo>
                    <a:pt x="246249" y="538577"/>
                  </a:lnTo>
                  <a:lnTo>
                    <a:pt x="232791" y="538861"/>
                  </a:lnTo>
                  <a:lnTo>
                    <a:pt x="206595" y="537835"/>
                  </a:lnTo>
                  <a:lnTo>
                    <a:pt x="158156" y="529591"/>
                  </a:lnTo>
                  <a:lnTo>
                    <a:pt x="115151" y="513042"/>
                  </a:lnTo>
                  <a:lnTo>
                    <a:pt x="78436" y="488328"/>
                  </a:lnTo>
                  <a:lnTo>
                    <a:pt x="48293" y="455465"/>
                  </a:lnTo>
                  <a:lnTo>
                    <a:pt x="25104" y="414404"/>
                  </a:lnTo>
                  <a:lnTo>
                    <a:pt x="9054" y="365184"/>
                  </a:lnTo>
                  <a:lnTo>
                    <a:pt x="1002" y="307947"/>
                  </a:lnTo>
                  <a:lnTo>
                    <a:pt x="0" y="276351"/>
                  </a:lnTo>
                  <a:lnTo>
                    <a:pt x="1117" y="243965"/>
                  </a:lnTo>
                  <a:lnTo>
                    <a:pt x="10019" y="184858"/>
                  </a:lnTo>
                  <a:lnTo>
                    <a:pt x="27519" y="133328"/>
                  </a:lnTo>
                  <a:lnTo>
                    <a:pt x="52284" y="89945"/>
                  </a:lnTo>
                  <a:lnTo>
                    <a:pt x="84077" y="54897"/>
                  </a:lnTo>
                  <a:lnTo>
                    <a:pt x="122281" y="28279"/>
                  </a:lnTo>
                  <a:lnTo>
                    <a:pt x="166624" y="10233"/>
                  </a:lnTo>
                  <a:lnTo>
                    <a:pt x="215773" y="1141"/>
                  </a:lnTo>
                  <a:lnTo>
                    <a:pt x="242062" y="0"/>
                  </a:lnTo>
                  <a:close/>
                </a:path>
              </a:pathLst>
            </a:custGeom>
            <a:ln w="12192">
              <a:solidFill>
                <a:srgbClr val="044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34684" y="2491740"/>
              <a:ext cx="530352" cy="74980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242303" y="1767839"/>
              <a:ext cx="516635" cy="7970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277102" y="1810638"/>
              <a:ext cx="409575" cy="690880"/>
            </a:xfrm>
            <a:custGeom>
              <a:avLst/>
              <a:gdLst/>
              <a:ahLst/>
              <a:cxnLst/>
              <a:rect l="l" t="t" r="r" b="b"/>
              <a:pathLst>
                <a:path w="409575" h="690880">
                  <a:moveTo>
                    <a:pt x="389381" y="0"/>
                  </a:moveTo>
                  <a:lnTo>
                    <a:pt x="41528" y="0"/>
                  </a:lnTo>
                  <a:lnTo>
                    <a:pt x="33101" y="644"/>
                  </a:lnTo>
                  <a:lnTo>
                    <a:pt x="2968" y="24034"/>
                  </a:lnTo>
                  <a:lnTo>
                    <a:pt x="0" y="44323"/>
                  </a:lnTo>
                  <a:lnTo>
                    <a:pt x="0" y="646176"/>
                  </a:lnTo>
                  <a:lnTo>
                    <a:pt x="18293" y="684531"/>
                  </a:lnTo>
                  <a:lnTo>
                    <a:pt x="41528" y="690372"/>
                  </a:lnTo>
                  <a:lnTo>
                    <a:pt x="391541" y="690372"/>
                  </a:lnTo>
                  <a:lnTo>
                    <a:pt x="408390" y="655814"/>
                  </a:lnTo>
                  <a:lnTo>
                    <a:pt x="409100" y="642911"/>
                  </a:lnTo>
                  <a:lnTo>
                    <a:pt x="409100" y="628030"/>
                  </a:lnTo>
                  <a:lnTo>
                    <a:pt x="402081" y="588518"/>
                  </a:lnTo>
                  <a:lnTo>
                    <a:pt x="139700" y="580516"/>
                  </a:lnTo>
                  <a:lnTo>
                    <a:pt x="139700" y="385699"/>
                  </a:lnTo>
                  <a:lnTo>
                    <a:pt x="351536" y="385699"/>
                  </a:lnTo>
                  <a:lnTo>
                    <a:pt x="354456" y="384810"/>
                  </a:lnTo>
                  <a:lnTo>
                    <a:pt x="369095" y="339760"/>
                  </a:lnTo>
                  <a:lnTo>
                    <a:pt x="369189" y="322452"/>
                  </a:lnTo>
                  <a:lnTo>
                    <a:pt x="368680" y="313944"/>
                  </a:lnTo>
                  <a:lnTo>
                    <a:pt x="351536" y="278511"/>
                  </a:lnTo>
                  <a:lnTo>
                    <a:pt x="139700" y="278511"/>
                  </a:lnTo>
                  <a:lnTo>
                    <a:pt x="139700" y="109855"/>
                  </a:lnTo>
                  <a:lnTo>
                    <a:pt x="389381" y="109855"/>
                  </a:lnTo>
                  <a:lnTo>
                    <a:pt x="392302" y="108965"/>
                  </a:lnTo>
                  <a:lnTo>
                    <a:pt x="406526" y="65405"/>
                  </a:lnTo>
                  <a:lnTo>
                    <a:pt x="406433" y="47853"/>
                  </a:lnTo>
                  <a:lnTo>
                    <a:pt x="399415" y="7493"/>
                  </a:lnTo>
                  <a:lnTo>
                    <a:pt x="392302" y="888"/>
                  </a:lnTo>
                  <a:lnTo>
                    <a:pt x="389381" y="0"/>
                  </a:lnTo>
                  <a:close/>
                </a:path>
              </a:pathLst>
            </a:custGeom>
            <a:solidFill>
              <a:srgbClr val="F4F0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77102" y="1810638"/>
              <a:ext cx="409575" cy="690880"/>
            </a:xfrm>
            <a:custGeom>
              <a:avLst/>
              <a:gdLst/>
              <a:ahLst/>
              <a:cxnLst/>
              <a:rect l="l" t="t" r="r" b="b"/>
              <a:pathLst>
                <a:path w="409575" h="690880">
                  <a:moveTo>
                    <a:pt x="41528" y="0"/>
                  </a:moveTo>
                  <a:lnTo>
                    <a:pt x="386206" y="0"/>
                  </a:lnTo>
                  <a:lnTo>
                    <a:pt x="389381" y="0"/>
                  </a:lnTo>
                  <a:lnTo>
                    <a:pt x="392302" y="888"/>
                  </a:lnTo>
                  <a:lnTo>
                    <a:pt x="394716" y="2666"/>
                  </a:lnTo>
                  <a:lnTo>
                    <a:pt x="397255" y="4445"/>
                  </a:lnTo>
                  <a:lnTo>
                    <a:pt x="399415" y="7493"/>
                  </a:lnTo>
                  <a:lnTo>
                    <a:pt x="406433" y="47853"/>
                  </a:lnTo>
                  <a:lnTo>
                    <a:pt x="406526" y="55499"/>
                  </a:lnTo>
                  <a:lnTo>
                    <a:pt x="406526" y="65405"/>
                  </a:lnTo>
                  <a:lnTo>
                    <a:pt x="406019" y="73913"/>
                  </a:lnTo>
                  <a:lnTo>
                    <a:pt x="405129" y="80772"/>
                  </a:lnTo>
                  <a:lnTo>
                    <a:pt x="404241" y="87757"/>
                  </a:lnTo>
                  <a:lnTo>
                    <a:pt x="394716" y="106934"/>
                  </a:lnTo>
                  <a:lnTo>
                    <a:pt x="392302" y="108965"/>
                  </a:lnTo>
                  <a:lnTo>
                    <a:pt x="389381" y="109855"/>
                  </a:lnTo>
                  <a:lnTo>
                    <a:pt x="386206" y="109855"/>
                  </a:lnTo>
                  <a:lnTo>
                    <a:pt x="139700" y="109855"/>
                  </a:lnTo>
                  <a:lnTo>
                    <a:pt x="139700" y="278511"/>
                  </a:lnTo>
                  <a:lnTo>
                    <a:pt x="348361" y="278511"/>
                  </a:lnTo>
                  <a:lnTo>
                    <a:pt x="351536" y="278511"/>
                  </a:lnTo>
                  <a:lnTo>
                    <a:pt x="354456" y="279526"/>
                  </a:lnTo>
                  <a:lnTo>
                    <a:pt x="357124" y="281432"/>
                  </a:lnTo>
                  <a:lnTo>
                    <a:pt x="359791" y="283337"/>
                  </a:lnTo>
                  <a:lnTo>
                    <a:pt x="367792" y="307086"/>
                  </a:lnTo>
                  <a:lnTo>
                    <a:pt x="368680" y="313944"/>
                  </a:lnTo>
                  <a:lnTo>
                    <a:pt x="369189" y="322452"/>
                  </a:lnTo>
                  <a:lnTo>
                    <a:pt x="369189" y="332359"/>
                  </a:lnTo>
                  <a:lnTo>
                    <a:pt x="363854" y="374269"/>
                  </a:lnTo>
                  <a:lnTo>
                    <a:pt x="362076" y="378333"/>
                  </a:lnTo>
                  <a:lnTo>
                    <a:pt x="359791" y="381253"/>
                  </a:lnTo>
                  <a:lnTo>
                    <a:pt x="357124" y="383032"/>
                  </a:lnTo>
                  <a:lnTo>
                    <a:pt x="354456" y="384810"/>
                  </a:lnTo>
                  <a:lnTo>
                    <a:pt x="351536" y="385699"/>
                  </a:lnTo>
                  <a:lnTo>
                    <a:pt x="348361" y="385699"/>
                  </a:lnTo>
                  <a:lnTo>
                    <a:pt x="139700" y="385699"/>
                  </a:lnTo>
                  <a:lnTo>
                    <a:pt x="139700" y="580516"/>
                  </a:lnTo>
                  <a:lnTo>
                    <a:pt x="388366" y="580516"/>
                  </a:lnTo>
                  <a:lnTo>
                    <a:pt x="391541" y="580516"/>
                  </a:lnTo>
                  <a:lnTo>
                    <a:pt x="394462" y="581533"/>
                  </a:lnTo>
                  <a:lnTo>
                    <a:pt x="397128" y="583438"/>
                  </a:lnTo>
                  <a:lnTo>
                    <a:pt x="399796" y="585343"/>
                  </a:lnTo>
                  <a:lnTo>
                    <a:pt x="409100" y="628030"/>
                  </a:lnTo>
                  <a:lnTo>
                    <a:pt x="409194" y="635508"/>
                  </a:lnTo>
                  <a:lnTo>
                    <a:pt x="409100" y="642911"/>
                  </a:lnTo>
                  <a:lnTo>
                    <a:pt x="402081" y="682371"/>
                  </a:lnTo>
                  <a:lnTo>
                    <a:pt x="397128" y="687451"/>
                  </a:lnTo>
                  <a:lnTo>
                    <a:pt x="394462" y="689483"/>
                  </a:lnTo>
                  <a:lnTo>
                    <a:pt x="391541" y="690372"/>
                  </a:lnTo>
                  <a:lnTo>
                    <a:pt x="388366" y="690372"/>
                  </a:lnTo>
                  <a:lnTo>
                    <a:pt x="41528" y="690372"/>
                  </a:lnTo>
                  <a:lnTo>
                    <a:pt x="6697" y="673983"/>
                  </a:lnTo>
                  <a:lnTo>
                    <a:pt x="0" y="646176"/>
                  </a:lnTo>
                  <a:lnTo>
                    <a:pt x="0" y="44323"/>
                  </a:lnTo>
                  <a:lnTo>
                    <a:pt x="18293" y="5840"/>
                  </a:lnTo>
                  <a:lnTo>
                    <a:pt x="33101" y="644"/>
                  </a:lnTo>
                  <a:lnTo>
                    <a:pt x="41528" y="0"/>
                  </a:lnTo>
                  <a:close/>
                </a:path>
              </a:pathLst>
            </a:custGeom>
            <a:ln w="12192">
              <a:solidFill>
                <a:srgbClr val="044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81827" y="3465575"/>
              <a:ext cx="1455420" cy="41452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509386" y="3502406"/>
              <a:ext cx="1362075" cy="3197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7166" y="530478"/>
            <a:ext cx="4218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0" spc="-10" dirty="0">
                <a:latin typeface="Calibri"/>
                <a:cs typeface="Calibri"/>
              </a:rPr>
              <a:t>Multilevel</a:t>
            </a:r>
            <a:r>
              <a:rPr b="1" i="0" spc="-60" dirty="0">
                <a:latin typeface="Calibri"/>
                <a:cs typeface="Calibri"/>
              </a:rPr>
              <a:t> </a:t>
            </a:r>
            <a:r>
              <a:rPr b="1" i="0" spc="-5" dirty="0">
                <a:latin typeface="Calibri"/>
                <a:cs typeface="Calibri"/>
              </a:rPr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3961"/>
            <a:ext cx="5255260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635" marR="496570" indent="-242570">
              <a:lnSpc>
                <a:spcPct val="120000"/>
              </a:lnSpc>
              <a:spcBef>
                <a:spcPts val="105"/>
              </a:spcBef>
              <a:buClr>
                <a:srgbClr val="00AF50"/>
              </a:buClr>
              <a:buFont typeface="Arial"/>
              <a:buChar char="•"/>
              <a:tabLst>
                <a:tab pos="355600" algn="l"/>
                <a:tab pos="356235" algn="l"/>
                <a:tab pos="3590290" algn="l"/>
              </a:tabLst>
            </a:pPr>
            <a:r>
              <a:rPr dirty="0"/>
              <a:t>	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Standard</a:t>
            </a:r>
            <a:r>
              <a:rPr sz="28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structure</a:t>
            </a:r>
            <a:r>
              <a:rPr sz="2800" spc="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Single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Inheritance</a:t>
            </a:r>
            <a:r>
              <a:rPr sz="28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having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one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Parent,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one</a:t>
            </a:r>
            <a:r>
              <a:rPr sz="2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or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more</a:t>
            </a:r>
            <a:r>
              <a:rPr sz="28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intermediate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one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child</a:t>
            </a:r>
            <a:r>
              <a:rPr sz="2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classes.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AF50"/>
              </a:buClr>
              <a:buFont typeface="Arial"/>
              <a:buChar char="•"/>
            </a:pPr>
            <a:endParaRPr sz="3300">
              <a:latin typeface="Calibri"/>
              <a:cs typeface="Calibri"/>
            </a:endParaRPr>
          </a:p>
          <a:p>
            <a:pPr marL="335915" marR="5080" indent="-323850" algn="just">
              <a:lnSpc>
                <a:spcPct val="1200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Child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class as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well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as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intermediate </a:t>
            </a:r>
            <a:r>
              <a:rPr sz="2800" spc="-6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class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may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access 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properties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800" spc="-6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upper</a:t>
            </a:r>
            <a:r>
              <a:rPr sz="28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level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classes.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1208" y="1740407"/>
            <a:ext cx="178435" cy="254635"/>
            <a:chOff x="521208" y="1740407"/>
            <a:chExt cx="178435" cy="254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162" y="1753361"/>
              <a:ext cx="152400" cy="228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4162" y="1753361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114300"/>
                  </a:moveTo>
                  <a:lnTo>
                    <a:pt x="5987" y="69812"/>
                  </a:lnTo>
                  <a:lnTo>
                    <a:pt x="22317" y="33480"/>
                  </a:lnTo>
                  <a:lnTo>
                    <a:pt x="46537" y="8983"/>
                  </a:lnTo>
                  <a:lnTo>
                    <a:pt x="76200" y="0"/>
                  </a:lnTo>
                  <a:lnTo>
                    <a:pt x="105862" y="8983"/>
                  </a:lnTo>
                  <a:lnTo>
                    <a:pt x="130082" y="33480"/>
                  </a:lnTo>
                  <a:lnTo>
                    <a:pt x="146412" y="69812"/>
                  </a:lnTo>
                  <a:lnTo>
                    <a:pt x="152400" y="114300"/>
                  </a:lnTo>
                  <a:lnTo>
                    <a:pt x="146412" y="158787"/>
                  </a:lnTo>
                  <a:lnTo>
                    <a:pt x="130082" y="195119"/>
                  </a:lnTo>
                  <a:lnTo>
                    <a:pt x="105862" y="219616"/>
                  </a:lnTo>
                  <a:lnTo>
                    <a:pt x="76200" y="228600"/>
                  </a:lnTo>
                  <a:lnTo>
                    <a:pt x="46537" y="219616"/>
                  </a:lnTo>
                  <a:lnTo>
                    <a:pt x="22317" y="195119"/>
                  </a:lnTo>
                  <a:lnTo>
                    <a:pt x="5987" y="158787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21208" y="4255008"/>
            <a:ext cx="178435" cy="254635"/>
            <a:chOff x="521208" y="4255008"/>
            <a:chExt cx="178435" cy="2546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162" y="4267962"/>
              <a:ext cx="152400" cy="228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4162" y="4267962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114300"/>
                  </a:moveTo>
                  <a:lnTo>
                    <a:pt x="5987" y="69812"/>
                  </a:lnTo>
                  <a:lnTo>
                    <a:pt x="22317" y="33480"/>
                  </a:lnTo>
                  <a:lnTo>
                    <a:pt x="46537" y="8983"/>
                  </a:lnTo>
                  <a:lnTo>
                    <a:pt x="76200" y="0"/>
                  </a:lnTo>
                  <a:lnTo>
                    <a:pt x="105862" y="8983"/>
                  </a:lnTo>
                  <a:lnTo>
                    <a:pt x="130082" y="33480"/>
                  </a:lnTo>
                  <a:lnTo>
                    <a:pt x="146412" y="69812"/>
                  </a:lnTo>
                  <a:lnTo>
                    <a:pt x="152400" y="114300"/>
                  </a:lnTo>
                  <a:lnTo>
                    <a:pt x="146412" y="158787"/>
                  </a:lnTo>
                  <a:lnTo>
                    <a:pt x="130082" y="195119"/>
                  </a:lnTo>
                  <a:lnTo>
                    <a:pt x="105862" y="219616"/>
                  </a:lnTo>
                  <a:lnTo>
                    <a:pt x="76200" y="228600"/>
                  </a:lnTo>
                  <a:lnTo>
                    <a:pt x="46537" y="219616"/>
                  </a:lnTo>
                  <a:lnTo>
                    <a:pt x="22317" y="195119"/>
                  </a:lnTo>
                  <a:lnTo>
                    <a:pt x="5987" y="158787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57888" y="762000"/>
            <a:ext cx="2399197" cy="561981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1932" y="5152643"/>
            <a:ext cx="994928" cy="167677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480809" y="475234"/>
            <a:ext cx="742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Syntax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610" y="461899"/>
            <a:ext cx="5419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0" spc="-20" dirty="0">
                <a:latin typeface="Calibri"/>
                <a:cs typeface="Calibri"/>
              </a:rPr>
              <a:t>Hierarchical</a:t>
            </a:r>
            <a:r>
              <a:rPr sz="4400" i="0" spc="-35" dirty="0">
                <a:latin typeface="Calibri"/>
                <a:cs typeface="Calibri"/>
              </a:rPr>
              <a:t> </a:t>
            </a:r>
            <a:r>
              <a:rPr sz="4400" i="0" spc="-5" dirty="0">
                <a:latin typeface="Calibri"/>
                <a:cs typeface="Calibri"/>
              </a:rPr>
              <a:t>Inheritance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52" y="1509941"/>
            <a:ext cx="5436235" cy="295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1320" indent="91440">
              <a:lnSpc>
                <a:spcPct val="120100"/>
              </a:lnSpc>
              <a:spcBef>
                <a:spcPts val="100"/>
              </a:spcBef>
            </a:pP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structure having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one </a:t>
            </a:r>
            <a:r>
              <a:rPr sz="3200" spc="-15" dirty="0">
                <a:solidFill>
                  <a:srgbClr val="00AF50"/>
                </a:solidFill>
                <a:latin typeface="Calibri"/>
                <a:cs typeface="Calibri"/>
              </a:rPr>
              <a:t>parent </a:t>
            </a:r>
            <a:r>
              <a:rPr sz="3200" spc="-7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more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child</a:t>
            </a:r>
            <a:r>
              <a:rPr sz="32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class.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Calibri"/>
              <a:cs typeface="Calibri"/>
            </a:endParaRPr>
          </a:p>
          <a:p>
            <a:pPr marL="12700" marR="5080" indent="91440">
              <a:lnSpc>
                <a:spcPct val="120000"/>
              </a:lnSpc>
            </a:pP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Child</a:t>
            </a:r>
            <a:r>
              <a:rPr sz="32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classes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 must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sz="32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connected </a:t>
            </a:r>
            <a:r>
              <a:rPr sz="3200" spc="-7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with</a:t>
            </a:r>
            <a:r>
              <a:rPr sz="32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only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AF50"/>
                </a:solidFill>
                <a:latin typeface="Calibri"/>
                <a:cs typeface="Calibri"/>
              </a:rPr>
              <a:t>Parent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 class.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7408" y="1740407"/>
            <a:ext cx="178435" cy="330835"/>
            <a:chOff x="597408" y="1740407"/>
            <a:chExt cx="178435" cy="330835"/>
          </a:xfrm>
        </p:grpSpPr>
        <p:sp>
          <p:nvSpPr>
            <p:cNvPr id="5" name="object 5"/>
            <p:cNvSpPr/>
            <p:nvPr/>
          </p:nvSpPr>
          <p:spPr>
            <a:xfrm>
              <a:off x="610362" y="1753361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76200" y="0"/>
                  </a:moveTo>
                  <a:lnTo>
                    <a:pt x="46537" y="11971"/>
                  </a:lnTo>
                  <a:lnTo>
                    <a:pt x="22317" y="44624"/>
                  </a:lnTo>
                  <a:lnTo>
                    <a:pt x="5987" y="93065"/>
                  </a:lnTo>
                  <a:lnTo>
                    <a:pt x="0" y="152400"/>
                  </a:lnTo>
                  <a:lnTo>
                    <a:pt x="5987" y="211734"/>
                  </a:lnTo>
                  <a:lnTo>
                    <a:pt x="22317" y="260175"/>
                  </a:lnTo>
                  <a:lnTo>
                    <a:pt x="46537" y="292828"/>
                  </a:lnTo>
                  <a:lnTo>
                    <a:pt x="76200" y="304800"/>
                  </a:lnTo>
                  <a:lnTo>
                    <a:pt x="105862" y="292828"/>
                  </a:lnTo>
                  <a:lnTo>
                    <a:pt x="130082" y="260175"/>
                  </a:lnTo>
                  <a:lnTo>
                    <a:pt x="146412" y="211734"/>
                  </a:lnTo>
                  <a:lnTo>
                    <a:pt x="152400" y="152400"/>
                  </a:lnTo>
                  <a:lnTo>
                    <a:pt x="146412" y="93065"/>
                  </a:lnTo>
                  <a:lnTo>
                    <a:pt x="130082" y="44624"/>
                  </a:lnTo>
                  <a:lnTo>
                    <a:pt x="105862" y="11971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0362" y="1753361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152400"/>
                  </a:moveTo>
                  <a:lnTo>
                    <a:pt x="5987" y="93065"/>
                  </a:lnTo>
                  <a:lnTo>
                    <a:pt x="22317" y="44624"/>
                  </a:lnTo>
                  <a:lnTo>
                    <a:pt x="46537" y="11971"/>
                  </a:lnTo>
                  <a:lnTo>
                    <a:pt x="76200" y="0"/>
                  </a:lnTo>
                  <a:lnTo>
                    <a:pt x="105862" y="11971"/>
                  </a:lnTo>
                  <a:lnTo>
                    <a:pt x="130082" y="44624"/>
                  </a:lnTo>
                  <a:lnTo>
                    <a:pt x="146412" y="93065"/>
                  </a:lnTo>
                  <a:lnTo>
                    <a:pt x="152400" y="152400"/>
                  </a:lnTo>
                  <a:lnTo>
                    <a:pt x="146412" y="211734"/>
                  </a:lnTo>
                  <a:lnTo>
                    <a:pt x="130082" y="260175"/>
                  </a:lnTo>
                  <a:lnTo>
                    <a:pt x="105862" y="292828"/>
                  </a:lnTo>
                  <a:lnTo>
                    <a:pt x="76200" y="304800"/>
                  </a:lnTo>
                  <a:lnTo>
                    <a:pt x="46537" y="292828"/>
                  </a:lnTo>
                  <a:lnTo>
                    <a:pt x="22317" y="260175"/>
                  </a:lnTo>
                  <a:lnTo>
                    <a:pt x="5987" y="211734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97408" y="3416808"/>
            <a:ext cx="178435" cy="330835"/>
            <a:chOff x="597408" y="3416808"/>
            <a:chExt cx="178435" cy="330835"/>
          </a:xfrm>
        </p:grpSpPr>
        <p:sp>
          <p:nvSpPr>
            <p:cNvPr id="8" name="object 8"/>
            <p:cNvSpPr/>
            <p:nvPr/>
          </p:nvSpPr>
          <p:spPr>
            <a:xfrm>
              <a:off x="610362" y="3429762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76200" y="0"/>
                  </a:moveTo>
                  <a:lnTo>
                    <a:pt x="46537" y="11971"/>
                  </a:lnTo>
                  <a:lnTo>
                    <a:pt x="22317" y="44624"/>
                  </a:lnTo>
                  <a:lnTo>
                    <a:pt x="5987" y="93065"/>
                  </a:lnTo>
                  <a:lnTo>
                    <a:pt x="0" y="152400"/>
                  </a:lnTo>
                  <a:lnTo>
                    <a:pt x="5987" y="211734"/>
                  </a:lnTo>
                  <a:lnTo>
                    <a:pt x="22317" y="260175"/>
                  </a:lnTo>
                  <a:lnTo>
                    <a:pt x="46537" y="292828"/>
                  </a:lnTo>
                  <a:lnTo>
                    <a:pt x="76200" y="304800"/>
                  </a:lnTo>
                  <a:lnTo>
                    <a:pt x="105862" y="292828"/>
                  </a:lnTo>
                  <a:lnTo>
                    <a:pt x="130082" y="260175"/>
                  </a:lnTo>
                  <a:lnTo>
                    <a:pt x="146412" y="211734"/>
                  </a:lnTo>
                  <a:lnTo>
                    <a:pt x="152400" y="152400"/>
                  </a:lnTo>
                  <a:lnTo>
                    <a:pt x="146412" y="93065"/>
                  </a:lnTo>
                  <a:lnTo>
                    <a:pt x="130082" y="44624"/>
                  </a:lnTo>
                  <a:lnTo>
                    <a:pt x="105862" y="11971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0362" y="3429762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152400"/>
                  </a:moveTo>
                  <a:lnTo>
                    <a:pt x="5987" y="93065"/>
                  </a:lnTo>
                  <a:lnTo>
                    <a:pt x="22317" y="44624"/>
                  </a:lnTo>
                  <a:lnTo>
                    <a:pt x="46537" y="11971"/>
                  </a:lnTo>
                  <a:lnTo>
                    <a:pt x="76200" y="0"/>
                  </a:lnTo>
                  <a:lnTo>
                    <a:pt x="105862" y="11971"/>
                  </a:lnTo>
                  <a:lnTo>
                    <a:pt x="130082" y="44624"/>
                  </a:lnTo>
                  <a:lnTo>
                    <a:pt x="146412" y="93065"/>
                  </a:lnTo>
                  <a:lnTo>
                    <a:pt x="152400" y="152400"/>
                  </a:lnTo>
                  <a:lnTo>
                    <a:pt x="146412" y="211734"/>
                  </a:lnTo>
                  <a:lnTo>
                    <a:pt x="130082" y="260175"/>
                  </a:lnTo>
                  <a:lnTo>
                    <a:pt x="105862" y="292828"/>
                  </a:lnTo>
                  <a:lnTo>
                    <a:pt x="76200" y="304800"/>
                  </a:lnTo>
                  <a:lnTo>
                    <a:pt x="46537" y="292828"/>
                  </a:lnTo>
                  <a:lnTo>
                    <a:pt x="22317" y="260175"/>
                  </a:lnTo>
                  <a:lnTo>
                    <a:pt x="5987" y="211734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208" y="1143000"/>
            <a:ext cx="2058135" cy="50472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4553686"/>
            <a:ext cx="3733800" cy="22090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633209" y="932434"/>
            <a:ext cx="742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Syntax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07EE-BA9D-4943-8FBB-0E62354D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03" y="256159"/>
            <a:ext cx="7486192" cy="553998"/>
          </a:xfrm>
        </p:spPr>
        <p:txBody>
          <a:bodyPr/>
          <a:lstStyle/>
          <a:p>
            <a:r>
              <a:rPr lang="en-US" dirty="0"/>
              <a:t>Example of single inheritance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CD05E-DD95-4218-A5A1-A9F60D950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507730" cy="5539978"/>
          </a:xfrm>
        </p:spPr>
        <p:txBody>
          <a:bodyPr/>
          <a:lstStyle/>
          <a:p>
            <a:r>
              <a:rPr lang="en-IN" sz="2400" dirty="0"/>
              <a:t>class Employee</a:t>
            </a:r>
          </a:p>
          <a:p>
            <a:r>
              <a:rPr lang="en-IN" sz="2400" dirty="0"/>
              <a:t>{  </a:t>
            </a:r>
          </a:p>
          <a:p>
            <a:r>
              <a:rPr lang="en-IN" sz="2400" dirty="0"/>
              <a:t>float salary=40000;  </a:t>
            </a:r>
          </a:p>
          <a:p>
            <a:r>
              <a:rPr lang="en-IN" sz="2400" dirty="0"/>
              <a:t>}  </a:t>
            </a:r>
          </a:p>
          <a:p>
            <a:r>
              <a:rPr lang="en-IN" sz="2400" dirty="0"/>
              <a:t>class Programmer extends Employee</a:t>
            </a:r>
          </a:p>
          <a:p>
            <a:r>
              <a:rPr lang="en-IN" sz="2400" dirty="0"/>
              <a:t>{  </a:t>
            </a:r>
          </a:p>
          <a:p>
            <a:r>
              <a:rPr lang="en-IN" sz="2400" dirty="0"/>
              <a:t>	int bonus=10000;  </a:t>
            </a:r>
          </a:p>
          <a:p>
            <a:r>
              <a:rPr lang="en-IN" sz="2400" dirty="0"/>
              <a:t>	public static void main(String </a:t>
            </a:r>
            <a:r>
              <a:rPr lang="en-IN" sz="2400" dirty="0" err="1"/>
              <a:t>args</a:t>
            </a:r>
            <a:r>
              <a:rPr lang="en-IN" sz="2400" dirty="0"/>
              <a:t>[])</a:t>
            </a:r>
          </a:p>
          <a:p>
            <a:r>
              <a:rPr lang="en-IN" sz="2400" dirty="0"/>
              <a:t>	{  </a:t>
            </a:r>
          </a:p>
          <a:p>
            <a:r>
              <a:rPr lang="en-IN" sz="2400" dirty="0"/>
              <a:t>	Programmer p=new Programmer();  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System.out.println</a:t>
            </a:r>
            <a:r>
              <a:rPr lang="en-IN" sz="2400" dirty="0"/>
              <a:t>("Programmer salary is:"+</a:t>
            </a:r>
            <a:r>
              <a:rPr lang="en-IN" sz="2400" dirty="0" err="1"/>
              <a:t>p.salary</a:t>
            </a:r>
            <a:r>
              <a:rPr lang="en-IN" sz="2400" dirty="0"/>
              <a:t>);  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System.out.println</a:t>
            </a:r>
            <a:r>
              <a:rPr lang="en-IN" sz="2400" dirty="0"/>
              <a:t>("Bonus of Programmer is:"+</a:t>
            </a:r>
            <a:r>
              <a:rPr lang="en-IN" sz="2400" dirty="0" err="1"/>
              <a:t>p.bonus</a:t>
            </a:r>
            <a:r>
              <a:rPr lang="en-IN" sz="2400" dirty="0"/>
              <a:t>);  </a:t>
            </a:r>
          </a:p>
          <a:p>
            <a:r>
              <a:rPr lang="en-IN" sz="2400" dirty="0"/>
              <a:t>	}  </a:t>
            </a:r>
          </a:p>
          <a:p>
            <a:r>
              <a:rPr lang="en-IN" sz="2400" dirty="0"/>
              <a:t>}  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5411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159A-7516-4FC3-B6A1-A3815258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03" y="256159"/>
            <a:ext cx="7486192" cy="1107996"/>
          </a:xfrm>
        </p:spPr>
        <p:txBody>
          <a:bodyPr/>
          <a:lstStyle/>
          <a:p>
            <a:r>
              <a:rPr lang="en-US" dirty="0"/>
              <a:t>Create a class shape and inherit the properties into child class for following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636563-0F58-4598-83DB-5DF32FD2FA8F}"/>
              </a:ext>
            </a:extLst>
          </p:cNvPr>
          <p:cNvSpPr/>
          <p:nvPr/>
        </p:nvSpPr>
        <p:spPr>
          <a:xfrm>
            <a:off x="1143000" y="1676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</a:t>
            </a:r>
            <a:endParaRPr lang="en-IN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D486303-6963-4FF6-9396-D5826D676913}"/>
              </a:ext>
            </a:extLst>
          </p:cNvPr>
          <p:cNvSpPr/>
          <p:nvPr/>
        </p:nvSpPr>
        <p:spPr>
          <a:xfrm rot="10800000">
            <a:off x="1508389" y="2028825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9B886-2406-4B10-9145-1AD62988F3BB}"/>
              </a:ext>
            </a:extLst>
          </p:cNvPr>
          <p:cNvSpPr/>
          <p:nvPr/>
        </p:nvSpPr>
        <p:spPr>
          <a:xfrm>
            <a:off x="1089659" y="253365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4DB663-23FE-41E3-A5F8-B55BF274595B}"/>
              </a:ext>
            </a:extLst>
          </p:cNvPr>
          <p:cNvSpPr/>
          <p:nvPr/>
        </p:nvSpPr>
        <p:spPr>
          <a:xfrm>
            <a:off x="4514849" y="3418828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</a:t>
            </a:r>
            <a:endParaRPr lang="en-IN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401FEB7-2CC1-4560-8EB3-37C93F68CCDE}"/>
              </a:ext>
            </a:extLst>
          </p:cNvPr>
          <p:cNvSpPr/>
          <p:nvPr/>
        </p:nvSpPr>
        <p:spPr>
          <a:xfrm rot="12357080">
            <a:off x="4612581" y="2890954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E470C3-320E-4679-AA46-5963ED8ED44B}"/>
              </a:ext>
            </a:extLst>
          </p:cNvPr>
          <p:cNvSpPr/>
          <p:nvPr/>
        </p:nvSpPr>
        <p:spPr>
          <a:xfrm>
            <a:off x="3925255" y="257651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  <a:endParaRPr lang="en-IN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14AEF43-C234-49C6-9FA7-9EAEB38AB9C9}"/>
              </a:ext>
            </a:extLst>
          </p:cNvPr>
          <p:cNvSpPr/>
          <p:nvPr/>
        </p:nvSpPr>
        <p:spPr>
          <a:xfrm rot="8995599">
            <a:off x="5216876" y="2873453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3F43F4-A795-4299-877E-F267D3EE7B65}"/>
              </a:ext>
            </a:extLst>
          </p:cNvPr>
          <p:cNvSpPr/>
          <p:nvPr/>
        </p:nvSpPr>
        <p:spPr>
          <a:xfrm>
            <a:off x="4972049" y="2554826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Square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676CEC-41AF-40E8-A990-013931287778}"/>
              </a:ext>
            </a:extLst>
          </p:cNvPr>
          <p:cNvSpPr/>
          <p:nvPr/>
        </p:nvSpPr>
        <p:spPr>
          <a:xfrm>
            <a:off x="1447800" y="3732506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</a:t>
            </a:r>
            <a:endParaRPr lang="en-IN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D769421-933C-4EBE-99D4-FE1A395BAC96}"/>
              </a:ext>
            </a:extLst>
          </p:cNvPr>
          <p:cNvSpPr/>
          <p:nvPr/>
        </p:nvSpPr>
        <p:spPr>
          <a:xfrm rot="10800000">
            <a:off x="1813189" y="4084931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3F67C5-EDEF-4B60-9C66-CD52B0070CB0}"/>
              </a:ext>
            </a:extLst>
          </p:cNvPr>
          <p:cNvSpPr/>
          <p:nvPr/>
        </p:nvSpPr>
        <p:spPr>
          <a:xfrm>
            <a:off x="1394459" y="4589756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  <a:endParaRPr lang="en-IN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B629967-E53B-44F7-82FF-9F18866BDF59}"/>
              </a:ext>
            </a:extLst>
          </p:cNvPr>
          <p:cNvSpPr/>
          <p:nvPr/>
        </p:nvSpPr>
        <p:spPr>
          <a:xfrm rot="10800000">
            <a:off x="1836564" y="4972513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702F5-E0F3-4BD0-9A7D-D9E2A23BD605}"/>
              </a:ext>
            </a:extLst>
          </p:cNvPr>
          <p:cNvSpPr/>
          <p:nvPr/>
        </p:nvSpPr>
        <p:spPr>
          <a:xfrm rot="21543968">
            <a:off x="1425084" y="551510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06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2692" y="788543"/>
            <a:ext cx="6499225" cy="328295"/>
            <a:chOff x="2242692" y="788543"/>
            <a:chExt cx="6499225" cy="328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8026" y="793877"/>
              <a:ext cx="6488430" cy="3176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2394" y="929131"/>
              <a:ext cx="97916" cy="1402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57675" y="926719"/>
              <a:ext cx="2009139" cy="140335"/>
            </a:xfrm>
            <a:custGeom>
              <a:avLst/>
              <a:gdLst/>
              <a:ahLst/>
              <a:cxnLst/>
              <a:rect l="l" t="t" r="r" b="b"/>
              <a:pathLst>
                <a:path w="2009139" h="140334">
                  <a:moveTo>
                    <a:pt x="1960626" y="4698"/>
                  </a:moveTo>
                  <a:lnTo>
                    <a:pt x="1952371" y="4698"/>
                  </a:lnTo>
                  <a:lnTo>
                    <a:pt x="1945004" y="6222"/>
                  </a:lnTo>
                  <a:lnTo>
                    <a:pt x="1938782" y="9270"/>
                  </a:lnTo>
                  <a:lnTo>
                    <a:pt x="1932559" y="12318"/>
                  </a:lnTo>
                  <a:lnTo>
                    <a:pt x="1927352" y="16763"/>
                  </a:lnTo>
                  <a:lnTo>
                    <a:pt x="1923414" y="22605"/>
                  </a:lnTo>
                  <a:lnTo>
                    <a:pt x="1919351" y="28575"/>
                  </a:lnTo>
                  <a:lnTo>
                    <a:pt x="1911350" y="72135"/>
                  </a:lnTo>
                  <a:lnTo>
                    <a:pt x="1911494" y="79327"/>
                  </a:lnTo>
                  <a:lnTo>
                    <a:pt x="1921764" y="120776"/>
                  </a:lnTo>
                  <a:lnTo>
                    <a:pt x="1925320" y="126872"/>
                  </a:lnTo>
                  <a:lnTo>
                    <a:pt x="1930273" y="131571"/>
                  </a:lnTo>
                  <a:lnTo>
                    <a:pt x="1936496" y="135000"/>
                  </a:lnTo>
                  <a:lnTo>
                    <a:pt x="1942846" y="138302"/>
                  </a:lnTo>
                  <a:lnTo>
                    <a:pt x="1950592" y="139953"/>
                  </a:lnTo>
                  <a:lnTo>
                    <a:pt x="1959737" y="139953"/>
                  </a:lnTo>
                  <a:lnTo>
                    <a:pt x="1968246" y="139953"/>
                  </a:lnTo>
                  <a:lnTo>
                    <a:pt x="1975612" y="138429"/>
                  </a:lnTo>
                  <a:lnTo>
                    <a:pt x="1981835" y="135381"/>
                  </a:lnTo>
                  <a:lnTo>
                    <a:pt x="1988185" y="132333"/>
                  </a:lnTo>
                  <a:lnTo>
                    <a:pt x="2007479" y="94559"/>
                  </a:lnTo>
                  <a:lnTo>
                    <a:pt x="2009139" y="72770"/>
                  </a:lnTo>
                  <a:lnTo>
                    <a:pt x="2008995" y="65559"/>
                  </a:lnTo>
                  <a:lnTo>
                    <a:pt x="1998852" y="24129"/>
                  </a:lnTo>
                  <a:lnTo>
                    <a:pt x="1995170" y="18033"/>
                  </a:lnTo>
                  <a:lnTo>
                    <a:pt x="1990216" y="13207"/>
                  </a:lnTo>
                  <a:lnTo>
                    <a:pt x="1983994" y="9778"/>
                  </a:lnTo>
                  <a:lnTo>
                    <a:pt x="1977771" y="6350"/>
                  </a:lnTo>
                  <a:lnTo>
                    <a:pt x="1970024" y="4698"/>
                  </a:lnTo>
                  <a:lnTo>
                    <a:pt x="1960626" y="4698"/>
                  </a:lnTo>
                  <a:close/>
                </a:path>
                <a:path w="2009139" h="140334">
                  <a:moveTo>
                    <a:pt x="43052" y="0"/>
                  </a:moveTo>
                  <a:lnTo>
                    <a:pt x="35940" y="0"/>
                  </a:lnTo>
                  <a:lnTo>
                    <a:pt x="29717" y="1396"/>
                  </a:lnTo>
                  <a:lnTo>
                    <a:pt x="24511" y="4063"/>
                  </a:lnTo>
                  <a:lnTo>
                    <a:pt x="19176" y="6730"/>
                  </a:lnTo>
                  <a:lnTo>
                    <a:pt x="14732" y="10286"/>
                  </a:lnTo>
                  <a:lnTo>
                    <a:pt x="11302" y="14858"/>
                  </a:lnTo>
                  <a:lnTo>
                    <a:pt x="7747" y="19430"/>
                  </a:lnTo>
                  <a:lnTo>
                    <a:pt x="5079" y="24764"/>
                  </a:lnTo>
                  <a:lnTo>
                    <a:pt x="3301" y="30860"/>
                  </a:lnTo>
                  <a:lnTo>
                    <a:pt x="1397" y="37083"/>
                  </a:lnTo>
                  <a:lnTo>
                    <a:pt x="253" y="43687"/>
                  </a:lnTo>
                  <a:lnTo>
                    <a:pt x="0" y="50672"/>
                  </a:lnTo>
                  <a:lnTo>
                    <a:pt x="83947" y="50672"/>
                  </a:lnTo>
                  <a:lnTo>
                    <a:pt x="74422" y="13461"/>
                  </a:lnTo>
                  <a:lnTo>
                    <a:pt x="53008" y="835"/>
                  </a:lnTo>
                  <a:lnTo>
                    <a:pt x="4305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4933" y="881888"/>
              <a:ext cx="173355" cy="2348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2710" y="797941"/>
              <a:ext cx="1529079" cy="3188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3539" y="881634"/>
              <a:ext cx="200913" cy="23152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111239" y="886968"/>
              <a:ext cx="213360" cy="224790"/>
            </a:xfrm>
            <a:custGeom>
              <a:avLst/>
              <a:gdLst/>
              <a:ahLst/>
              <a:cxnLst/>
              <a:rect l="l" t="t" r="r" b="b"/>
              <a:pathLst>
                <a:path w="213360" h="224790">
                  <a:moveTo>
                    <a:pt x="109093" y="0"/>
                  </a:moveTo>
                  <a:lnTo>
                    <a:pt x="155575" y="7239"/>
                  </a:lnTo>
                  <a:lnTo>
                    <a:pt x="188087" y="28575"/>
                  </a:lnTo>
                  <a:lnTo>
                    <a:pt x="207137" y="63246"/>
                  </a:lnTo>
                  <a:lnTo>
                    <a:pt x="213360" y="110236"/>
                  </a:lnTo>
                  <a:lnTo>
                    <a:pt x="212933" y="122713"/>
                  </a:lnTo>
                  <a:lnTo>
                    <a:pt x="202864" y="166838"/>
                  </a:lnTo>
                  <a:lnTo>
                    <a:pt x="179095" y="200082"/>
                  </a:lnTo>
                  <a:lnTo>
                    <a:pt x="141501" y="219928"/>
                  </a:lnTo>
                  <a:lnTo>
                    <a:pt x="104139" y="224536"/>
                  </a:lnTo>
                  <a:lnTo>
                    <a:pt x="91328" y="224081"/>
                  </a:lnTo>
                  <a:lnTo>
                    <a:pt x="48581" y="213104"/>
                  </a:lnTo>
                  <a:lnTo>
                    <a:pt x="19349" y="188380"/>
                  </a:lnTo>
                  <a:lnTo>
                    <a:pt x="3482" y="150518"/>
                  </a:lnTo>
                  <a:lnTo>
                    <a:pt x="0" y="114300"/>
                  </a:lnTo>
                  <a:lnTo>
                    <a:pt x="408" y="101822"/>
                  </a:lnTo>
                  <a:lnTo>
                    <a:pt x="10586" y="57626"/>
                  </a:lnTo>
                  <a:lnTo>
                    <a:pt x="34389" y="24507"/>
                  </a:lnTo>
                  <a:lnTo>
                    <a:pt x="71856" y="4661"/>
                  </a:lnTo>
                  <a:lnTo>
                    <a:pt x="109093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62067" y="797941"/>
              <a:ext cx="1106297" cy="31889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47720" y="797941"/>
              <a:ext cx="826262" cy="31889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95191" y="881634"/>
              <a:ext cx="206248" cy="2352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61183" y="881634"/>
              <a:ext cx="200913" cy="23152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48026" y="793877"/>
              <a:ext cx="4926965" cy="318135"/>
            </a:xfrm>
            <a:custGeom>
              <a:avLst/>
              <a:gdLst/>
              <a:ahLst/>
              <a:cxnLst/>
              <a:rect l="l" t="t" r="r" b="b"/>
              <a:pathLst>
                <a:path w="4926965" h="318134">
                  <a:moveTo>
                    <a:pt x="1590294" y="23622"/>
                  </a:moveTo>
                  <a:lnTo>
                    <a:pt x="1628648" y="23622"/>
                  </a:lnTo>
                  <a:lnTo>
                    <a:pt x="1635506" y="23622"/>
                  </a:lnTo>
                  <a:lnTo>
                    <a:pt x="1641348" y="24257"/>
                  </a:lnTo>
                  <a:lnTo>
                    <a:pt x="1646301" y="25400"/>
                  </a:lnTo>
                  <a:lnTo>
                    <a:pt x="1651253" y="26415"/>
                  </a:lnTo>
                  <a:lnTo>
                    <a:pt x="1655445" y="28321"/>
                  </a:lnTo>
                  <a:lnTo>
                    <a:pt x="1659001" y="30987"/>
                  </a:lnTo>
                  <a:lnTo>
                    <a:pt x="1662557" y="33527"/>
                  </a:lnTo>
                  <a:lnTo>
                    <a:pt x="1665605" y="36957"/>
                  </a:lnTo>
                  <a:lnTo>
                    <a:pt x="1668018" y="41148"/>
                  </a:lnTo>
                  <a:lnTo>
                    <a:pt x="1670303" y="45465"/>
                  </a:lnTo>
                  <a:lnTo>
                    <a:pt x="1672463" y="50673"/>
                  </a:lnTo>
                  <a:lnTo>
                    <a:pt x="1674240" y="56896"/>
                  </a:lnTo>
                  <a:lnTo>
                    <a:pt x="1736725" y="229108"/>
                  </a:lnTo>
                  <a:lnTo>
                    <a:pt x="1737614" y="229108"/>
                  </a:lnTo>
                  <a:lnTo>
                    <a:pt x="1802384" y="57403"/>
                  </a:lnTo>
                  <a:lnTo>
                    <a:pt x="1804289" y="51181"/>
                  </a:lnTo>
                  <a:lnTo>
                    <a:pt x="1806448" y="45847"/>
                  </a:lnTo>
                  <a:lnTo>
                    <a:pt x="1827530" y="25400"/>
                  </a:lnTo>
                  <a:lnTo>
                    <a:pt x="1831721" y="24257"/>
                  </a:lnTo>
                  <a:lnTo>
                    <a:pt x="1836547" y="23622"/>
                  </a:lnTo>
                  <a:lnTo>
                    <a:pt x="1842135" y="23622"/>
                  </a:lnTo>
                  <a:lnTo>
                    <a:pt x="1881632" y="23622"/>
                  </a:lnTo>
                  <a:lnTo>
                    <a:pt x="1885569" y="23622"/>
                  </a:lnTo>
                  <a:lnTo>
                    <a:pt x="1889125" y="24130"/>
                  </a:lnTo>
                  <a:lnTo>
                    <a:pt x="1892046" y="25273"/>
                  </a:lnTo>
                  <a:lnTo>
                    <a:pt x="1894839" y="26288"/>
                  </a:lnTo>
                  <a:lnTo>
                    <a:pt x="1903349" y="37211"/>
                  </a:lnTo>
                  <a:lnTo>
                    <a:pt x="1904364" y="40132"/>
                  </a:lnTo>
                  <a:lnTo>
                    <a:pt x="1904873" y="43434"/>
                  </a:lnTo>
                  <a:lnTo>
                    <a:pt x="1904873" y="47117"/>
                  </a:lnTo>
                  <a:lnTo>
                    <a:pt x="1904873" y="304546"/>
                  </a:lnTo>
                  <a:lnTo>
                    <a:pt x="1904873" y="305943"/>
                  </a:lnTo>
                  <a:lnTo>
                    <a:pt x="1904364" y="307339"/>
                  </a:lnTo>
                  <a:lnTo>
                    <a:pt x="1903602" y="308483"/>
                  </a:lnTo>
                  <a:lnTo>
                    <a:pt x="1902840" y="309752"/>
                  </a:lnTo>
                  <a:lnTo>
                    <a:pt x="1901317" y="310642"/>
                  </a:lnTo>
                  <a:lnTo>
                    <a:pt x="1899158" y="311403"/>
                  </a:lnTo>
                  <a:lnTo>
                    <a:pt x="1896999" y="312165"/>
                  </a:lnTo>
                  <a:lnTo>
                    <a:pt x="1894077" y="312800"/>
                  </a:lnTo>
                  <a:lnTo>
                    <a:pt x="1890522" y="313182"/>
                  </a:lnTo>
                  <a:lnTo>
                    <a:pt x="1886965" y="313689"/>
                  </a:lnTo>
                  <a:lnTo>
                    <a:pt x="1882394" y="313944"/>
                  </a:lnTo>
                  <a:lnTo>
                    <a:pt x="1876933" y="313944"/>
                  </a:lnTo>
                  <a:lnTo>
                    <a:pt x="1871599" y="313944"/>
                  </a:lnTo>
                  <a:lnTo>
                    <a:pt x="1867153" y="313689"/>
                  </a:lnTo>
                  <a:lnTo>
                    <a:pt x="1863471" y="313182"/>
                  </a:lnTo>
                  <a:lnTo>
                    <a:pt x="1859914" y="312800"/>
                  </a:lnTo>
                  <a:lnTo>
                    <a:pt x="1857121" y="312165"/>
                  </a:lnTo>
                  <a:lnTo>
                    <a:pt x="1855089" y="311403"/>
                  </a:lnTo>
                  <a:lnTo>
                    <a:pt x="1852930" y="310642"/>
                  </a:lnTo>
                  <a:lnTo>
                    <a:pt x="1851533" y="309752"/>
                  </a:lnTo>
                  <a:lnTo>
                    <a:pt x="1850517" y="308483"/>
                  </a:lnTo>
                  <a:lnTo>
                    <a:pt x="1849627" y="307339"/>
                  </a:lnTo>
                  <a:lnTo>
                    <a:pt x="1849247" y="305943"/>
                  </a:lnTo>
                  <a:lnTo>
                    <a:pt x="1849247" y="304546"/>
                  </a:lnTo>
                  <a:lnTo>
                    <a:pt x="1849247" y="69469"/>
                  </a:lnTo>
                  <a:lnTo>
                    <a:pt x="1848739" y="69469"/>
                  </a:lnTo>
                  <a:lnTo>
                    <a:pt x="1765046" y="304292"/>
                  </a:lnTo>
                  <a:lnTo>
                    <a:pt x="1764538" y="306197"/>
                  </a:lnTo>
                  <a:lnTo>
                    <a:pt x="1763522" y="307848"/>
                  </a:lnTo>
                  <a:lnTo>
                    <a:pt x="1762125" y="309118"/>
                  </a:lnTo>
                  <a:lnTo>
                    <a:pt x="1760855" y="310388"/>
                  </a:lnTo>
                  <a:lnTo>
                    <a:pt x="1758950" y="311403"/>
                  </a:lnTo>
                  <a:lnTo>
                    <a:pt x="1756664" y="312038"/>
                  </a:lnTo>
                  <a:lnTo>
                    <a:pt x="1754377" y="312800"/>
                  </a:lnTo>
                  <a:lnTo>
                    <a:pt x="1751457" y="313309"/>
                  </a:lnTo>
                  <a:lnTo>
                    <a:pt x="1747901" y="313563"/>
                  </a:lnTo>
                  <a:lnTo>
                    <a:pt x="1744345" y="313817"/>
                  </a:lnTo>
                  <a:lnTo>
                    <a:pt x="1740027" y="313944"/>
                  </a:lnTo>
                  <a:lnTo>
                    <a:pt x="1734947" y="313944"/>
                  </a:lnTo>
                  <a:lnTo>
                    <a:pt x="1729867" y="313944"/>
                  </a:lnTo>
                  <a:lnTo>
                    <a:pt x="1725549" y="313689"/>
                  </a:lnTo>
                  <a:lnTo>
                    <a:pt x="1721993" y="313309"/>
                  </a:lnTo>
                  <a:lnTo>
                    <a:pt x="1718437" y="312927"/>
                  </a:lnTo>
                  <a:lnTo>
                    <a:pt x="1715515" y="312420"/>
                  </a:lnTo>
                  <a:lnTo>
                    <a:pt x="1713230" y="311531"/>
                  </a:lnTo>
                  <a:lnTo>
                    <a:pt x="1710817" y="310769"/>
                  </a:lnTo>
                  <a:lnTo>
                    <a:pt x="1709039" y="309752"/>
                  </a:lnTo>
                  <a:lnTo>
                    <a:pt x="1707642" y="308483"/>
                  </a:lnTo>
                  <a:lnTo>
                    <a:pt x="1706372" y="307339"/>
                  </a:lnTo>
                  <a:lnTo>
                    <a:pt x="1705483" y="305943"/>
                  </a:lnTo>
                  <a:lnTo>
                    <a:pt x="1704975" y="304292"/>
                  </a:lnTo>
                  <a:lnTo>
                    <a:pt x="1624202" y="69469"/>
                  </a:lnTo>
                  <a:lnTo>
                    <a:pt x="1623822" y="69469"/>
                  </a:lnTo>
                  <a:lnTo>
                    <a:pt x="1623822" y="304546"/>
                  </a:lnTo>
                  <a:lnTo>
                    <a:pt x="1623822" y="305943"/>
                  </a:lnTo>
                  <a:lnTo>
                    <a:pt x="1609344" y="313182"/>
                  </a:lnTo>
                  <a:lnTo>
                    <a:pt x="1605914" y="313689"/>
                  </a:lnTo>
                  <a:lnTo>
                    <a:pt x="1601343" y="313944"/>
                  </a:lnTo>
                  <a:lnTo>
                    <a:pt x="1595882" y="313944"/>
                  </a:lnTo>
                  <a:lnTo>
                    <a:pt x="1590548" y="313944"/>
                  </a:lnTo>
                  <a:lnTo>
                    <a:pt x="1585976" y="313689"/>
                  </a:lnTo>
                  <a:lnTo>
                    <a:pt x="1582420" y="313182"/>
                  </a:lnTo>
                  <a:lnTo>
                    <a:pt x="1578864" y="312800"/>
                  </a:lnTo>
                  <a:lnTo>
                    <a:pt x="1576070" y="312165"/>
                  </a:lnTo>
                  <a:lnTo>
                    <a:pt x="1573911" y="311403"/>
                  </a:lnTo>
                  <a:lnTo>
                    <a:pt x="1571752" y="310642"/>
                  </a:lnTo>
                  <a:lnTo>
                    <a:pt x="1570227" y="309752"/>
                  </a:lnTo>
                  <a:lnTo>
                    <a:pt x="1569465" y="308483"/>
                  </a:lnTo>
                  <a:lnTo>
                    <a:pt x="1568577" y="307339"/>
                  </a:lnTo>
                  <a:lnTo>
                    <a:pt x="1568196" y="305943"/>
                  </a:lnTo>
                  <a:lnTo>
                    <a:pt x="1568196" y="304546"/>
                  </a:lnTo>
                  <a:lnTo>
                    <a:pt x="1568196" y="47117"/>
                  </a:lnTo>
                  <a:lnTo>
                    <a:pt x="1568196" y="39497"/>
                  </a:lnTo>
                  <a:lnTo>
                    <a:pt x="1570227" y="33655"/>
                  </a:lnTo>
                  <a:lnTo>
                    <a:pt x="1574164" y="29718"/>
                  </a:lnTo>
                  <a:lnTo>
                    <a:pt x="1578228" y="25653"/>
                  </a:lnTo>
                  <a:lnTo>
                    <a:pt x="1583563" y="23622"/>
                  </a:lnTo>
                  <a:lnTo>
                    <a:pt x="1590294" y="23622"/>
                  </a:lnTo>
                  <a:close/>
                </a:path>
                <a:path w="4926965" h="318134">
                  <a:moveTo>
                    <a:pt x="4401820" y="22351"/>
                  </a:moveTo>
                  <a:lnTo>
                    <a:pt x="4407662" y="22351"/>
                  </a:lnTo>
                  <a:lnTo>
                    <a:pt x="4412361" y="22606"/>
                  </a:lnTo>
                  <a:lnTo>
                    <a:pt x="4429759" y="27686"/>
                  </a:lnTo>
                  <a:lnTo>
                    <a:pt x="4430776" y="28828"/>
                  </a:lnTo>
                  <a:lnTo>
                    <a:pt x="4431283" y="30225"/>
                  </a:lnTo>
                  <a:lnTo>
                    <a:pt x="4431283" y="31750"/>
                  </a:lnTo>
                  <a:lnTo>
                    <a:pt x="4431283" y="304546"/>
                  </a:lnTo>
                  <a:lnTo>
                    <a:pt x="4431283" y="305943"/>
                  </a:lnTo>
                  <a:lnTo>
                    <a:pt x="4430776" y="307339"/>
                  </a:lnTo>
                  <a:lnTo>
                    <a:pt x="4429759" y="308483"/>
                  </a:lnTo>
                  <a:lnTo>
                    <a:pt x="4428871" y="309752"/>
                  </a:lnTo>
                  <a:lnTo>
                    <a:pt x="4416044" y="313182"/>
                  </a:lnTo>
                  <a:lnTo>
                    <a:pt x="4412361" y="313689"/>
                  </a:lnTo>
                  <a:lnTo>
                    <a:pt x="4407662" y="313944"/>
                  </a:lnTo>
                  <a:lnTo>
                    <a:pt x="4401820" y="313944"/>
                  </a:lnTo>
                  <a:lnTo>
                    <a:pt x="4396105" y="313944"/>
                  </a:lnTo>
                  <a:lnTo>
                    <a:pt x="4391406" y="313689"/>
                  </a:lnTo>
                  <a:lnTo>
                    <a:pt x="4387596" y="313182"/>
                  </a:lnTo>
                  <a:lnTo>
                    <a:pt x="4383786" y="312800"/>
                  </a:lnTo>
                  <a:lnTo>
                    <a:pt x="4380865" y="312165"/>
                  </a:lnTo>
                  <a:lnTo>
                    <a:pt x="4378579" y="311403"/>
                  </a:lnTo>
                  <a:lnTo>
                    <a:pt x="4376293" y="310642"/>
                  </a:lnTo>
                  <a:lnTo>
                    <a:pt x="4374769" y="309752"/>
                  </a:lnTo>
                  <a:lnTo>
                    <a:pt x="4373753" y="308483"/>
                  </a:lnTo>
                  <a:lnTo>
                    <a:pt x="4372864" y="307339"/>
                  </a:lnTo>
                  <a:lnTo>
                    <a:pt x="4372356" y="305943"/>
                  </a:lnTo>
                  <a:lnTo>
                    <a:pt x="4372356" y="304546"/>
                  </a:lnTo>
                  <a:lnTo>
                    <a:pt x="4372356" y="31750"/>
                  </a:lnTo>
                  <a:lnTo>
                    <a:pt x="4372356" y="30225"/>
                  </a:lnTo>
                  <a:lnTo>
                    <a:pt x="4372864" y="28828"/>
                  </a:lnTo>
                  <a:lnTo>
                    <a:pt x="4396105" y="22351"/>
                  </a:lnTo>
                  <a:lnTo>
                    <a:pt x="4401820" y="22351"/>
                  </a:lnTo>
                  <a:close/>
                </a:path>
                <a:path w="4926965" h="318134">
                  <a:moveTo>
                    <a:pt x="29464" y="22351"/>
                  </a:moveTo>
                  <a:lnTo>
                    <a:pt x="35306" y="22351"/>
                  </a:lnTo>
                  <a:lnTo>
                    <a:pt x="40005" y="22606"/>
                  </a:lnTo>
                  <a:lnTo>
                    <a:pt x="57404" y="27686"/>
                  </a:lnTo>
                  <a:lnTo>
                    <a:pt x="58420" y="28828"/>
                  </a:lnTo>
                  <a:lnTo>
                    <a:pt x="58928" y="30225"/>
                  </a:lnTo>
                  <a:lnTo>
                    <a:pt x="58928" y="31750"/>
                  </a:lnTo>
                  <a:lnTo>
                    <a:pt x="58928" y="304546"/>
                  </a:lnTo>
                  <a:lnTo>
                    <a:pt x="58928" y="305943"/>
                  </a:lnTo>
                  <a:lnTo>
                    <a:pt x="58420" y="307339"/>
                  </a:lnTo>
                  <a:lnTo>
                    <a:pt x="57404" y="308483"/>
                  </a:lnTo>
                  <a:lnTo>
                    <a:pt x="56515" y="309752"/>
                  </a:lnTo>
                  <a:lnTo>
                    <a:pt x="43687" y="313182"/>
                  </a:lnTo>
                  <a:lnTo>
                    <a:pt x="40005" y="313689"/>
                  </a:lnTo>
                  <a:lnTo>
                    <a:pt x="35306" y="313944"/>
                  </a:lnTo>
                  <a:lnTo>
                    <a:pt x="29464" y="313944"/>
                  </a:lnTo>
                  <a:lnTo>
                    <a:pt x="23749" y="313944"/>
                  </a:lnTo>
                  <a:lnTo>
                    <a:pt x="19050" y="313689"/>
                  </a:lnTo>
                  <a:lnTo>
                    <a:pt x="15240" y="313182"/>
                  </a:lnTo>
                  <a:lnTo>
                    <a:pt x="11430" y="312800"/>
                  </a:lnTo>
                  <a:lnTo>
                    <a:pt x="8509" y="312165"/>
                  </a:lnTo>
                  <a:lnTo>
                    <a:pt x="6223" y="311403"/>
                  </a:lnTo>
                  <a:lnTo>
                    <a:pt x="3937" y="310642"/>
                  </a:lnTo>
                  <a:lnTo>
                    <a:pt x="2412" y="309752"/>
                  </a:lnTo>
                  <a:lnTo>
                    <a:pt x="1397" y="308483"/>
                  </a:lnTo>
                  <a:lnTo>
                    <a:pt x="508" y="307339"/>
                  </a:lnTo>
                  <a:lnTo>
                    <a:pt x="0" y="305943"/>
                  </a:lnTo>
                  <a:lnTo>
                    <a:pt x="0" y="304546"/>
                  </a:lnTo>
                  <a:lnTo>
                    <a:pt x="0" y="31750"/>
                  </a:lnTo>
                  <a:lnTo>
                    <a:pt x="0" y="30225"/>
                  </a:lnTo>
                  <a:lnTo>
                    <a:pt x="508" y="28828"/>
                  </a:lnTo>
                  <a:lnTo>
                    <a:pt x="23749" y="22351"/>
                  </a:lnTo>
                  <a:lnTo>
                    <a:pt x="29464" y="22351"/>
                  </a:lnTo>
                  <a:close/>
                </a:path>
                <a:path w="4926965" h="318134">
                  <a:moveTo>
                    <a:pt x="524891" y="2412"/>
                  </a:moveTo>
                  <a:lnTo>
                    <a:pt x="530352" y="2412"/>
                  </a:lnTo>
                  <a:lnTo>
                    <a:pt x="534924" y="2667"/>
                  </a:lnTo>
                  <a:lnTo>
                    <a:pt x="538480" y="3175"/>
                  </a:lnTo>
                  <a:lnTo>
                    <a:pt x="542036" y="3556"/>
                  </a:lnTo>
                  <a:lnTo>
                    <a:pt x="544830" y="4190"/>
                  </a:lnTo>
                  <a:lnTo>
                    <a:pt x="546989" y="5080"/>
                  </a:lnTo>
                  <a:lnTo>
                    <a:pt x="549021" y="5842"/>
                  </a:lnTo>
                  <a:lnTo>
                    <a:pt x="550545" y="6858"/>
                  </a:lnTo>
                  <a:lnTo>
                    <a:pt x="551434" y="8000"/>
                  </a:lnTo>
                  <a:lnTo>
                    <a:pt x="552323" y="9271"/>
                  </a:lnTo>
                  <a:lnTo>
                    <a:pt x="552831" y="10540"/>
                  </a:lnTo>
                  <a:lnTo>
                    <a:pt x="552831" y="12064"/>
                  </a:lnTo>
                  <a:lnTo>
                    <a:pt x="552831" y="304926"/>
                  </a:lnTo>
                  <a:lnTo>
                    <a:pt x="552831" y="306577"/>
                  </a:lnTo>
                  <a:lnTo>
                    <a:pt x="552450" y="307975"/>
                  </a:lnTo>
                  <a:lnTo>
                    <a:pt x="533781" y="313944"/>
                  </a:lnTo>
                  <a:lnTo>
                    <a:pt x="529336" y="313944"/>
                  </a:lnTo>
                  <a:lnTo>
                    <a:pt x="524637" y="313944"/>
                  </a:lnTo>
                  <a:lnTo>
                    <a:pt x="520700" y="313689"/>
                  </a:lnTo>
                  <a:lnTo>
                    <a:pt x="517779" y="313436"/>
                  </a:lnTo>
                  <a:lnTo>
                    <a:pt x="514731" y="313182"/>
                  </a:lnTo>
                  <a:lnTo>
                    <a:pt x="506475" y="309118"/>
                  </a:lnTo>
                  <a:lnTo>
                    <a:pt x="505587" y="307975"/>
                  </a:lnTo>
                  <a:lnTo>
                    <a:pt x="505206" y="306577"/>
                  </a:lnTo>
                  <a:lnTo>
                    <a:pt x="505206" y="304926"/>
                  </a:lnTo>
                  <a:lnTo>
                    <a:pt x="505206" y="282828"/>
                  </a:lnTo>
                  <a:lnTo>
                    <a:pt x="472948" y="308483"/>
                  </a:lnTo>
                  <a:lnTo>
                    <a:pt x="435610" y="317626"/>
                  </a:lnTo>
                  <a:lnTo>
                    <a:pt x="424632" y="317079"/>
                  </a:lnTo>
                  <a:lnTo>
                    <a:pt x="382809" y="298513"/>
                  </a:lnTo>
                  <a:lnTo>
                    <a:pt x="359542" y="259861"/>
                  </a:lnTo>
                  <a:lnTo>
                    <a:pt x="352835" y="218953"/>
                  </a:lnTo>
                  <a:lnTo>
                    <a:pt x="352552" y="208025"/>
                  </a:lnTo>
                  <a:lnTo>
                    <a:pt x="352909" y="195099"/>
                  </a:lnTo>
                  <a:lnTo>
                    <a:pt x="361438" y="150082"/>
                  </a:lnTo>
                  <a:lnTo>
                    <a:pt x="380686" y="117076"/>
                  </a:lnTo>
                  <a:lnTo>
                    <a:pt x="419623" y="95091"/>
                  </a:lnTo>
                  <a:lnTo>
                    <a:pt x="439547" y="93090"/>
                  </a:lnTo>
                  <a:lnTo>
                    <a:pt x="447736" y="93519"/>
                  </a:lnTo>
                  <a:lnTo>
                    <a:pt x="483520" y="108299"/>
                  </a:lnTo>
                  <a:lnTo>
                    <a:pt x="496950" y="119887"/>
                  </a:lnTo>
                  <a:lnTo>
                    <a:pt x="496950" y="12064"/>
                  </a:lnTo>
                  <a:lnTo>
                    <a:pt x="496950" y="10540"/>
                  </a:lnTo>
                  <a:lnTo>
                    <a:pt x="497331" y="9271"/>
                  </a:lnTo>
                  <a:lnTo>
                    <a:pt x="498221" y="8000"/>
                  </a:lnTo>
                  <a:lnTo>
                    <a:pt x="498983" y="6858"/>
                  </a:lnTo>
                  <a:lnTo>
                    <a:pt x="500506" y="5842"/>
                  </a:lnTo>
                  <a:lnTo>
                    <a:pt x="502666" y="5080"/>
                  </a:lnTo>
                  <a:lnTo>
                    <a:pt x="504825" y="4190"/>
                  </a:lnTo>
                  <a:lnTo>
                    <a:pt x="507746" y="3556"/>
                  </a:lnTo>
                  <a:lnTo>
                    <a:pt x="511302" y="3175"/>
                  </a:lnTo>
                  <a:lnTo>
                    <a:pt x="514858" y="2667"/>
                  </a:lnTo>
                  <a:lnTo>
                    <a:pt x="519430" y="2412"/>
                  </a:lnTo>
                  <a:lnTo>
                    <a:pt x="524891" y="2412"/>
                  </a:lnTo>
                  <a:close/>
                </a:path>
                <a:path w="4926965" h="318134">
                  <a:moveTo>
                    <a:pt x="4764405" y="1777"/>
                  </a:moveTo>
                  <a:lnTo>
                    <a:pt x="4769866" y="1777"/>
                  </a:lnTo>
                  <a:lnTo>
                    <a:pt x="4774438" y="2032"/>
                  </a:lnTo>
                  <a:lnTo>
                    <a:pt x="4791202" y="7365"/>
                  </a:lnTo>
                  <a:lnTo>
                    <a:pt x="4792091" y="8509"/>
                  </a:lnTo>
                  <a:lnTo>
                    <a:pt x="4792472" y="9906"/>
                  </a:lnTo>
                  <a:lnTo>
                    <a:pt x="4792472" y="11430"/>
                  </a:lnTo>
                  <a:lnTo>
                    <a:pt x="4792472" y="121412"/>
                  </a:lnTo>
                  <a:lnTo>
                    <a:pt x="4829679" y="97055"/>
                  </a:lnTo>
                  <a:lnTo>
                    <a:pt x="4853432" y="93090"/>
                  </a:lnTo>
                  <a:lnTo>
                    <a:pt x="4863218" y="93517"/>
                  </a:lnTo>
                  <a:lnTo>
                    <a:pt x="4900358" y="107727"/>
                  </a:lnTo>
                  <a:lnTo>
                    <a:pt x="4922647" y="145287"/>
                  </a:lnTo>
                  <a:lnTo>
                    <a:pt x="4926457" y="182880"/>
                  </a:lnTo>
                  <a:lnTo>
                    <a:pt x="4926457" y="304926"/>
                  </a:lnTo>
                  <a:lnTo>
                    <a:pt x="4926457" y="306450"/>
                  </a:lnTo>
                  <a:lnTo>
                    <a:pt x="4920615" y="311658"/>
                  </a:lnTo>
                  <a:lnTo>
                    <a:pt x="4918583" y="312420"/>
                  </a:lnTo>
                  <a:lnTo>
                    <a:pt x="4915662" y="312927"/>
                  </a:lnTo>
                  <a:lnTo>
                    <a:pt x="4912106" y="313309"/>
                  </a:lnTo>
                  <a:lnTo>
                    <a:pt x="4908423" y="313689"/>
                  </a:lnTo>
                  <a:lnTo>
                    <a:pt x="4903978" y="313944"/>
                  </a:lnTo>
                  <a:lnTo>
                    <a:pt x="4898517" y="313944"/>
                  </a:lnTo>
                  <a:lnTo>
                    <a:pt x="4893056" y="313944"/>
                  </a:lnTo>
                  <a:lnTo>
                    <a:pt x="4876292" y="311658"/>
                  </a:lnTo>
                  <a:lnTo>
                    <a:pt x="4874133" y="310896"/>
                  </a:lnTo>
                  <a:lnTo>
                    <a:pt x="4872736" y="310007"/>
                  </a:lnTo>
                  <a:lnTo>
                    <a:pt x="4871720" y="308863"/>
                  </a:lnTo>
                  <a:lnTo>
                    <a:pt x="4870831" y="307721"/>
                  </a:lnTo>
                  <a:lnTo>
                    <a:pt x="4870450" y="306450"/>
                  </a:lnTo>
                  <a:lnTo>
                    <a:pt x="4870450" y="304926"/>
                  </a:lnTo>
                  <a:lnTo>
                    <a:pt x="4870450" y="191388"/>
                  </a:lnTo>
                  <a:lnTo>
                    <a:pt x="4870450" y="181610"/>
                  </a:lnTo>
                  <a:lnTo>
                    <a:pt x="4869688" y="174117"/>
                  </a:lnTo>
                  <a:lnTo>
                    <a:pt x="4868291" y="168528"/>
                  </a:lnTo>
                  <a:lnTo>
                    <a:pt x="4866894" y="163068"/>
                  </a:lnTo>
                  <a:lnTo>
                    <a:pt x="4864862" y="158369"/>
                  </a:lnTo>
                  <a:lnTo>
                    <a:pt x="4862195" y="154432"/>
                  </a:lnTo>
                  <a:lnTo>
                    <a:pt x="4859528" y="150495"/>
                  </a:lnTo>
                  <a:lnTo>
                    <a:pt x="4856099" y="147447"/>
                  </a:lnTo>
                  <a:lnTo>
                    <a:pt x="4851781" y="145287"/>
                  </a:lnTo>
                  <a:lnTo>
                    <a:pt x="4847590" y="143128"/>
                  </a:lnTo>
                  <a:lnTo>
                    <a:pt x="4842637" y="141986"/>
                  </a:lnTo>
                  <a:lnTo>
                    <a:pt x="4836922" y="141986"/>
                  </a:lnTo>
                  <a:lnTo>
                    <a:pt x="4829809" y="141986"/>
                  </a:lnTo>
                  <a:lnTo>
                    <a:pt x="4798383" y="165540"/>
                  </a:lnTo>
                  <a:lnTo>
                    <a:pt x="4792472" y="172593"/>
                  </a:lnTo>
                  <a:lnTo>
                    <a:pt x="4792472" y="304926"/>
                  </a:lnTo>
                  <a:lnTo>
                    <a:pt x="4792472" y="306450"/>
                  </a:lnTo>
                  <a:lnTo>
                    <a:pt x="4792091" y="307721"/>
                  </a:lnTo>
                  <a:lnTo>
                    <a:pt x="4791202" y="308863"/>
                  </a:lnTo>
                  <a:lnTo>
                    <a:pt x="4790313" y="310007"/>
                  </a:lnTo>
                  <a:lnTo>
                    <a:pt x="4788789" y="310896"/>
                  </a:lnTo>
                  <a:lnTo>
                    <a:pt x="4786630" y="311658"/>
                  </a:lnTo>
                  <a:lnTo>
                    <a:pt x="4784471" y="312420"/>
                  </a:lnTo>
                  <a:lnTo>
                    <a:pt x="4781550" y="312927"/>
                  </a:lnTo>
                  <a:lnTo>
                    <a:pt x="4777994" y="313309"/>
                  </a:lnTo>
                  <a:lnTo>
                    <a:pt x="4774438" y="313689"/>
                  </a:lnTo>
                  <a:lnTo>
                    <a:pt x="4769866" y="313944"/>
                  </a:lnTo>
                  <a:lnTo>
                    <a:pt x="4764405" y="313944"/>
                  </a:lnTo>
                  <a:lnTo>
                    <a:pt x="4758944" y="313944"/>
                  </a:lnTo>
                  <a:lnTo>
                    <a:pt x="4736211" y="306450"/>
                  </a:lnTo>
                  <a:lnTo>
                    <a:pt x="4736211" y="304926"/>
                  </a:lnTo>
                  <a:lnTo>
                    <a:pt x="4736211" y="11430"/>
                  </a:lnTo>
                  <a:lnTo>
                    <a:pt x="4736211" y="9906"/>
                  </a:lnTo>
                  <a:lnTo>
                    <a:pt x="4736719" y="8509"/>
                  </a:lnTo>
                  <a:lnTo>
                    <a:pt x="4758944" y="1777"/>
                  </a:lnTo>
                  <a:lnTo>
                    <a:pt x="4764405" y="1777"/>
                  </a:lnTo>
                  <a:close/>
                </a:path>
                <a:path w="4926965" h="318134">
                  <a:moveTo>
                    <a:pt x="2414397" y="1777"/>
                  </a:moveTo>
                  <a:lnTo>
                    <a:pt x="2419858" y="1777"/>
                  </a:lnTo>
                  <a:lnTo>
                    <a:pt x="2424430" y="2032"/>
                  </a:lnTo>
                  <a:lnTo>
                    <a:pt x="2442464" y="9906"/>
                  </a:lnTo>
                  <a:lnTo>
                    <a:pt x="2442464" y="11430"/>
                  </a:lnTo>
                  <a:lnTo>
                    <a:pt x="2442464" y="121412"/>
                  </a:lnTo>
                  <a:lnTo>
                    <a:pt x="2479671" y="97055"/>
                  </a:lnTo>
                  <a:lnTo>
                    <a:pt x="2503424" y="93090"/>
                  </a:lnTo>
                  <a:lnTo>
                    <a:pt x="2513210" y="93517"/>
                  </a:lnTo>
                  <a:lnTo>
                    <a:pt x="2550350" y="107727"/>
                  </a:lnTo>
                  <a:lnTo>
                    <a:pt x="2572639" y="145287"/>
                  </a:lnTo>
                  <a:lnTo>
                    <a:pt x="2576449" y="182880"/>
                  </a:lnTo>
                  <a:lnTo>
                    <a:pt x="2576449" y="304926"/>
                  </a:lnTo>
                  <a:lnTo>
                    <a:pt x="2576449" y="306450"/>
                  </a:lnTo>
                  <a:lnTo>
                    <a:pt x="2576068" y="307721"/>
                  </a:lnTo>
                  <a:lnTo>
                    <a:pt x="2575179" y="308863"/>
                  </a:lnTo>
                  <a:lnTo>
                    <a:pt x="2574290" y="310007"/>
                  </a:lnTo>
                  <a:lnTo>
                    <a:pt x="2572766" y="310896"/>
                  </a:lnTo>
                  <a:lnTo>
                    <a:pt x="2570607" y="311658"/>
                  </a:lnTo>
                  <a:lnTo>
                    <a:pt x="2568575" y="312420"/>
                  </a:lnTo>
                  <a:lnTo>
                    <a:pt x="2565654" y="312927"/>
                  </a:lnTo>
                  <a:lnTo>
                    <a:pt x="2562098" y="313309"/>
                  </a:lnTo>
                  <a:lnTo>
                    <a:pt x="2558415" y="313689"/>
                  </a:lnTo>
                  <a:lnTo>
                    <a:pt x="2553970" y="313944"/>
                  </a:lnTo>
                  <a:lnTo>
                    <a:pt x="2548509" y="313944"/>
                  </a:lnTo>
                  <a:lnTo>
                    <a:pt x="2543048" y="313944"/>
                  </a:lnTo>
                  <a:lnTo>
                    <a:pt x="2526284" y="311658"/>
                  </a:lnTo>
                  <a:lnTo>
                    <a:pt x="2524125" y="310896"/>
                  </a:lnTo>
                  <a:lnTo>
                    <a:pt x="2522601" y="310007"/>
                  </a:lnTo>
                  <a:lnTo>
                    <a:pt x="2521712" y="308863"/>
                  </a:lnTo>
                  <a:lnTo>
                    <a:pt x="2520823" y="307721"/>
                  </a:lnTo>
                  <a:lnTo>
                    <a:pt x="2520442" y="306450"/>
                  </a:lnTo>
                  <a:lnTo>
                    <a:pt x="2520442" y="304926"/>
                  </a:lnTo>
                  <a:lnTo>
                    <a:pt x="2520442" y="191388"/>
                  </a:lnTo>
                  <a:lnTo>
                    <a:pt x="2520442" y="181610"/>
                  </a:lnTo>
                  <a:lnTo>
                    <a:pt x="2519680" y="174117"/>
                  </a:lnTo>
                  <a:lnTo>
                    <a:pt x="2518283" y="168528"/>
                  </a:lnTo>
                  <a:lnTo>
                    <a:pt x="2516886" y="163068"/>
                  </a:lnTo>
                  <a:lnTo>
                    <a:pt x="2514854" y="158369"/>
                  </a:lnTo>
                  <a:lnTo>
                    <a:pt x="2512187" y="154432"/>
                  </a:lnTo>
                  <a:lnTo>
                    <a:pt x="2509520" y="150495"/>
                  </a:lnTo>
                  <a:lnTo>
                    <a:pt x="2506091" y="147447"/>
                  </a:lnTo>
                  <a:lnTo>
                    <a:pt x="2501773" y="145287"/>
                  </a:lnTo>
                  <a:lnTo>
                    <a:pt x="2497582" y="143128"/>
                  </a:lnTo>
                  <a:lnTo>
                    <a:pt x="2492629" y="141986"/>
                  </a:lnTo>
                  <a:lnTo>
                    <a:pt x="2486914" y="141986"/>
                  </a:lnTo>
                  <a:lnTo>
                    <a:pt x="2479802" y="141986"/>
                  </a:lnTo>
                  <a:lnTo>
                    <a:pt x="2448375" y="165540"/>
                  </a:lnTo>
                  <a:lnTo>
                    <a:pt x="2442464" y="172593"/>
                  </a:lnTo>
                  <a:lnTo>
                    <a:pt x="2442464" y="304926"/>
                  </a:lnTo>
                  <a:lnTo>
                    <a:pt x="2442464" y="306450"/>
                  </a:lnTo>
                  <a:lnTo>
                    <a:pt x="2442083" y="307721"/>
                  </a:lnTo>
                  <a:lnTo>
                    <a:pt x="2441194" y="308863"/>
                  </a:lnTo>
                  <a:lnTo>
                    <a:pt x="2440305" y="310007"/>
                  </a:lnTo>
                  <a:lnTo>
                    <a:pt x="2438781" y="310896"/>
                  </a:lnTo>
                  <a:lnTo>
                    <a:pt x="2436622" y="311658"/>
                  </a:lnTo>
                  <a:lnTo>
                    <a:pt x="2434463" y="312420"/>
                  </a:lnTo>
                  <a:lnTo>
                    <a:pt x="2431542" y="312927"/>
                  </a:lnTo>
                  <a:lnTo>
                    <a:pt x="2427986" y="313309"/>
                  </a:lnTo>
                  <a:lnTo>
                    <a:pt x="2424430" y="313689"/>
                  </a:lnTo>
                  <a:lnTo>
                    <a:pt x="2419858" y="313944"/>
                  </a:lnTo>
                  <a:lnTo>
                    <a:pt x="2414397" y="313944"/>
                  </a:lnTo>
                  <a:lnTo>
                    <a:pt x="2408936" y="313944"/>
                  </a:lnTo>
                  <a:lnTo>
                    <a:pt x="2392172" y="311658"/>
                  </a:lnTo>
                  <a:lnTo>
                    <a:pt x="2390013" y="310896"/>
                  </a:lnTo>
                  <a:lnTo>
                    <a:pt x="2388489" y="310007"/>
                  </a:lnTo>
                  <a:lnTo>
                    <a:pt x="2387600" y="308863"/>
                  </a:lnTo>
                  <a:lnTo>
                    <a:pt x="2386711" y="307721"/>
                  </a:lnTo>
                  <a:lnTo>
                    <a:pt x="2386203" y="306450"/>
                  </a:lnTo>
                  <a:lnTo>
                    <a:pt x="2386203" y="304926"/>
                  </a:lnTo>
                  <a:lnTo>
                    <a:pt x="2386203" y="11430"/>
                  </a:lnTo>
                  <a:lnTo>
                    <a:pt x="2386203" y="9906"/>
                  </a:lnTo>
                  <a:lnTo>
                    <a:pt x="2386711" y="8509"/>
                  </a:lnTo>
                  <a:lnTo>
                    <a:pt x="2408936" y="1777"/>
                  </a:lnTo>
                  <a:lnTo>
                    <a:pt x="2414397" y="1777"/>
                  </a:lnTo>
                  <a:close/>
                </a:path>
                <a:path w="4926965" h="318134">
                  <a:moveTo>
                    <a:pt x="4201414" y="0"/>
                  </a:moveTo>
                  <a:lnTo>
                    <a:pt x="4207256" y="0"/>
                  </a:lnTo>
                  <a:lnTo>
                    <a:pt x="4212717" y="508"/>
                  </a:lnTo>
                  <a:lnTo>
                    <a:pt x="4236212" y="7747"/>
                  </a:lnTo>
                  <a:lnTo>
                    <a:pt x="4237228" y="8636"/>
                  </a:lnTo>
                  <a:lnTo>
                    <a:pt x="4238117" y="10033"/>
                  </a:lnTo>
                  <a:lnTo>
                    <a:pt x="4238752" y="11937"/>
                  </a:lnTo>
                  <a:lnTo>
                    <a:pt x="4239514" y="13843"/>
                  </a:lnTo>
                  <a:lnTo>
                    <a:pt x="4239895" y="16256"/>
                  </a:lnTo>
                  <a:lnTo>
                    <a:pt x="4240276" y="19050"/>
                  </a:lnTo>
                  <a:lnTo>
                    <a:pt x="4240530" y="21971"/>
                  </a:lnTo>
                  <a:lnTo>
                    <a:pt x="4240657" y="25653"/>
                  </a:lnTo>
                  <a:lnTo>
                    <a:pt x="4240657" y="29972"/>
                  </a:lnTo>
                  <a:lnTo>
                    <a:pt x="4240657" y="34289"/>
                  </a:lnTo>
                  <a:lnTo>
                    <a:pt x="4238879" y="46355"/>
                  </a:lnTo>
                  <a:lnTo>
                    <a:pt x="4238244" y="47751"/>
                  </a:lnTo>
                  <a:lnTo>
                    <a:pt x="4237609" y="48768"/>
                  </a:lnTo>
                  <a:lnTo>
                    <a:pt x="4236847" y="49275"/>
                  </a:lnTo>
                  <a:lnTo>
                    <a:pt x="4236085" y="49784"/>
                  </a:lnTo>
                  <a:lnTo>
                    <a:pt x="4235323" y="50037"/>
                  </a:lnTo>
                  <a:lnTo>
                    <a:pt x="4234434" y="50037"/>
                  </a:lnTo>
                  <a:lnTo>
                    <a:pt x="4233418" y="50037"/>
                  </a:lnTo>
                  <a:lnTo>
                    <a:pt x="4232275" y="49784"/>
                  </a:lnTo>
                  <a:lnTo>
                    <a:pt x="4231005" y="49275"/>
                  </a:lnTo>
                  <a:lnTo>
                    <a:pt x="4229735" y="48768"/>
                  </a:lnTo>
                  <a:lnTo>
                    <a:pt x="4228084" y="48133"/>
                  </a:lnTo>
                  <a:lnTo>
                    <a:pt x="4226306" y="47498"/>
                  </a:lnTo>
                  <a:lnTo>
                    <a:pt x="4224401" y="46989"/>
                  </a:lnTo>
                  <a:lnTo>
                    <a:pt x="4222242" y="46355"/>
                  </a:lnTo>
                  <a:lnTo>
                    <a:pt x="4219702" y="45847"/>
                  </a:lnTo>
                  <a:lnTo>
                    <a:pt x="4217162" y="45338"/>
                  </a:lnTo>
                  <a:lnTo>
                    <a:pt x="4214241" y="45085"/>
                  </a:lnTo>
                  <a:lnTo>
                    <a:pt x="4210812" y="45085"/>
                  </a:lnTo>
                  <a:lnTo>
                    <a:pt x="4206748" y="45085"/>
                  </a:lnTo>
                  <a:lnTo>
                    <a:pt x="4203319" y="45720"/>
                  </a:lnTo>
                  <a:lnTo>
                    <a:pt x="4200398" y="46989"/>
                  </a:lnTo>
                  <a:lnTo>
                    <a:pt x="4197477" y="48260"/>
                  </a:lnTo>
                  <a:lnTo>
                    <a:pt x="4195064" y="50292"/>
                  </a:lnTo>
                  <a:lnTo>
                    <a:pt x="4193159" y="53086"/>
                  </a:lnTo>
                  <a:lnTo>
                    <a:pt x="4191254" y="55752"/>
                  </a:lnTo>
                  <a:lnTo>
                    <a:pt x="4189730" y="59309"/>
                  </a:lnTo>
                  <a:lnTo>
                    <a:pt x="4188841" y="63753"/>
                  </a:lnTo>
                  <a:lnTo>
                    <a:pt x="4187952" y="68072"/>
                  </a:lnTo>
                  <a:lnTo>
                    <a:pt x="4187571" y="73533"/>
                  </a:lnTo>
                  <a:lnTo>
                    <a:pt x="4187571" y="79883"/>
                  </a:lnTo>
                  <a:lnTo>
                    <a:pt x="4187571" y="98171"/>
                  </a:lnTo>
                  <a:lnTo>
                    <a:pt x="4223893" y="98171"/>
                  </a:lnTo>
                  <a:lnTo>
                    <a:pt x="4225290" y="98171"/>
                  </a:lnTo>
                  <a:lnTo>
                    <a:pt x="4226560" y="98551"/>
                  </a:lnTo>
                  <a:lnTo>
                    <a:pt x="4227576" y="99313"/>
                  </a:lnTo>
                  <a:lnTo>
                    <a:pt x="4228719" y="100075"/>
                  </a:lnTo>
                  <a:lnTo>
                    <a:pt x="4229608" y="101346"/>
                  </a:lnTo>
                  <a:lnTo>
                    <a:pt x="4232656" y="116712"/>
                  </a:lnTo>
                  <a:lnTo>
                    <a:pt x="4232656" y="121031"/>
                  </a:lnTo>
                  <a:lnTo>
                    <a:pt x="4232656" y="129159"/>
                  </a:lnTo>
                  <a:lnTo>
                    <a:pt x="4231894" y="135000"/>
                  </a:lnTo>
                  <a:lnTo>
                    <a:pt x="4230370" y="138557"/>
                  </a:lnTo>
                  <a:lnTo>
                    <a:pt x="4228973" y="141986"/>
                  </a:lnTo>
                  <a:lnTo>
                    <a:pt x="4226814" y="143763"/>
                  </a:lnTo>
                  <a:lnTo>
                    <a:pt x="4223893" y="143763"/>
                  </a:lnTo>
                  <a:lnTo>
                    <a:pt x="4187571" y="143763"/>
                  </a:lnTo>
                  <a:lnTo>
                    <a:pt x="4187571" y="304926"/>
                  </a:lnTo>
                  <a:lnTo>
                    <a:pt x="4187571" y="306450"/>
                  </a:lnTo>
                  <a:lnTo>
                    <a:pt x="4187063" y="307721"/>
                  </a:lnTo>
                  <a:lnTo>
                    <a:pt x="4186174" y="308863"/>
                  </a:lnTo>
                  <a:lnTo>
                    <a:pt x="4185285" y="310007"/>
                  </a:lnTo>
                  <a:lnTo>
                    <a:pt x="4183888" y="310896"/>
                  </a:lnTo>
                  <a:lnTo>
                    <a:pt x="4181729" y="311658"/>
                  </a:lnTo>
                  <a:lnTo>
                    <a:pt x="4179697" y="312420"/>
                  </a:lnTo>
                  <a:lnTo>
                    <a:pt x="4176776" y="312927"/>
                  </a:lnTo>
                  <a:lnTo>
                    <a:pt x="4173093" y="313309"/>
                  </a:lnTo>
                  <a:lnTo>
                    <a:pt x="4169283" y="313689"/>
                  </a:lnTo>
                  <a:lnTo>
                    <a:pt x="4164838" y="313944"/>
                  </a:lnTo>
                  <a:lnTo>
                    <a:pt x="4159377" y="313944"/>
                  </a:lnTo>
                  <a:lnTo>
                    <a:pt x="4154043" y="313944"/>
                  </a:lnTo>
                  <a:lnTo>
                    <a:pt x="4131564" y="306450"/>
                  </a:lnTo>
                  <a:lnTo>
                    <a:pt x="4131564" y="304926"/>
                  </a:lnTo>
                  <a:lnTo>
                    <a:pt x="4131564" y="143763"/>
                  </a:lnTo>
                  <a:lnTo>
                    <a:pt x="4106545" y="143763"/>
                  </a:lnTo>
                  <a:lnTo>
                    <a:pt x="4103624" y="143763"/>
                  </a:lnTo>
                  <a:lnTo>
                    <a:pt x="4101592" y="141986"/>
                  </a:lnTo>
                  <a:lnTo>
                    <a:pt x="4100195" y="138557"/>
                  </a:lnTo>
                  <a:lnTo>
                    <a:pt x="4098798" y="135000"/>
                  </a:lnTo>
                  <a:lnTo>
                    <a:pt x="4098036" y="129159"/>
                  </a:lnTo>
                  <a:lnTo>
                    <a:pt x="4098036" y="121031"/>
                  </a:lnTo>
                  <a:lnTo>
                    <a:pt x="4098036" y="116712"/>
                  </a:lnTo>
                  <a:lnTo>
                    <a:pt x="4098163" y="113030"/>
                  </a:lnTo>
                  <a:lnTo>
                    <a:pt x="4098544" y="110109"/>
                  </a:lnTo>
                  <a:lnTo>
                    <a:pt x="4098925" y="107061"/>
                  </a:lnTo>
                  <a:lnTo>
                    <a:pt x="4099433" y="104775"/>
                  </a:lnTo>
                  <a:lnTo>
                    <a:pt x="4100195" y="102997"/>
                  </a:lnTo>
                  <a:lnTo>
                    <a:pt x="4100830" y="101346"/>
                  </a:lnTo>
                  <a:lnTo>
                    <a:pt x="4101719" y="100075"/>
                  </a:lnTo>
                  <a:lnTo>
                    <a:pt x="4102862" y="99313"/>
                  </a:lnTo>
                  <a:lnTo>
                    <a:pt x="4104005" y="98551"/>
                  </a:lnTo>
                  <a:lnTo>
                    <a:pt x="4105275" y="98171"/>
                  </a:lnTo>
                  <a:lnTo>
                    <a:pt x="4106672" y="98171"/>
                  </a:lnTo>
                  <a:lnTo>
                    <a:pt x="4131564" y="98171"/>
                  </a:lnTo>
                  <a:lnTo>
                    <a:pt x="4131564" y="81534"/>
                  </a:lnTo>
                  <a:lnTo>
                    <a:pt x="4131804" y="71671"/>
                  </a:lnTo>
                  <a:lnTo>
                    <a:pt x="4140660" y="31861"/>
                  </a:lnTo>
                  <a:lnTo>
                    <a:pt x="4170045" y="5080"/>
                  </a:lnTo>
                  <a:lnTo>
                    <a:pt x="4192672" y="329"/>
                  </a:lnTo>
                  <a:lnTo>
                    <a:pt x="4201414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47548" y="1607261"/>
            <a:ext cx="78047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0" spc="-25" dirty="0">
                <a:solidFill>
                  <a:srgbClr val="00AF50"/>
                </a:solidFill>
                <a:latin typeface="Calibri"/>
                <a:cs typeface="Calibri"/>
              </a:rPr>
              <a:t>Java</a:t>
            </a:r>
            <a:r>
              <a:rPr sz="3200" i="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i="0" spc="-5" dirty="0">
                <a:solidFill>
                  <a:srgbClr val="00AF50"/>
                </a:solidFill>
                <a:latin typeface="Calibri"/>
                <a:cs typeface="Calibri"/>
              </a:rPr>
              <a:t>Supports</a:t>
            </a:r>
            <a:r>
              <a:rPr sz="3200" i="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i="0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3200" i="0" spc="-5" dirty="0">
                <a:solidFill>
                  <a:srgbClr val="00AF50"/>
                </a:solidFill>
                <a:latin typeface="Calibri"/>
                <a:cs typeface="Calibri"/>
              </a:rPr>
              <a:t>special</a:t>
            </a:r>
            <a:r>
              <a:rPr sz="3200" i="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i="0" spc="-25" dirty="0">
                <a:solidFill>
                  <a:srgbClr val="00AF50"/>
                </a:solidFill>
                <a:latin typeface="Calibri"/>
                <a:cs typeface="Calibri"/>
              </a:rPr>
              <a:t>feature</a:t>
            </a:r>
            <a:r>
              <a:rPr sz="3200" i="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i="0" spc="-5" dirty="0">
                <a:solidFill>
                  <a:srgbClr val="00AF50"/>
                </a:solidFill>
                <a:latin typeface="Calibri"/>
                <a:cs typeface="Calibri"/>
              </a:rPr>
              <a:t>called</a:t>
            </a:r>
            <a:r>
              <a:rPr sz="3200" i="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i="0" spc="-15" dirty="0">
                <a:solidFill>
                  <a:srgbClr val="00AF50"/>
                </a:solidFill>
                <a:latin typeface="Calibri"/>
                <a:cs typeface="Calibri"/>
              </a:rPr>
              <a:t>interface.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31520" indent="254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This</a:t>
            </a:r>
            <a:r>
              <a:rPr dirty="0"/>
              <a:t> </a:t>
            </a:r>
            <a:r>
              <a:rPr spc="-25" dirty="0"/>
              <a:t>feature</a:t>
            </a:r>
            <a:r>
              <a:rPr spc="-15" dirty="0"/>
              <a:t> </a:t>
            </a:r>
            <a:r>
              <a:rPr spc="-10" dirty="0"/>
              <a:t>helps</a:t>
            </a:r>
            <a:r>
              <a:rPr spc="15" dirty="0"/>
              <a:t> </a:t>
            </a:r>
            <a:r>
              <a:rPr spc="-25" dirty="0"/>
              <a:t>to</a:t>
            </a:r>
            <a:r>
              <a:rPr spc="5" dirty="0"/>
              <a:t> </a:t>
            </a:r>
            <a:r>
              <a:rPr spc="-10" dirty="0"/>
              <a:t>connect</a:t>
            </a:r>
            <a:r>
              <a:rPr dirty="0"/>
              <a:t> a</a:t>
            </a:r>
            <a:r>
              <a:rPr spc="-15" dirty="0"/>
              <a:t> </a:t>
            </a:r>
            <a:r>
              <a:rPr dirty="0"/>
              <a:t>class</a:t>
            </a:r>
            <a:r>
              <a:rPr spc="-10" dirty="0"/>
              <a:t> </a:t>
            </a:r>
            <a:r>
              <a:rPr dirty="0"/>
              <a:t>with</a:t>
            </a:r>
            <a:r>
              <a:rPr spc="10" dirty="0"/>
              <a:t> </a:t>
            </a:r>
            <a:r>
              <a:rPr spc="-10" dirty="0"/>
              <a:t>more </a:t>
            </a:r>
            <a:r>
              <a:rPr spc="-705" dirty="0"/>
              <a:t> </a:t>
            </a:r>
            <a:r>
              <a:rPr dirty="0"/>
              <a:t>than</a:t>
            </a:r>
            <a:r>
              <a:rPr spc="5" dirty="0"/>
              <a:t> </a:t>
            </a:r>
            <a:r>
              <a:rPr spc="-5" dirty="0"/>
              <a:t>one classes.</a:t>
            </a:r>
          </a:p>
          <a:p>
            <a:pPr marL="38100">
              <a:lnSpc>
                <a:spcPct val="100000"/>
              </a:lnSpc>
              <a:spcBef>
                <a:spcPts val="765"/>
              </a:spcBef>
            </a:pPr>
            <a:r>
              <a:rPr spc="-15" dirty="0"/>
              <a:t>For</a:t>
            </a:r>
            <a:r>
              <a:rPr spc="-10" dirty="0"/>
              <a:t> </a:t>
            </a:r>
            <a:r>
              <a:rPr spc="-5" dirty="0"/>
              <a:t>this</a:t>
            </a:r>
            <a:r>
              <a:rPr dirty="0"/>
              <a:t> type</a:t>
            </a:r>
            <a:r>
              <a:rPr spc="-5" dirty="0"/>
              <a:t> of</a:t>
            </a:r>
            <a:r>
              <a:rPr spc="-10" dirty="0"/>
              <a:t> </a:t>
            </a:r>
            <a:r>
              <a:rPr spc="-5" dirty="0"/>
              <a:t>connectivity </a:t>
            </a:r>
            <a:r>
              <a:rPr spc="-25" dirty="0"/>
              <a:t>java</a:t>
            </a:r>
            <a:r>
              <a:rPr spc="-5" dirty="0"/>
              <a:t> uses </a:t>
            </a:r>
            <a:r>
              <a:rPr dirty="0"/>
              <a:t>‘</a:t>
            </a:r>
            <a:r>
              <a:rPr b="1" i="1" dirty="0">
                <a:solidFill>
                  <a:srgbClr val="92D050"/>
                </a:solidFill>
                <a:latin typeface="Calibri"/>
                <a:cs typeface="Calibri"/>
              </a:rPr>
              <a:t>implements</a:t>
            </a:r>
            <a:r>
              <a:rPr b="1" i="1" dirty="0">
                <a:latin typeface="Calibri"/>
                <a:cs typeface="Calibri"/>
              </a:rPr>
              <a:t>’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1640" y="3753992"/>
            <a:ext cx="1535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solidFill>
                  <a:srgbClr val="00AF50"/>
                </a:solidFill>
                <a:latin typeface="Calibri"/>
                <a:cs typeface="Calibri"/>
              </a:rPr>
              <a:t>keyword.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0207" y="1740407"/>
            <a:ext cx="178435" cy="330835"/>
            <a:chOff x="140207" y="1740407"/>
            <a:chExt cx="178435" cy="330835"/>
          </a:xfrm>
        </p:grpSpPr>
        <p:sp>
          <p:nvSpPr>
            <p:cNvPr id="19" name="object 19"/>
            <p:cNvSpPr/>
            <p:nvPr/>
          </p:nvSpPr>
          <p:spPr>
            <a:xfrm>
              <a:off x="153161" y="1753361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76199" y="0"/>
                  </a:moveTo>
                  <a:lnTo>
                    <a:pt x="46537" y="11971"/>
                  </a:lnTo>
                  <a:lnTo>
                    <a:pt x="22317" y="44624"/>
                  </a:lnTo>
                  <a:lnTo>
                    <a:pt x="5987" y="93065"/>
                  </a:lnTo>
                  <a:lnTo>
                    <a:pt x="0" y="152400"/>
                  </a:lnTo>
                  <a:lnTo>
                    <a:pt x="5987" y="211734"/>
                  </a:lnTo>
                  <a:lnTo>
                    <a:pt x="22317" y="260175"/>
                  </a:lnTo>
                  <a:lnTo>
                    <a:pt x="46537" y="292828"/>
                  </a:lnTo>
                  <a:lnTo>
                    <a:pt x="76199" y="304800"/>
                  </a:lnTo>
                  <a:lnTo>
                    <a:pt x="105862" y="292828"/>
                  </a:lnTo>
                  <a:lnTo>
                    <a:pt x="130082" y="260175"/>
                  </a:lnTo>
                  <a:lnTo>
                    <a:pt x="146412" y="211734"/>
                  </a:lnTo>
                  <a:lnTo>
                    <a:pt x="152399" y="152400"/>
                  </a:lnTo>
                  <a:lnTo>
                    <a:pt x="146412" y="93065"/>
                  </a:lnTo>
                  <a:lnTo>
                    <a:pt x="130082" y="44624"/>
                  </a:lnTo>
                  <a:lnTo>
                    <a:pt x="105862" y="11971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161" y="1753361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152400"/>
                  </a:moveTo>
                  <a:lnTo>
                    <a:pt x="5987" y="93065"/>
                  </a:lnTo>
                  <a:lnTo>
                    <a:pt x="22317" y="44624"/>
                  </a:lnTo>
                  <a:lnTo>
                    <a:pt x="46537" y="11971"/>
                  </a:lnTo>
                  <a:lnTo>
                    <a:pt x="76199" y="0"/>
                  </a:lnTo>
                  <a:lnTo>
                    <a:pt x="105862" y="11971"/>
                  </a:lnTo>
                  <a:lnTo>
                    <a:pt x="130082" y="44624"/>
                  </a:lnTo>
                  <a:lnTo>
                    <a:pt x="146412" y="93065"/>
                  </a:lnTo>
                  <a:lnTo>
                    <a:pt x="152399" y="152400"/>
                  </a:lnTo>
                  <a:lnTo>
                    <a:pt x="146412" y="211734"/>
                  </a:lnTo>
                  <a:lnTo>
                    <a:pt x="130082" y="260175"/>
                  </a:lnTo>
                  <a:lnTo>
                    <a:pt x="105862" y="292828"/>
                  </a:lnTo>
                  <a:lnTo>
                    <a:pt x="76199" y="304800"/>
                  </a:lnTo>
                  <a:lnTo>
                    <a:pt x="46537" y="292828"/>
                  </a:lnTo>
                  <a:lnTo>
                    <a:pt x="22317" y="260175"/>
                  </a:lnTo>
                  <a:lnTo>
                    <a:pt x="5987" y="211734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40207" y="2273807"/>
            <a:ext cx="178435" cy="330835"/>
            <a:chOff x="140207" y="2273807"/>
            <a:chExt cx="178435" cy="330835"/>
          </a:xfrm>
        </p:grpSpPr>
        <p:sp>
          <p:nvSpPr>
            <p:cNvPr id="22" name="object 22"/>
            <p:cNvSpPr/>
            <p:nvPr/>
          </p:nvSpPr>
          <p:spPr>
            <a:xfrm>
              <a:off x="153161" y="2286761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76199" y="0"/>
                  </a:moveTo>
                  <a:lnTo>
                    <a:pt x="46537" y="11971"/>
                  </a:lnTo>
                  <a:lnTo>
                    <a:pt x="22317" y="44624"/>
                  </a:lnTo>
                  <a:lnTo>
                    <a:pt x="5987" y="93065"/>
                  </a:lnTo>
                  <a:lnTo>
                    <a:pt x="0" y="152400"/>
                  </a:lnTo>
                  <a:lnTo>
                    <a:pt x="5987" y="211734"/>
                  </a:lnTo>
                  <a:lnTo>
                    <a:pt x="22317" y="260175"/>
                  </a:lnTo>
                  <a:lnTo>
                    <a:pt x="46537" y="292828"/>
                  </a:lnTo>
                  <a:lnTo>
                    <a:pt x="76199" y="304800"/>
                  </a:lnTo>
                  <a:lnTo>
                    <a:pt x="105862" y="292828"/>
                  </a:lnTo>
                  <a:lnTo>
                    <a:pt x="130082" y="260175"/>
                  </a:lnTo>
                  <a:lnTo>
                    <a:pt x="146412" y="211734"/>
                  </a:lnTo>
                  <a:lnTo>
                    <a:pt x="152399" y="152400"/>
                  </a:lnTo>
                  <a:lnTo>
                    <a:pt x="146412" y="93065"/>
                  </a:lnTo>
                  <a:lnTo>
                    <a:pt x="130082" y="44624"/>
                  </a:lnTo>
                  <a:lnTo>
                    <a:pt x="105862" y="11971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161" y="2286761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152400"/>
                  </a:moveTo>
                  <a:lnTo>
                    <a:pt x="5987" y="93065"/>
                  </a:lnTo>
                  <a:lnTo>
                    <a:pt x="22317" y="44624"/>
                  </a:lnTo>
                  <a:lnTo>
                    <a:pt x="46537" y="11971"/>
                  </a:lnTo>
                  <a:lnTo>
                    <a:pt x="76199" y="0"/>
                  </a:lnTo>
                  <a:lnTo>
                    <a:pt x="105862" y="11971"/>
                  </a:lnTo>
                  <a:lnTo>
                    <a:pt x="130082" y="44624"/>
                  </a:lnTo>
                  <a:lnTo>
                    <a:pt x="146412" y="93065"/>
                  </a:lnTo>
                  <a:lnTo>
                    <a:pt x="152399" y="152400"/>
                  </a:lnTo>
                  <a:lnTo>
                    <a:pt x="146412" y="211734"/>
                  </a:lnTo>
                  <a:lnTo>
                    <a:pt x="130082" y="260175"/>
                  </a:lnTo>
                  <a:lnTo>
                    <a:pt x="105862" y="292828"/>
                  </a:lnTo>
                  <a:lnTo>
                    <a:pt x="76199" y="304800"/>
                  </a:lnTo>
                  <a:lnTo>
                    <a:pt x="46537" y="292828"/>
                  </a:lnTo>
                  <a:lnTo>
                    <a:pt x="22317" y="260175"/>
                  </a:lnTo>
                  <a:lnTo>
                    <a:pt x="5987" y="211734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40207" y="3340608"/>
            <a:ext cx="178435" cy="330835"/>
            <a:chOff x="140207" y="3340608"/>
            <a:chExt cx="178435" cy="330835"/>
          </a:xfrm>
        </p:grpSpPr>
        <p:sp>
          <p:nvSpPr>
            <p:cNvPr id="25" name="object 25"/>
            <p:cNvSpPr/>
            <p:nvPr/>
          </p:nvSpPr>
          <p:spPr>
            <a:xfrm>
              <a:off x="153161" y="3353562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76199" y="0"/>
                  </a:moveTo>
                  <a:lnTo>
                    <a:pt x="46537" y="11971"/>
                  </a:lnTo>
                  <a:lnTo>
                    <a:pt x="22317" y="44624"/>
                  </a:lnTo>
                  <a:lnTo>
                    <a:pt x="5987" y="93065"/>
                  </a:lnTo>
                  <a:lnTo>
                    <a:pt x="0" y="152400"/>
                  </a:lnTo>
                  <a:lnTo>
                    <a:pt x="5987" y="211734"/>
                  </a:lnTo>
                  <a:lnTo>
                    <a:pt x="22317" y="260175"/>
                  </a:lnTo>
                  <a:lnTo>
                    <a:pt x="46537" y="292828"/>
                  </a:lnTo>
                  <a:lnTo>
                    <a:pt x="76199" y="304800"/>
                  </a:lnTo>
                  <a:lnTo>
                    <a:pt x="105862" y="292828"/>
                  </a:lnTo>
                  <a:lnTo>
                    <a:pt x="130082" y="260175"/>
                  </a:lnTo>
                  <a:lnTo>
                    <a:pt x="146412" y="211734"/>
                  </a:lnTo>
                  <a:lnTo>
                    <a:pt x="152399" y="152400"/>
                  </a:lnTo>
                  <a:lnTo>
                    <a:pt x="146412" y="93065"/>
                  </a:lnTo>
                  <a:lnTo>
                    <a:pt x="130082" y="44624"/>
                  </a:lnTo>
                  <a:lnTo>
                    <a:pt x="105862" y="11971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161" y="3353562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152400"/>
                  </a:moveTo>
                  <a:lnTo>
                    <a:pt x="5987" y="93065"/>
                  </a:lnTo>
                  <a:lnTo>
                    <a:pt x="22317" y="44624"/>
                  </a:lnTo>
                  <a:lnTo>
                    <a:pt x="46537" y="11971"/>
                  </a:lnTo>
                  <a:lnTo>
                    <a:pt x="76199" y="0"/>
                  </a:lnTo>
                  <a:lnTo>
                    <a:pt x="105862" y="11971"/>
                  </a:lnTo>
                  <a:lnTo>
                    <a:pt x="130082" y="44624"/>
                  </a:lnTo>
                  <a:lnTo>
                    <a:pt x="146412" y="93065"/>
                  </a:lnTo>
                  <a:lnTo>
                    <a:pt x="152399" y="152400"/>
                  </a:lnTo>
                  <a:lnTo>
                    <a:pt x="146412" y="211734"/>
                  </a:lnTo>
                  <a:lnTo>
                    <a:pt x="130082" y="260175"/>
                  </a:lnTo>
                  <a:lnTo>
                    <a:pt x="105862" y="292828"/>
                  </a:lnTo>
                  <a:lnTo>
                    <a:pt x="76199" y="304800"/>
                  </a:lnTo>
                  <a:lnTo>
                    <a:pt x="46537" y="292828"/>
                  </a:lnTo>
                  <a:lnTo>
                    <a:pt x="22317" y="260175"/>
                  </a:lnTo>
                  <a:lnTo>
                    <a:pt x="5987" y="211734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584575" y="3828669"/>
            <a:ext cx="328422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Syntax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interface </a:t>
            </a:r>
            <a:r>
              <a:rPr sz="1800" dirty="0">
                <a:latin typeface="Calibri"/>
                <a:cs typeface="Calibri"/>
              </a:rPr>
              <a:t>A{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……..}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Interface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 marR="2402840" indent="156845">
              <a:lnSpc>
                <a:spcPct val="100000"/>
              </a:lnSpc>
              <a:tabLst>
                <a:tab pos="626745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1800" dirty="0">
                <a:latin typeface="Calibri"/>
                <a:cs typeface="Calibri"/>
              </a:rPr>
              <a:t>}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  <a:tabLst>
                <a:tab pos="659765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 implements </a:t>
            </a:r>
            <a:r>
              <a:rPr sz="1800" dirty="0">
                <a:latin typeface="Calibri"/>
                <a:cs typeface="Calibri"/>
              </a:rPr>
              <a:t>A,B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extends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M{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=====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  <a:spcBef>
                <a:spcPts val="5"/>
              </a:spcBef>
              <a:tabLst>
                <a:tab pos="793115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1800" spc="-5" dirty="0">
                <a:latin typeface="Calibri"/>
                <a:cs typeface="Calibri"/>
              </a:rPr>
              <a:t>------…………}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46FE-9F81-4F4A-AE3F-24386029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Interface in Java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5F84C-8229-4B36-A2D9-B3EC4621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825866" cy="47397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</a:t>
            </a:r>
            <a:r>
              <a:rPr lang="en-US" sz="2800" b="1" dirty="0"/>
              <a:t>interface in Java</a:t>
            </a:r>
            <a:r>
              <a:rPr lang="en-US" sz="2800" dirty="0"/>
              <a:t> is a blueprint of a class. It has static constants and abstract methods.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interface in Java is </a:t>
            </a:r>
            <a:r>
              <a:rPr lang="en-US" sz="2800" i="1" dirty="0"/>
              <a:t>a mechanism to achieve </a:t>
            </a:r>
            <a:r>
              <a:rPr lang="en-US" sz="2800" i="1" dirty="0">
                <a:hlinkClick r:id="rId2"/>
              </a:rPr>
              <a:t>abstraction</a:t>
            </a:r>
            <a:r>
              <a:rPr lang="en-US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can be only abstract methods in the Java interface, not method body. It is used to achieve abstraction and multiple </a:t>
            </a:r>
            <a:r>
              <a:rPr lang="en-US" sz="2800" dirty="0">
                <a:hlinkClick r:id="rId3"/>
              </a:rPr>
              <a:t>inheritance in Java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other words, you can say that interfaces can have abstract methods and variables. It cannot have a method body.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9401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A877-4ABB-4269-BFFF-44D91BBA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03" y="256159"/>
            <a:ext cx="7486192" cy="582041"/>
          </a:xfrm>
        </p:spPr>
        <p:txBody>
          <a:bodyPr/>
          <a:lstStyle/>
          <a:p>
            <a:r>
              <a:rPr lang="en-US" dirty="0"/>
              <a:t>How to declare an interface?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24090-B908-4935-AE2E-062E43489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507730" cy="5170646"/>
          </a:xfrm>
        </p:spPr>
        <p:txBody>
          <a:bodyPr/>
          <a:lstStyle/>
          <a:p>
            <a:r>
              <a:rPr lang="en-US" sz="2800" dirty="0"/>
              <a:t>An interface is declared by using the interface keyword. It provides total abstraction; means all the methods in an interface are declared with the empty body, and all the fields are public, static and final by default. A class that implements an interface must implement all the methods declared in the interface.</a:t>
            </a:r>
          </a:p>
          <a:p>
            <a:r>
              <a:rPr lang="en-US" sz="2800" dirty="0">
                <a:solidFill>
                  <a:schemeClr val="tx1"/>
                </a:solidFill>
              </a:rPr>
              <a:t>Syntax: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   interface &lt;</a:t>
            </a:r>
            <a:r>
              <a:rPr lang="en-US" sz="2800" dirty="0" err="1">
                <a:solidFill>
                  <a:srgbClr val="FF0000"/>
                </a:solidFill>
              </a:rPr>
              <a:t>interface_name</a:t>
            </a:r>
            <a:r>
              <a:rPr lang="en-US" sz="2800" dirty="0">
                <a:solidFill>
                  <a:srgbClr val="FF0000"/>
                </a:solidFill>
              </a:rPr>
              <a:t>&gt;{         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       // declare constant fields 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       // declare methods that abstract   </a:t>
            </a:r>
          </a:p>
          <a:p>
            <a:r>
              <a:rPr lang="en-US" sz="2800">
                <a:solidFill>
                  <a:srgbClr val="FF0000"/>
                </a:solidFill>
              </a:rPr>
              <a:t>        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    } 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03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B389-5682-44CF-8B40-46E8740F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04" y="0"/>
            <a:ext cx="7486192" cy="553998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94C02-02FE-4AE8-8289-622D29FDB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685800"/>
            <a:ext cx="8507730" cy="5909310"/>
          </a:xfrm>
        </p:spPr>
        <p:txBody>
          <a:bodyPr/>
          <a:lstStyle/>
          <a:p>
            <a:r>
              <a:rPr lang="en-IN" sz="2400" dirty="0"/>
              <a:t>interface printable</a:t>
            </a:r>
          </a:p>
          <a:p>
            <a:r>
              <a:rPr lang="en-IN" sz="2400" dirty="0"/>
              <a:t>{  </a:t>
            </a:r>
          </a:p>
          <a:p>
            <a:r>
              <a:rPr lang="en-IN" sz="2400" dirty="0"/>
              <a:t>void print();  </a:t>
            </a:r>
          </a:p>
          <a:p>
            <a:r>
              <a:rPr lang="en-IN" sz="2400" dirty="0"/>
              <a:t>}  </a:t>
            </a:r>
          </a:p>
          <a:p>
            <a:r>
              <a:rPr lang="en-IN" sz="2400" dirty="0"/>
              <a:t>class A6 implements printable</a:t>
            </a:r>
          </a:p>
          <a:p>
            <a:r>
              <a:rPr lang="en-IN" sz="2400" dirty="0"/>
              <a:t>{  </a:t>
            </a:r>
          </a:p>
          <a:p>
            <a:r>
              <a:rPr lang="en-IN" sz="2400" dirty="0"/>
              <a:t>	public void print()</a:t>
            </a:r>
          </a:p>
          <a:p>
            <a:r>
              <a:rPr lang="en-IN" sz="2400" dirty="0"/>
              <a:t>	{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System.out.println</a:t>
            </a:r>
            <a:r>
              <a:rPr lang="en-IN" sz="2400" dirty="0"/>
              <a:t>("Hello");</a:t>
            </a:r>
          </a:p>
          <a:p>
            <a:r>
              <a:rPr lang="en-IN" sz="2400" dirty="0"/>
              <a:t>	}   </a:t>
            </a:r>
          </a:p>
          <a:p>
            <a:r>
              <a:rPr lang="en-IN" sz="2400" dirty="0"/>
              <a:t>public static void main(String </a:t>
            </a:r>
            <a:r>
              <a:rPr lang="en-IN" sz="2400" dirty="0" err="1"/>
              <a:t>args</a:t>
            </a:r>
            <a:r>
              <a:rPr lang="en-IN" sz="2400" dirty="0"/>
              <a:t>[])</a:t>
            </a:r>
          </a:p>
          <a:p>
            <a:r>
              <a:rPr lang="en-IN" sz="2400" dirty="0"/>
              <a:t>{  </a:t>
            </a:r>
          </a:p>
          <a:p>
            <a:r>
              <a:rPr lang="en-IN" sz="2400" dirty="0"/>
              <a:t>A6 </a:t>
            </a:r>
            <a:r>
              <a:rPr lang="en-IN" sz="2400" dirty="0" err="1"/>
              <a:t>obj</a:t>
            </a:r>
            <a:r>
              <a:rPr lang="en-IN" sz="2400" dirty="0"/>
              <a:t> = new A6();  </a:t>
            </a:r>
          </a:p>
          <a:p>
            <a:r>
              <a:rPr lang="en-IN" sz="2400" dirty="0" err="1"/>
              <a:t>obj.print</a:t>
            </a:r>
            <a:r>
              <a:rPr lang="en-IN" sz="2400" dirty="0"/>
              <a:t>();  </a:t>
            </a:r>
          </a:p>
          <a:p>
            <a:r>
              <a:rPr lang="en-IN" sz="2400" dirty="0"/>
              <a:t>}  </a:t>
            </a:r>
          </a:p>
          <a:p>
            <a:r>
              <a:rPr lang="en-IN" sz="2400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3366274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563" y="668527"/>
            <a:ext cx="2945130" cy="377190"/>
            <a:chOff x="748563" y="668527"/>
            <a:chExt cx="2945130" cy="3771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897" y="673861"/>
              <a:ext cx="2934436" cy="36601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53897" y="673861"/>
              <a:ext cx="2934970" cy="366395"/>
            </a:xfrm>
            <a:custGeom>
              <a:avLst/>
              <a:gdLst/>
              <a:ahLst/>
              <a:cxnLst/>
              <a:rect l="l" t="t" r="r" b="b"/>
              <a:pathLst>
                <a:path w="2934970" h="366394">
                  <a:moveTo>
                    <a:pt x="1384274" y="73787"/>
                  </a:moveTo>
                  <a:lnTo>
                    <a:pt x="1334363" y="224027"/>
                  </a:lnTo>
                  <a:lnTo>
                    <a:pt x="1434566" y="224027"/>
                  </a:lnTo>
                  <a:lnTo>
                    <a:pt x="1384528" y="73787"/>
                  </a:lnTo>
                  <a:lnTo>
                    <a:pt x="1384274" y="73787"/>
                  </a:lnTo>
                  <a:close/>
                </a:path>
                <a:path w="2934970" h="366394">
                  <a:moveTo>
                    <a:pt x="2129764" y="59054"/>
                  </a:moveTo>
                  <a:lnTo>
                    <a:pt x="2085441" y="68961"/>
                  </a:lnTo>
                  <a:lnTo>
                    <a:pt x="2056866" y="95630"/>
                  </a:lnTo>
                  <a:lnTo>
                    <a:pt x="2041372" y="134620"/>
                  </a:lnTo>
                  <a:lnTo>
                    <a:pt x="2036927" y="181610"/>
                  </a:lnTo>
                  <a:lnTo>
                    <a:pt x="2037191" y="195728"/>
                  </a:lnTo>
                  <a:lnTo>
                    <a:pt x="2041245" y="233679"/>
                  </a:lnTo>
                  <a:lnTo>
                    <a:pt x="2055977" y="273176"/>
                  </a:lnTo>
                  <a:lnTo>
                    <a:pt x="2093123" y="301936"/>
                  </a:lnTo>
                  <a:lnTo>
                    <a:pt x="2127859" y="306704"/>
                  </a:lnTo>
                  <a:lnTo>
                    <a:pt x="2140551" y="306105"/>
                  </a:lnTo>
                  <a:lnTo>
                    <a:pt x="2180487" y="291542"/>
                  </a:lnTo>
                  <a:lnTo>
                    <a:pt x="2205801" y="261314"/>
                  </a:lnTo>
                  <a:lnTo>
                    <a:pt x="2218124" y="219203"/>
                  </a:lnTo>
                  <a:lnTo>
                    <a:pt x="2220696" y="182752"/>
                  </a:lnTo>
                  <a:lnTo>
                    <a:pt x="2220412" y="169156"/>
                  </a:lnTo>
                  <a:lnTo>
                    <a:pt x="2213679" y="121076"/>
                  </a:lnTo>
                  <a:lnTo>
                    <a:pt x="2195705" y="85375"/>
                  </a:lnTo>
                  <a:lnTo>
                    <a:pt x="2153751" y="61261"/>
                  </a:lnTo>
                  <a:lnTo>
                    <a:pt x="2129764" y="59054"/>
                  </a:lnTo>
                  <a:close/>
                </a:path>
                <a:path w="2934970" h="366394">
                  <a:moveTo>
                    <a:pt x="1526895" y="6350"/>
                  </a:moveTo>
                  <a:lnTo>
                    <a:pt x="1775942" y="6350"/>
                  </a:lnTo>
                  <a:lnTo>
                    <a:pt x="1777593" y="6350"/>
                  </a:lnTo>
                  <a:lnTo>
                    <a:pt x="1779117" y="6858"/>
                  </a:lnTo>
                  <a:lnTo>
                    <a:pt x="1780387" y="7874"/>
                  </a:lnTo>
                  <a:lnTo>
                    <a:pt x="1781784" y="8889"/>
                  </a:lnTo>
                  <a:lnTo>
                    <a:pt x="1782927" y="10540"/>
                  </a:lnTo>
                  <a:lnTo>
                    <a:pt x="1783816" y="12700"/>
                  </a:lnTo>
                  <a:lnTo>
                    <a:pt x="1784705" y="14986"/>
                  </a:lnTo>
                  <a:lnTo>
                    <a:pt x="1785467" y="18034"/>
                  </a:lnTo>
                  <a:lnTo>
                    <a:pt x="1785848" y="21843"/>
                  </a:lnTo>
                  <a:lnTo>
                    <a:pt x="1786356" y="25780"/>
                  </a:lnTo>
                  <a:lnTo>
                    <a:pt x="1786610" y="30352"/>
                  </a:lnTo>
                  <a:lnTo>
                    <a:pt x="1786610" y="35813"/>
                  </a:lnTo>
                  <a:lnTo>
                    <a:pt x="1786610" y="41148"/>
                  </a:lnTo>
                  <a:lnTo>
                    <a:pt x="1786356" y="45592"/>
                  </a:lnTo>
                  <a:lnTo>
                    <a:pt x="1785848" y="49402"/>
                  </a:lnTo>
                  <a:lnTo>
                    <a:pt x="1785467" y="53086"/>
                  </a:lnTo>
                  <a:lnTo>
                    <a:pt x="1780387" y="63373"/>
                  </a:lnTo>
                  <a:lnTo>
                    <a:pt x="1779117" y="64515"/>
                  </a:lnTo>
                  <a:lnTo>
                    <a:pt x="1777593" y="65024"/>
                  </a:lnTo>
                  <a:lnTo>
                    <a:pt x="1775942" y="65024"/>
                  </a:lnTo>
                  <a:lnTo>
                    <a:pt x="1687423" y="65024"/>
                  </a:lnTo>
                  <a:lnTo>
                    <a:pt x="1687423" y="349885"/>
                  </a:lnTo>
                  <a:lnTo>
                    <a:pt x="1687423" y="351663"/>
                  </a:lnTo>
                  <a:lnTo>
                    <a:pt x="1686788" y="353313"/>
                  </a:lnTo>
                  <a:lnTo>
                    <a:pt x="1658340" y="361314"/>
                  </a:lnTo>
                  <a:lnTo>
                    <a:pt x="1651355" y="361314"/>
                  </a:lnTo>
                  <a:lnTo>
                    <a:pt x="1644497" y="361314"/>
                  </a:lnTo>
                  <a:lnTo>
                    <a:pt x="1638655" y="361061"/>
                  </a:lnTo>
                  <a:lnTo>
                    <a:pt x="1634083" y="360552"/>
                  </a:lnTo>
                  <a:lnTo>
                    <a:pt x="1629384" y="360045"/>
                  </a:lnTo>
                  <a:lnTo>
                    <a:pt x="1625701" y="359283"/>
                  </a:lnTo>
                  <a:lnTo>
                    <a:pt x="1623034" y="358393"/>
                  </a:lnTo>
                  <a:lnTo>
                    <a:pt x="1620240" y="357504"/>
                  </a:lnTo>
                  <a:lnTo>
                    <a:pt x="1618335" y="356235"/>
                  </a:lnTo>
                  <a:lnTo>
                    <a:pt x="1617065" y="354838"/>
                  </a:lnTo>
                  <a:lnTo>
                    <a:pt x="1615922" y="353313"/>
                  </a:lnTo>
                  <a:lnTo>
                    <a:pt x="1615287" y="351663"/>
                  </a:lnTo>
                  <a:lnTo>
                    <a:pt x="1615287" y="349885"/>
                  </a:lnTo>
                  <a:lnTo>
                    <a:pt x="1615287" y="65024"/>
                  </a:lnTo>
                  <a:lnTo>
                    <a:pt x="1526895" y="65024"/>
                  </a:lnTo>
                  <a:lnTo>
                    <a:pt x="1524990" y="65024"/>
                  </a:lnTo>
                  <a:lnTo>
                    <a:pt x="1523466" y="64515"/>
                  </a:lnTo>
                  <a:lnTo>
                    <a:pt x="1522196" y="63373"/>
                  </a:lnTo>
                  <a:lnTo>
                    <a:pt x="1520926" y="62357"/>
                  </a:lnTo>
                  <a:lnTo>
                    <a:pt x="1519783" y="60578"/>
                  </a:lnTo>
                  <a:lnTo>
                    <a:pt x="1516227" y="41148"/>
                  </a:lnTo>
                  <a:lnTo>
                    <a:pt x="1516227" y="35813"/>
                  </a:lnTo>
                  <a:lnTo>
                    <a:pt x="1516227" y="30352"/>
                  </a:lnTo>
                  <a:lnTo>
                    <a:pt x="1522196" y="7874"/>
                  </a:lnTo>
                  <a:lnTo>
                    <a:pt x="1523466" y="6858"/>
                  </a:lnTo>
                  <a:lnTo>
                    <a:pt x="1524990" y="6350"/>
                  </a:lnTo>
                  <a:lnTo>
                    <a:pt x="1526895" y="6350"/>
                  </a:lnTo>
                  <a:close/>
                </a:path>
                <a:path w="2934970" h="366394">
                  <a:moveTo>
                    <a:pt x="999591" y="6350"/>
                  </a:moveTo>
                  <a:lnTo>
                    <a:pt x="1248638" y="6350"/>
                  </a:lnTo>
                  <a:lnTo>
                    <a:pt x="1250289" y="6350"/>
                  </a:lnTo>
                  <a:lnTo>
                    <a:pt x="1251813" y="6858"/>
                  </a:lnTo>
                  <a:lnTo>
                    <a:pt x="1253083" y="7874"/>
                  </a:lnTo>
                  <a:lnTo>
                    <a:pt x="1254480" y="8889"/>
                  </a:lnTo>
                  <a:lnTo>
                    <a:pt x="1255623" y="10540"/>
                  </a:lnTo>
                  <a:lnTo>
                    <a:pt x="1256512" y="12700"/>
                  </a:lnTo>
                  <a:lnTo>
                    <a:pt x="1257401" y="14986"/>
                  </a:lnTo>
                  <a:lnTo>
                    <a:pt x="1258163" y="18034"/>
                  </a:lnTo>
                  <a:lnTo>
                    <a:pt x="1258544" y="21843"/>
                  </a:lnTo>
                  <a:lnTo>
                    <a:pt x="1259052" y="25780"/>
                  </a:lnTo>
                  <a:lnTo>
                    <a:pt x="1259306" y="30352"/>
                  </a:lnTo>
                  <a:lnTo>
                    <a:pt x="1259306" y="35813"/>
                  </a:lnTo>
                  <a:lnTo>
                    <a:pt x="1259306" y="41148"/>
                  </a:lnTo>
                  <a:lnTo>
                    <a:pt x="1259052" y="45592"/>
                  </a:lnTo>
                  <a:lnTo>
                    <a:pt x="1258544" y="49402"/>
                  </a:lnTo>
                  <a:lnTo>
                    <a:pt x="1258163" y="53086"/>
                  </a:lnTo>
                  <a:lnTo>
                    <a:pt x="1253083" y="63373"/>
                  </a:lnTo>
                  <a:lnTo>
                    <a:pt x="1251813" y="64515"/>
                  </a:lnTo>
                  <a:lnTo>
                    <a:pt x="1250289" y="65024"/>
                  </a:lnTo>
                  <a:lnTo>
                    <a:pt x="1248638" y="65024"/>
                  </a:lnTo>
                  <a:lnTo>
                    <a:pt x="1160119" y="65024"/>
                  </a:lnTo>
                  <a:lnTo>
                    <a:pt x="1160119" y="349885"/>
                  </a:lnTo>
                  <a:lnTo>
                    <a:pt x="1160119" y="351663"/>
                  </a:lnTo>
                  <a:lnTo>
                    <a:pt x="1159484" y="353313"/>
                  </a:lnTo>
                  <a:lnTo>
                    <a:pt x="1131036" y="361314"/>
                  </a:lnTo>
                  <a:lnTo>
                    <a:pt x="1124051" y="361314"/>
                  </a:lnTo>
                  <a:lnTo>
                    <a:pt x="1117193" y="361314"/>
                  </a:lnTo>
                  <a:lnTo>
                    <a:pt x="1111351" y="361061"/>
                  </a:lnTo>
                  <a:lnTo>
                    <a:pt x="1106779" y="360552"/>
                  </a:lnTo>
                  <a:lnTo>
                    <a:pt x="1102080" y="360045"/>
                  </a:lnTo>
                  <a:lnTo>
                    <a:pt x="1098397" y="359283"/>
                  </a:lnTo>
                  <a:lnTo>
                    <a:pt x="1095730" y="358393"/>
                  </a:lnTo>
                  <a:lnTo>
                    <a:pt x="1092936" y="357504"/>
                  </a:lnTo>
                  <a:lnTo>
                    <a:pt x="1091031" y="356235"/>
                  </a:lnTo>
                  <a:lnTo>
                    <a:pt x="1089761" y="354838"/>
                  </a:lnTo>
                  <a:lnTo>
                    <a:pt x="1088618" y="353313"/>
                  </a:lnTo>
                  <a:lnTo>
                    <a:pt x="1087983" y="351663"/>
                  </a:lnTo>
                  <a:lnTo>
                    <a:pt x="1087983" y="349885"/>
                  </a:lnTo>
                  <a:lnTo>
                    <a:pt x="1087983" y="65024"/>
                  </a:lnTo>
                  <a:lnTo>
                    <a:pt x="999591" y="65024"/>
                  </a:lnTo>
                  <a:lnTo>
                    <a:pt x="997686" y="65024"/>
                  </a:lnTo>
                  <a:lnTo>
                    <a:pt x="996162" y="64515"/>
                  </a:lnTo>
                  <a:lnTo>
                    <a:pt x="994892" y="63373"/>
                  </a:lnTo>
                  <a:lnTo>
                    <a:pt x="993622" y="62357"/>
                  </a:lnTo>
                  <a:lnTo>
                    <a:pt x="992479" y="60578"/>
                  </a:lnTo>
                  <a:lnTo>
                    <a:pt x="988923" y="41148"/>
                  </a:lnTo>
                  <a:lnTo>
                    <a:pt x="988923" y="35813"/>
                  </a:lnTo>
                  <a:lnTo>
                    <a:pt x="988923" y="30352"/>
                  </a:lnTo>
                  <a:lnTo>
                    <a:pt x="997686" y="6350"/>
                  </a:lnTo>
                  <a:lnTo>
                    <a:pt x="999591" y="6350"/>
                  </a:lnTo>
                  <a:close/>
                </a:path>
                <a:path w="2934970" h="366394">
                  <a:moveTo>
                    <a:pt x="412610" y="6350"/>
                  </a:moveTo>
                  <a:lnTo>
                    <a:pt x="459587" y="6350"/>
                  </a:lnTo>
                  <a:lnTo>
                    <a:pt x="467956" y="6350"/>
                  </a:lnTo>
                  <a:lnTo>
                    <a:pt x="475145" y="6985"/>
                  </a:lnTo>
                  <a:lnTo>
                    <a:pt x="481152" y="8382"/>
                  </a:lnTo>
                  <a:lnTo>
                    <a:pt x="487171" y="9778"/>
                  </a:lnTo>
                  <a:lnTo>
                    <a:pt x="492353" y="12064"/>
                  </a:lnTo>
                  <a:lnTo>
                    <a:pt x="496722" y="15239"/>
                  </a:lnTo>
                  <a:lnTo>
                    <a:pt x="501091" y="18414"/>
                  </a:lnTo>
                  <a:lnTo>
                    <a:pt x="504736" y="22605"/>
                  </a:lnTo>
                  <a:lnTo>
                    <a:pt x="507644" y="27812"/>
                  </a:lnTo>
                  <a:lnTo>
                    <a:pt x="510565" y="33020"/>
                  </a:lnTo>
                  <a:lnTo>
                    <a:pt x="513105" y="39370"/>
                  </a:lnTo>
                  <a:lnTo>
                    <a:pt x="515289" y="46989"/>
                  </a:lnTo>
                  <a:lnTo>
                    <a:pt x="591794" y="257555"/>
                  </a:lnTo>
                  <a:lnTo>
                    <a:pt x="592810" y="257555"/>
                  </a:lnTo>
                  <a:lnTo>
                    <a:pt x="672058" y="47625"/>
                  </a:lnTo>
                  <a:lnTo>
                    <a:pt x="674471" y="39877"/>
                  </a:lnTo>
                  <a:lnTo>
                    <a:pt x="677011" y="33527"/>
                  </a:lnTo>
                  <a:lnTo>
                    <a:pt x="679805" y="28193"/>
                  </a:lnTo>
                  <a:lnTo>
                    <a:pt x="682599" y="22860"/>
                  </a:lnTo>
                  <a:lnTo>
                    <a:pt x="685901" y="18668"/>
                  </a:lnTo>
                  <a:lnTo>
                    <a:pt x="689711" y="15366"/>
                  </a:lnTo>
                  <a:lnTo>
                    <a:pt x="693394" y="12064"/>
                  </a:lnTo>
                  <a:lnTo>
                    <a:pt x="697839" y="9778"/>
                  </a:lnTo>
                  <a:lnTo>
                    <a:pt x="702919" y="8382"/>
                  </a:lnTo>
                  <a:lnTo>
                    <a:pt x="707999" y="6985"/>
                  </a:lnTo>
                  <a:lnTo>
                    <a:pt x="713968" y="6350"/>
                  </a:lnTo>
                  <a:lnTo>
                    <a:pt x="720699" y="6350"/>
                  </a:lnTo>
                  <a:lnTo>
                    <a:pt x="768959" y="6350"/>
                  </a:lnTo>
                  <a:lnTo>
                    <a:pt x="773912" y="6350"/>
                  </a:lnTo>
                  <a:lnTo>
                    <a:pt x="778103" y="6985"/>
                  </a:lnTo>
                  <a:lnTo>
                    <a:pt x="781659" y="8254"/>
                  </a:lnTo>
                  <a:lnTo>
                    <a:pt x="785215" y="9525"/>
                  </a:lnTo>
                  <a:lnTo>
                    <a:pt x="788136" y="11429"/>
                  </a:lnTo>
                  <a:lnTo>
                    <a:pt x="790422" y="13842"/>
                  </a:lnTo>
                  <a:lnTo>
                    <a:pt x="792708" y="16255"/>
                  </a:lnTo>
                  <a:lnTo>
                    <a:pt x="794486" y="19303"/>
                  </a:lnTo>
                  <a:lnTo>
                    <a:pt x="795629" y="22860"/>
                  </a:lnTo>
                  <a:lnTo>
                    <a:pt x="796772" y="26415"/>
                  </a:lnTo>
                  <a:lnTo>
                    <a:pt x="797407" y="30479"/>
                  </a:lnTo>
                  <a:lnTo>
                    <a:pt x="797407" y="35051"/>
                  </a:lnTo>
                  <a:lnTo>
                    <a:pt x="797407" y="349885"/>
                  </a:lnTo>
                  <a:lnTo>
                    <a:pt x="797407" y="351663"/>
                  </a:lnTo>
                  <a:lnTo>
                    <a:pt x="796899" y="353313"/>
                  </a:lnTo>
                  <a:lnTo>
                    <a:pt x="795883" y="354838"/>
                  </a:lnTo>
                  <a:lnTo>
                    <a:pt x="794867" y="356235"/>
                  </a:lnTo>
                  <a:lnTo>
                    <a:pt x="793089" y="357504"/>
                  </a:lnTo>
                  <a:lnTo>
                    <a:pt x="790422" y="358393"/>
                  </a:lnTo>
                  <a:lnTo>
                    <a:pt x="787755" y="359283"/>
                  </a:lnTo>
                  <a:lnTo>
                    <a:pt x="784326" y="360045"/>
                  </a:lnTo>
                  <a:lnTo>
                    <a:pt x="779881" y="360552"/>
                  </a:lnTo>
                  <a:lnTo>
                    <a:pt x="775563" y="361061"/>
                  </a:lnTo>
                  <a:lnTo>
                    <a:pt x="769975" y="361314"/>
                  </a:lnTo>
                  <a:lnTo>
                    <a:pt x="763244" y="361314"/>
                  </a:lnTo>
                  <a:lnTo>
                    <a:pt x="756767" y="361314"/>
                  </a:lnTo>
                  <a:lnTo>
                    <a:pt x="729462" y="351663"/>
                  </a:lnTo>
                  <a:lnTo>
                    <a:pt x="729462" y="349885"/>
                  </a:lnTo>
                  <a:lnTo>
                    <a:pt x="729462" y="62357"/>
                  </a:lnTo>
                  <a:lnTo>
                    <a:pt x="728827" y="62357"/>
                  </a:lnTo>
                  <a:lnTo>
                    <a:pt x="626465" y="349630"/>
                  </a:lnTo>
                  <a:lnTo>
                    <a:pt x="625703" y="352043"/>
                  </a:lnTo>
                  <a:lnTo>
                    <a:pt x="624560" y="353949"/>
                  </a:lnTo>
                  <a:lnTo>
                    <a:pt x="622909" y="355473"/>
                  </a:lnTo>
                  <a:lnTo>
                    <a:pt x="621258" y="356997"/>
                  </a:lnTo>
                  <a:lnTo>
                    <a:pt x="618972" y="358266"/>
                  </a:lnTo>
                  <a:lnTo>
                    <a:pt x="616178" y="359155"/>
                  </a:lnTo>
                  <a:lnTo>
                    <a:pt x="613384" y="360045"/>
                  </a:lnTo>
                  <a:lnTo>
                    <a:pt x="609828" y="360679"/>
                  </a:lnTo>
                  <a:lnTo>
                    <a:pt x="605383" y="360934"/>
                  </a:lnTo>
                  <a:lnTo>
                    <a:pt x="601065" y="361188"/>
                  </a:lnTo>
                  <a:lnTo>
                    <a:pt x="595731" y="361314"/>
                  </a:lnTo>
                  <a:lnTo>
                    <a:pt x="589635" y="361314"/>
                  </a:lnTo>
                  <a:lnTo>
                    <a:pt x="583412" y="361314"/>
                  </a:lnTo>
                  <a:lnTo>
                    <a:pt x="578078" y="361188"/>
                  </a:lnTo>
                  <a:lnTo>
                    <a:pt x="573760" y="360679"/>
                  </a:lnTo>
                  <a:lnTo>
                    <a:pt x="569315" y="360172"/>
                  </a:lnTo>
                  <a:lnTo>
                    <a:pt x="565759" y="359537"/>
                  </a:lnTo>
                  <a:lnTo>
                    <a:pt x="552932" y="349630"/>
                  </a:lnTo>
                  <a:lnTo>
                    <a:pt x="454126" y="62357"/>
                  </a:lnTo>
                  <a:lnTo>
                    <a:pt x="453580" y="62357"/>
                  </a:lnTo>
                  <a:lnTo>
                    <a:pt x="453580" y="349885"/>
                  </a:lnTo>
                  <a:lnTo>
                    <a:pt x="453580" y="351663"/>
                  </a:lnTo>
                  <a:lnTo>
                    <a:pt x="446468" y="358393"/>
                  </a:lnTo>
                  <a:lnTo>
                    <a:pt x="443738" y="359283"/>
                  </a:lnTo>
                  <a:lnTo>
                    <a:pt x="440232" y="360045"/>
                  </a:lnTo>
                  <a:lnTo>
                    <a:pt x="435965" y="360552"/>
                  </a:lnTo>
                  <a:lnTo>
                    <a:pt x="431685" y="361061"/>
                  </a:lnTo>
                  <a:lnTo>
                    <a:pt x="426173" y="361314"/>
                  </a:lnTo>
                  <a:lnTo>
                    <a:pt x="419442" y="361314"/>
                  </a:lnTo>
                  <a:lnTo>
                    <a:pt x="412877" y="361314"/>
                  </a:lnTo>
                  <a:lnTo>
                    <a:pt x="407415" y="361061"/>
                  </a:lnTo>
                  <a:lnTo>
                    <a:pt x="403047" y="360552"/>
                  </a:lnTo>
                  <a:lnTo>
                    <a:pt x="398678" y="360045"/>
                  </a:lnTo>
                  <a:lnTo>
                    <a:pt x="385571" y="351663"/>
                  </a:lnTo>
                  <a:lnTo>
                    <a:pt x="385571" y="349885"/>
                  </a:lnTo>
                  <a:lnTo>
                    <a:pt x="385571" y="35051"/>
                  </a:lnTo>
                  <a:lnTo>
                    <a:pt x="385571" y="25780"/>
                  </a:lnTo>
                  <a:lnTo>
                    <a:pt x="388035" y="18668"/>
                  </a:lnTo>
                  <a:lnTo>
                    <a:pt x="392950" y="13715"/>
                  </a:lnTo>
                  <a:lnTo>
                    <a:pt x="397865" y="8762"/>
                  </a:lnTo>
                  <a:lnTo>
                    <a:pt x="404418" y="6350"/>
                  </a:lnTo>
                  <a:lnTo>
                    <a:pt x="412610" y="6350"/>
                  </a:lnTo>
                  <a:close/>
                </a:path>
                <a:path w="2934970" h="366394">
                  <a:moveTo>
                    <a:pt x="2616047" y="5207"/>
                  </a:moveTo>
                  <a:lnTo>
                    <a:pt x="2622270" y="5207"/>
                  </a:lnTo>
                  <a:lnTo>
                    <a:pt x="2627477" y="5461"/>
                  </a:lnTo>
                  <a:lnTo>
                    <a:pt x="2631668" y="5968"/>
                  </a:lnTo>
                  <a:lnTo>
                    <a:pt x="2635859" y="6350"/>
                  </a:lnTo>
                  <a:lnTo>
                    <a:pt x="2647543" y="15112"/>
                  </a:lnTo>
                  <a:lnTo>
                    <a:pt x="2647543" y="17017"/>
                  </a:lnTo>
                  <a:lnTo>
                    <a:pt x="2647543" y="334645"/>
                  </a:lnTo>
                  <a:lnTo>
                    <a:pt x="2647543" y="338836"/>
                  </a:lnTo>
                  <a:lnTo>
                    <a:pt x="2646781" y="342518"/>
                  </a:lnTo>
                  <a:lnTo>
                    <a:pt x="2645257" y="345821"/>
                  </a:lnTo>
                  <a:lnTo>
                    <a:pt x="2643860" y="349123"/>
                  </a:lnTo>
                  <a:lnTo>
                    <a:pt x="2641955" y="351789"/>
                  </a:lnTo>
                  <a:lnTo>
                    <a:pt x="2639415" y="353949"/>
                  </a:lnTo>
                  <a:lnTo>
                    <a:pt x="2637002" y="356235"/>
                  </a:lnTo>
                  <a:lnTo>
                    <a:pt x="2634081" y="357759"/>
                  </a:lnTo>
                  <a:lnTo>
                    <a:pt x="2630652" y="358775"/>
                  </a:lnTo>
                  <a:lnTo>
                    <a:pt x="2627350" y="359790"/>
                  </a:lnTo>
                  <a:lnTo>
                    <a:pt x="2623921" y="360299"/>
                  </a:lnTo>
                  <a:lnTo>
                    <a:pt x="2620492" y="360299"/>
                  </a:lnTo>
                  <a:lnTo>
                    <a:pt x="2589885" y="360299"/>
                  </a:lnTo>
                  <a:lnTo>
                    <a:pt x="2583535" y="360299"/>
                  </a:lnTo>
                  <a:lnTo>
                    <a:pt x="2577947" y="359663"/>
                  </a:lnTo>
                  <a:lnTo>
                    <a:pt x="2573375" y="358393"/>
                  </a:lnTo>
                  <a:lnTo>
                    <a:pt x="2568676" y="357124"/>
                  </a:lnTo>
                  <a:lnTo>
                    <a:pt x="2549245" y="337692"/>
                  </a:lnTo>
                  <a:lnTo>
                    <a:pt x="2546409" y="333095"/>
                  </a:lnTo>
                  <a:lnTo>
                    <a:pt x="2543419" y="327866"/>
                  </a:lnTo>
                  <a:lnTo>
                    <a:pt x="2540262" y="321994"/>
                  </a:lnTo>
                  <a:lnTo>
                    <a:pt x="2536926" y="315467"/>
                  </a:lnTo>
                  <a:lnTo>
                    <a:pt x="2448915" y="150240"/>
                  </a:lnTo>
                  <a:lnTo>
                    <a:pt x="2429538" y="109987"/>
                  </a:lnTo>
                  <a:lnTo>
                    <a:pt x="2419197" y="85216"/>
                  </a:lnTo>
                  <a:lnTo>
                    <a:pt x="2418689" y="85216"/>
                  </a:lnTo>
                  <a:lnTo>
                    <a:pt x="2420340" y="124460"/>
                  </a:lnTo>
                  <a:lnTo>
                    <a:pt x="2420848" y="164718"/>
                  </a:lnTo>
                  <a:lnTo>
                    <a:pt x="2420848" y="349630"/>
                  </a:lnTo>
                  <a:lnTo>
                    <a:pt x="2420848" y="351409"/>
                  </a:lnTo>
                  <a:lnTo>
                    <a:pt x="2414117" y="358266"/>
                  </a:lnTo>
                  <a:lnTo>
                    <a:pt x="2411704" y="359283"/>
                  </a:lnTo>
                  <a:lnTo>
                    <a:pt x="2408402" y="360045"/>
                  </a:lnTo>
                  <a:lnTo>
                    <a:pt x="2404211" y="360552"/>
                  </a:lnTo>
                  <a:lnTo>
                    <a:pt x="2400020" y="361061"/>
                  </a:lnTo>
                  <a:lnTo>
                    <a:pt x="2394559" y="361314"/>
                  </a:lnTo>
                  <a:lnTo>
                    <a:pt x="2388082" y="361314"/>
                  </a:lnTo>
                  <a:lnTo>
                    <a:pt x="2381732" y="361314"/>
                  </a:lnTo>
                  <a:lnTo>
                    <a:pt x="2376398" y="361061"/>
                  </a:lnTo>
                  <a:lnTo>
                    <a:pt x="2372207" y="360552"/>
                  </a:lnTo>
                  <a:lnTo>
                    <a:pt x="2368016" y="360045"/>
                  </a:lnTo>
                  <a:lnTo>
                    <a:pt x="2364714" y="359283"/>
                  </a:lnTo>
                  <a:lnTo>
                    <a:pt x="2362428" y="358266"/>
                  </a:lnTo>
                  <a:lnTo>
                    <a:pt x="2360015" y="357250"/>
                  </a:lnTo>
                  <a:lnTo>
                    <a:pt x="2358364" y="355980"/>
                  </a:lnTo>
                  <a:lnTo>
                    <a:pt x="2357475" y="354584"/>
                  </a:lnTo>
                  <a:lnTo>
                    <a:pt x="2356586" y="353060"/>
                  </a:lnTo>
                  <a:lnTo>
                    <a:pt x="2356078" y="351409"/>
                  </a:lnTo>
                  <a:lnTo>
                    <a:pt x="2356078" y="349630"/>
                  </a:lnTo>
                  <a:lnTo>
                    <a:pt x="2356078" y="32003"/>
                  </a:lnTo>
                  <a:lnTo>
                    <a:pt x="2356078" y="23495"/>
                  </a:lnTo>
                  <a:lnTo>
                    <a:pt x="2358618" y="17017"/>
                  </a:lnTo>
                  <a:lnTo>
                    <a:pt x="2363571" y="12700"/>
                  </a:lnTo>
                  <a:lnTo>
                    <a:pt x="2368651" y="8509"/>
                  </a:lnTo>
                  <a:lnTo>
                    <a:pt x="2374747" y="6350"/>
                  </a:lnTo>
                  <a:lnTo>
                    <a:pt x="2381986" y="6350"/>
                  </a:lnTo>
                  <a:lnTo>
                    <a:pt x="2420594" y="6350"/>
                  </a:lnTo>
                  <a:lnTo>
                    <a:pt x="2427452" y="6350"/>
                  </a:lnTo>
                  <a:lnTo>
                    <a:pt x="2433294" y="6985"/>
                  </a:lnTo>
                  <a:lnTo>
                    <a:pt x="2437993" y="8127"/>
                  </a:lnTo>
                  <a:lnTo>
                    <a:pt x="2442819" y="9271"/>
                  </a:lnTo>
                  <a:lnTo>
                    <a:pt x="2461234" y="25273"/>
                  </a:lnTo>
                  <a:lnTo>
                    <a:pt x="2464536" y="30099"/>
                  </a:lnTo>
                  <a:lnTo>
                    <a:pt x="2467838" y="36067"/>
                  </a:lnTo>
                  <a:lnTo>
                    <a:pt x="2471394" y="43179"/>
                  </a:lnTo>
                  <a:lnTo>
                    <a:pt x="2540228" y="172338"/>
                  </a:lnTo>
                  <a:lnTo>
                    <a:pt x="2543181" y="178218"/>
                  </a:lnTo>
                  <a:lnTo>
                    <a:pt x="2546134" y="184038"/>
                  </a:lnTo>
                  <a:lnTo>
                    <a:pt x="2549086" y="189787"/>
                  </a:lnTo>
                  <a:lnTo>
                    <a:pt x="2552039" y="195452"/>
                  </a:lnTo>
                  <a:lnTo>
                    <a:pt x="2555976" y="203073"/>
                  </a:lnTo>
                  <a:lnTo>
                    <a:pt x="2559786" y="210565"/>
                  </a:lnTo>
                  <a:lnTo>
                    <a:pt x="2563342" y="218186"/>
                  </a:lnTo>
                  <a:lnTo>
                    <a:pt x="2567025" y="225678"/>
                  </a:lnTo>
                  <a:lnTo>
                    <a:pt x="2570581" y="233045"/>
                  </a:lnTo>
                  <a:lnTo>
                    <a:pt x="2574010" y="240411"/>
                  </a:lnTo>
                  <a:lnTo>
                    <a:pt x="2577439" y="247650"/>
                  </a:lnTo>
                  <a:lnTo>
                    <a:pt x="2580868" y="254888"/>
                  </a:lnTo>
                  <a:lnTo>
                    <a:pt x="2584170" y="262254"/>
                  </a:lnTo>
                  <a:lnTo>
                    <a:pt x="2584424" y="262254"/>
                  </a:lnTo>
                  <a:lnTo>
                    <a:pt x="2583154" y="222376"/>
                  </a:lnTo>
                  <a:lnTo>
                    <a:pt x="2582773" y="182752"/>
                  </a:lnTo>
                  <a:lnTo>
                    <a:pt x="2582773" y="17017"/>
                  </a:lnTo>
                  <a:lnTo>
                    <a:pt x="2582773" y="15112"/>
                  </a:lnTo>
                  <a:lnTo>
                    <a:pt x="2600045" y="5968"/>
                  </a:lnTo>
                  <a:lnTo>
                    <a:pt x="2604109" y="5461"/>
                  </a:lnTo>
                  <a:lnTo>
                    <a:pt x="2609570" y="5207"/>
                  </a:lnTo>
                  <a:lnTo>
                    <a:pt x="2616047" y="5207"/>
                  </a:lnTo>
                  <a:close/>
                </a:path>
                <a:path w="2934970" h="366394">
                  <a:moveTo>
                    <a:pt x="1864842" y="4699"/>
                  </a:moveTo>
                  <a:lnTo>
                    <a:pt x="1871954" y="4699"/>
                  </a:lnTo>
                  <a:lnTo>
                    <a:pt x="1877796" y="4952"/>
                  </a:lnTo>
                  <a:lnTo>
                    <a:pt x="1882368" y="5461"/>
                  </a:lnTo>
                  <a:lnTo>
                    <a:pt x="1886940" y="6096"/>
                  </a:lnTo>
                  <a:lnTo>
                    <a:pt x="1890496" y="6730"/>
                  </a:lnTo>
                  <a:lnTo>
                    <a:pt x="1893290" y="7747"/>
                  </a:lnTo>
                  <a:lnTo>
                    <a:pt x="1895957" y="8636"/>
                  </a:lnTo>
                  <a:lnTo>
                    <a:pt x="1897989" y="9778"/>
                  </a:lnTo>
                  <a:lnTo>
                    <a:pt x="1899132" y="11302"/>
                  </a:lnTo>
                  <a:lnTo>
                    <a:pt x="1900275" y="12700"/>
                  </a:lnTo>
                  <a:lnTo>
                    <a:pt x="1900910" y="14350"/>
                  </a:lnTo>
                  <a:lnTo>
                    <a:pt x="1900910" y="16128"/>
                  </a:lnTo>
                  <a:lnTo>
                    <a:pt x="1900910" y="349885"/>
                  </a:lnTo>
                  <a:lnTo>
                    <a:pt x="1900910" y="351663"/>
                  </a:lnTo>
                  <a:lnTo>
                    <a:pt x="1900275" y="353313"/>
                  </a:lnTo>
                  <a:lnTo>
                    <a:pt x="1882368" y="360552"/>
                  </a:lnTo>
                  <a:lnTo>
                    <a:pt x="1877796" y="361061"/>
                  </a:lnTo>
                  <a:lnTo>
                    <a:pt x="1871954" y="361314"/>
                  </a:lnTo>
                  <a:lnTo>
                    <a:pt x="1864842" y="361314"/>
                  </a:lnTo>
                  <a:lnTo>
                    <a:pt x="1857984" y="361314"/>
                  </a:lnTo>
                  <a:lnTo>
                    <a:pt x="1852142" y="361061"/>
                  </a:lnTo>
                  <a:lnTo>
                    <a:pt x="1847570" y="360552"/>
                  </a:lnTo>
                  <a:lnTo>
                    <a:pt x="1842871" y="360045"/>
                  </a:lnTo>
                  <a:lnTo>
                    <a:pt x="1828774" y="351663"/>
                  </a:lnTo>
                  <a:lnTo>
                    <a:pt x="1828774" y="349885"/>
                  </a:lnTo>
                  <a:lnTo>
                    <a:pt x="1828774" y="16128"/>
                  </a:lnTo>
                  <a:lnTo>
                    <a:pt x="1828774" y="14350"/>
                  </a:lnTo>
                  <a:lnTo>
                    <a:pt x="1829409" y="12700"/>
                  </a:lnTo>
                  <a:lnTo>
                    <a:pt x="1830552" y="11302"/>
                  </a:lnTo>
                  <a:lnTo>
                    <a:pt x="1831695" y="9778"/>
                  </a:lnTo>
                  <a:lnTo>
                    <a:pt x="1833727" y="8636"/>
                  </a:lnTo>
                  <a:lnTo>
                    <a:pt x="1836521" y="7747"/>
                  </a:lnTo>
                  <a:lnTo>
                    <a:pt x="1839442" y="6730"/>
                  </a:lnTo>
                  <a:lnTo>
                    <a:pt x="1843125" y="6096"/>
                  </a:lnTo>
                  <a:lnTo>
                    <a:pt x="1847697" y="5461"/>
                  </a:lnTo>
                  <a:lnTo>
                    <a:pt x="1852142" y="4952"/>
                  </a:lnTo>
                  <a:lnTo>
                    <a:pt x="1857984" y="4699"/>
                  </a:lnTo>
                  <a:lnTo>
                    <a:pt x="1864842" y="4699"/>
                  </a:lnTo>
                  <a:close/>
                </a:path>
                <a:path w="2934970" h="366394">
                  <a:moveTo>
                    <a:pt x="1385417" y="4699"/>
                  </a:moveTo>
                  <a:lnTo>
                    <a:pt x="1425930" y="6985"/>
                  </a:lnTo>
                  <a:lnTo>
                    <a:pt x="1429486" y="8000"/>
                  </a:lnTo>
                  <a:lnTo>
                    <a:pt x="1432026" y="9525"/>
                  </a:lnTo>
                  <a:lnTo>
                    <a:pt x="1433550" y="11557"/>
                  </a:lnTo>
                  <a:lnTo>
                    <a:pt x="1435074" y="13588"/>
                  </a:lnTo>
                  <a:lnTo>
                    <a:pt x="1436471" y="16255"/>
                  </a:lnTo>
                  <a:lnTo>
                    <a:pt x="1437487" y="19685"/>
                  </a:lnTo>
                  <a:lnTo>
                    <a:pt x="1546834" y="332993"/>
                  </a:lnTo>
                  <a:lnTo>
                    <a:pt x="1548993" y="339471"/>
                  </a:lnTo>
                  <a:lnTo>
                    <a:pt x="1550390" y="344677"/>
                  </a:lnTo>
                  <a:lnTo>
                    <a:pt x="1550898" y="348488"/>
                  </a:lnTo>
                  <a:lnTo>
                    <a:pt x="1551406" y="352298"/>
                  </a:lnTo>
                  <a:lnTo>
                    <a:pt x="1538071" y="360679"/>
                  </a:lnTo>
                  <a:lnTo>
                    <a:pt x="1532991" y="361188"/>
                  </a:lnTo>
                  <a:lnTo>
                    <a:pt x="1525879" y="361314"/>
                  </a:lnTo>
                  <a:lnTo>
                    <a:pt x="1516989" y="361314"/>
                  </a:lnTo>
                  <a:lnTo>
                    <a:pt x="1507718" y="361314"/>
                  </a:lnTo>
                  <a:lnTo>
                    <a:pt x="1483461" y="359283"/>
                  </a:lnTo>
                  <a:lnTo>
                    <a:pt x="1480667" y="358521"/>
                  </a:lnTo>
                  <a:lnTo>
                    <a:pt x="1478762" y="357377"/>
                  </a:lnTo>
                  <a:lnTo>
                    <a:pt x="1477746" y="355853"/>
                  </a:lnTo>
                  <a:lnTo>
                    <a:pt x="1476603" y="354457"/>
                  </a:lnTo>
                  <a:lnTo>
                    <a:pt x="1475714" y="352551"/>
                  </a:lnTo>
                  <a:lnTo>
                    <a:pt x="1474952" y="350138"/>
                  </a:lnTo>
                  <a:lnTo>
                    <a:pt x="1451203" y="279146"/>
                  </a:lnTo>
                  <a:lnTo>
                    <a:pt x="1318488" y="279146"/>
                  </a:lnTo>
                  <a:lnTo>
                    <a:pt x="1296136" y="348234"/>
                  </a:lnTo>
                  <a:lnTo>
                    <a:pt x="1295374" y="350774"/>
                  </a:lnTo>
                  <a:lnTo>
                    <a:pt x="1294358" y="352933"/>
                  </a:lnTo>
                  <a:lnTo>
                    <a:pt x="1265148" y="361314"/>
                  </a:lnTo>
                  <a:lnTo>
                    <a:pt x="1257274" y="361314"/>
                  </a:lnTo>
                  <a:lnTo>
                    <a:pt x="1248892" y="361314"/>
                  </a:lnTo>
                  <a:lnTo>
                    <a:pt x="1225397" y="351536"/>
                  </a:lnTo>
                  <a:lnTo>
                    <a:pt x="1225905" y="347725"/>
                  </a:lnTo>
                  <a:lnTo>
                    <a:pt x="1338935" y="18923"/>
                  </a:lnTo>
                  <a:lnTo>
                    <a:pt x="1349730" y="6985"/>
                  </a:lnTo>
                  <a:lnTo>
                    <a:pt x="1352905" y="5968"/>
                  </a:lnTo>
                  <a:lnTo>
                    <a:pt x="1357350" y="5334"/>
                  </a:lnTo>
                  <a:lnTo>
                    <a:pt x="1362938" y="5079"/>
                  </a:lnTo>
                  <a:lnTo>
                    <a:pt x="1368653" y="4825"/>
                  </a:lnTo>
                  <a:lnTo>
                    <a:pt x="1376146" y="4699"/>
                  </a:lnTo>
                  <a:lnTo>
                    <a:pt x="1385417" y="4699"/>
                  </a:lnTo>
                  <a:close/>
                </a:path>
                <a:path w="2934970" h="366394">
                  <a:moveTo>
                    <a:pt x="910818" y="4699"/>
                  </a:moveTo>
                  <a:lnTo>
                    <a:pt x="917930" y="4699"/>
                  </a:lnTo>
                  <a:lnTo>
                    <a:pt x="923772" y="4952"/>
                  </a:lnTo>
                  <a:lnTo>
                    <a:pt x="928344" y="5461"/>
                  </a:lnTo>
                  <a:lnTo>
                    <a:pt x="932916" y="6096"/>
                  </a:lnTo>
                  <a:lnTo>
                    <a:pt x="936472" y="6730"/>
                  </a:lnTo>
                  <a:lnTo>
                    <a:pt x="939266" y="7747"/>
                  </a:lnTo>
                  <a:lnTo>
                    <a:pt x="941933" y="8636"/>
                  </a:lnTo>
                  <a:lnTo>
                    <a:pt x="943965" y="9778"/>
                  </a:lnTo>
                  <a:lnTo>
                    <a:pt x="945108" y="11302"/>
                  </a:lnTo>
                  <a:lnTo>
                    <a:pt x="946251" y="12700"/>
                  </a:lnTo>
                  <a:lnTo>
                    <a:pt x="946886" y="14350"/>
                  </a:lnTo>
                  <a:lnTo>
                    <a:pt x="946886" y="16128"/>
                  </a:lnTo>
                  <a:lnTo>
                    <a:pt x="946886" y="349885"/>
                  </a:lnTo>
                  <a:lnTo>
                    <a:pt x="946886" y="351663"/>
                  </a:lnTo>
                  <a:lnTo>
                    <a:pt x="946251" y="353313"/>
                  </a:lnTo>
                  <a:lnTo>
                    <a:pt x="928344" y="360552"/>
                  </a:lnTo>
                  <a:lnTo>
                    <a:pt x="923772" y="361061"/>
                  </a:lnTo>
                  <a:lnTo>
                    <a:pt x="917930" y="361314"/>
                  </a:lnTo>
                  <a:lnTo>
                    <a:pt x="910818" y="361314"/>
                  </a:lnTo>
                  <a:lnTo>
                    <a:pt x="903960" y="361314"/>
                  </a:lnTo>
                  <a:lnTo>
                    <a:pt x="898118" y="361061"/>
                  </a:lnTo>
                  <a:lnTo>
                    <a:pt x="893546" y="360552"/>
                  </a:lnTo>
                  <a:lnTo>
                    <a:pt x="888847" y="360045"/>
                  </a:lnTo>
                  <a:lnTo>
                    <a:pt x="874750" y="351663"/>
                  </a:lnTo>
                  <a:lnTo>
                    <a:pt x="874750" y="349885"/>
                  </a:lnTo>
                  <a:lnTo>
                    <a:pt x="874750" y="16128"/>
                  </a:lnTo>
                  <a:lnTo>
                    <a:pt x="874750" y="14350"/>
                  </a:lnTo>
                  <a:lnTo>
                    <a:pt x="875385" y="12700"/>
                  </a:lnTo>
                  <a:lnTo>
                    <a:pt x="876528" y="11302"/>
                  </a:lnTo>
                  <a:lnTo>
                    <a:pt x="877798" y="9778"/>
                  </a:lnTo>
                  <a:lnTo>
                    <a:pt x="879703" y="8636"/>
                  </a:lnTo>
                  <a:lnTo>
                    <a:pt x="882497" y="7747"/>
                  </a:lnTo>
                  <a:lnTo>
                    <a:pt x="885418" y="6730"/>
                  </a:lnTo>
                  <a:lnTo>
                    <a:pt x="889101" y="6096"/>
                  </a:lnTo>
                  <a:lnTo>
                    <a:pt x="893673" y="5461"/>
                  </a:lnTo>
                  <a:lnTo>
                    <a:pt x="898118" y="4952"/>
                  </a:lnTo>
                  <a:lnTo>
                    <a:pt x="903960" y="4699"/>
                  </a:lnTo>
                  <a:lnTo>
                    <a:pt x="910818" y="4699"/>
                  </a:lnTo>
                  <a:close/>
                </a:path>
                <a:path w="2934970" h="366394">
                  <a:moveTo>
                    <a:pt x="272275" y="4699"/>
                  </a:moveTo>
                  <a:lnTo>
                    <a:pt x="279374" y="4699"/>
                  </a:lnTo>
                  <a:lnTo>
                    <a:pt x="285191" y="4952"/>
                  </a:lnTo>
                  <a:lnTo>
                    <a:pt x="289750" y="5461"/>
                  </a:lnTo>
                  <a:lnTo>
                    <a:pt x="294297" y="6096"/>
                  </a:lnTo>
                  <a:lnTo>
                    <a:pt x="297942" y="6730"/>
                  </a:lnTo>
                  <a:lnTo>
                    <a:pt x="300672" y="7747"/>
                  </a:lnTo>
                  <a:lnTo>
                    <a:pt x="303402" y="8636"/>
                  </a:lnTo>
                  <a:lnTo>
                    <a:pt x="305358" y="9778"/>
                  </a:lnTo>
                  <a:lnTo>
                    <a:pt x="306539" y="11302"/>
                  </a:lnTo>
                  <a:lnTo>
                    <a:pt x="307720" y="12700"/>
                  </a:lnTo>
                  <a:lnTo>
                    <a:pt x="308317" y="14350"/>
                  </a:lnTo>
                  <a:lnTo>
                    <a:pt x="308317" y="16128"/>
                  </a:lnTo>
                  <a:lnTo>
                    <a:pt x="308317" y="349885"/>
                  </a:lnTo>
                  <a:lnTo>
                    <a:pt x="308317" y="351663"/>
                  </a:lnTo>
                  <a:lnTo>
                    <a:pt x="307720" y="353313"/>
                  </a:lnTo>
                  <a:lnTo>
                    <a:pt x="306539" y="354838"/>
                  </a:lnTo>
                  <a:lnTo>
                    <a:pt x="305358" y="356235"/>
                  </a:lnTo>
                  <a:lnTo>
                    <a:pt x="303402" y="357504"/>
                  </a:lnTo>
                  <a:lnTo>
                    <a:pt x="300672" y="358393"/>
                  </a:lnTo>
                  <a:lnTo>
                    <a:pt x="297942" y="359283"/>
                  </a:lnTo>
                  <a:lnTo>
                    <a:pt x="294297" y="360045"/>
                  </a:lnTo>
                  <a:lnTo>
                    <a:pt x="289750" y="360552"/>
                  </a:lnTo>
                  <a:lnTo>
                    <a:pt x="285191" y="361061"/>
                  </a:lnTo>
                  <a:lnTo>
                    <a:pt x="279374" y="361314"/>
                  </a:lnTo>
                  <a:lnTo>
                    <a:pt x="272275" y="361314"/>
                  </a:lnTo>
                  <a:lnTo>
                    <a:pt x="265353" y="361314"/>
                  </a:lnTo>
                  <a:lnTo>
                    <a:pt x="259575" y="361061"/>
                  </a:lnTo>
                  <a:lnTo>
                    <a:pt x="254927" y="360552"/>
                  </a:lnTo>
                  <a:lnTo>
                    <a:pt x="250278" y="360045"/>
                  </a:lnTo>
                  <a:lnTo>
                    <a:pt x="246595" y="359283"/>
                  </a:lnTo>
                  <a:lnTo>
                    <a:pt x="243865" y="358393"/>
                  </a:lnTo>
                  <a:lnTo>
                    <a:pt x="241134" y="357504"/>
                  </a:lnTo>
                  <a:lnTo>
                    <a:pt x="239179" y="356235"/>
                  </a:lnTo>
                  <a:lnTo>
                    <a:pt x="237998" y="354838"/>
                  </a:lnTo>
                  <a:lnTo>
                    <a:pt x="236816" y="353313"/>
                  </a:lnTo>
                  <a:lnTo>
                    <a:pt x="236220" y="351663"/>
                  </a:lnTo>
                  <a:lnTo>
                    <a:pt x="236220" y="349885"/>
                  </a:lnTo>
                  <a:lnTo>
                    <a:pt x="236220" y="16128"/>
                  </a:lnTo>
                  <a:lnTo>
                    <a:pt x="236220" y="14350"/>
                  </a:lnTo>
                  <a:lnTo>
                    <a:pt x="236816" y="12700"/>
                  </a:lnTo>
                  <a:lnTo>
                    <a:pt x="237998" y="11302"/>
                  </a:lnTo>
                  <a:lnTo>
                    <a:pt x="239179" y="9778"/>
                  </a:lnTo>
                  <a:lnTo>
                    <a:pt x="241185" y="8636"/>
                  </a:lnTo>
                  <a:lnTo>
                    <a:pt x="244005" y="7747"/>
                  </a:lnTo>
                  <a:lnTo>
                    <a:pt x="246824" y="6730"/>
                  </a:lnTo>
                  <a:lnTo>
                    <a:pt x="250507" y="6096"/>
                  </a:lnTo>
                  <a:lnTo>
                    <a:pt x="255066" y="5461"/>
                  </a:lnTo>
                  <a:lnTo>
                    <a:pt x="259613" y="4952"/>
                  </a:lnTo>
                  <a:lnTo>
                    <a:pt x="265353" y="4699"/>
                  </a:lnTo>
                  <a:lnTo>
                    <a:pt x="272275" y="4699"/>
                  </a:lnTo>
                  <a:close/>
                </a:path>
                <a:path w="2934970" h="366394">
                  <a:moveTo>
                    <a:pt x="36055" y="4699"/>
                  </a:moveTo>
                  <a:lnTo>
                    <a:pt x="43154" y="4699"/>
                  </a:lnTo>
                  <a:lnTo>
                    <a:pt x="48971" y="4952"/>
                  </a:lnTo>
                  <a:lnTo>
                    <a:pt x="53530" y="5461"/>
                  </a:lnTo>
                  <a:lnTo>
                    <a:pt x="58077" y="6096"/>
                  </a:lnTo>
                  <a:lnTo>
                    <a:pt x="61721" y="6730"/>
                  </a:lnTo>
                  <a:lnTo>
                    <a:pt x="64452" y="7747"/>
                  </a:lnTo>
                  <a:lnTo>
                    <a:pt x="67182" y="8636"/>
                  </a:lnTo>
                  <a:lnTo>
                    <a:pt x="69138" y="9778"/>
                  </a:lnTo>
                  <a:lnTo>
                    <a:pt x="70319" y="11302"/>
                  </a:lnTo>
                  <a:lnTo>
                    <a:pt x="71501" y="12700"/>
                  </a:lnTo>
                  <a:lnTo>
                    <a:pt x="72097" y="14350"/>
                  </a:lnTo>
                  <a:lnTo>
                    <a:pt x="72097" y="16128"/>
                  </a:lnTo>
                  <a:lnTo>
                    <a:pt x="72097" y="300482"/>
                  </a:lnTo>
                  <a:lnTo>
                    <a:pt x="183248" y="300482"/>
                  </a:lnTo>
                  <a:lnTo>
                    <a:pt x="185077" y="300482"/>
                  </a:lnTo>
                  <a:lnTo>
                    <a:pt x="186664" y="300989"/>
                  </a:lnTo>
                  <a:lnTo>
                    <a:pt x="188023" y="302005"/>
                  </a:lnTo>
                  <a:lnTo>
                    <a:pt x="189395" y="303022"/>
                  </a:lnTo>
                  <a:lnTo>
                    <a:pt x="190538" y="304546"/>
                  </a:lnTo>
                  <a:lnTo>
                    <a:pt x="191439" y="306832"/>
                  </a:lnTo>
                  <a:lnTo>
                    <a:pt x="192354" y="309117"/>
                  </a:lnTo>
                  <a:lnTo>
                    <a:pt x="193039" y="312165"/>
                  </a:lnTo>
                  <a:lnTo>
                    <a:pt x="193497" y="315849"/>
                  </a:lnTo>
                  <a:lnTo>
                    <a:pt x="193941" y="319659"/>
                  </a:lnTo>
                  <a:lnTo>
                    <a:pt x="194170" y="324230"/>
                  </a:lnTo>
                  <a:lnTo>
                    <a:pt x="194170" y="329691"/>
                  </a:lnTo>
                  <a:lnTo>
                    <a:pt x="194170" y="335152"/>
                  </a:lnTo>
                  <a:lnTo>
                    <a:pt x="185077" y="359790"/>
                  </a:lnTo>
                  <a:lnTo>
                    <a:pt x="183248" y="359790"/>
                  </a:lnTo>
                  <a:lnTo>
                    <a:pt x="21297" y="359790"/>
                  </a:lnTo>
                  <a:lnTo>
                    <a:pt x="15290" y="359790"/>
                  </a:lnTo>
                  <a:lnTo>
                    <a:pt x="10236" y="358013"/>
                  </a:lnTo>
                  <a:lnTo>
                    <a:pt x="6146" y="354457"/>
                  </a:lnTo>
                  <a:lnTo>
                    <a:pt x="2044" y="350900"/>
                  </a:lnTo>
                  <a:lnTo>
                    <a:pt x="0" y="345059"/>
                  </a:lnTo>
                  <a:lnTo>
                    <a:pt x="0" y="337058"/>
                  </a:lnTo>
                  <a:lnTo>
                    <a:pt x="0" y="16128"/>
                  </a:lnTo>
                  <a:lnTo>
                    <a:pt x="0" y="14350"/>
                  </a:lnTo>
                  <a:lnTo>
                    <a:pt x="596" y="12700"/>
                  </a:lnTo>
                  <a:lnTo>
                    <a:pt x="1778" y="11302"/>
                  </a:lnTo>
                  <a:lnTo>
                    <a:pt x="2959" y="9778"/>
                  </a:lnTo>
                  <a:lnTo>
                    <a:pt x="4914" y="8636"/>
                  </a:lnTo>
                  <a:lnTo>
                    <a:pt x="7645" y="7747"/>
                  </a:lnTo>
                  <a:lnTo>
                    <a:pt x="10375" y="6730"/>
                  </a:lnTo>
                  <a:lnTo>
                    <a:pt x="14058" y="6096"/>
                  </a:lnTo>
                  <a:lnTo>
                    <a:pt x="18707" y="5461"/>
                  </a:lnTo>
                  <a:lnTo>
                    <a:pt x="23355" y="4952"/>
                  </a:lnTo>
                  <a:lnTo>
                    <a:pt x="29133" y="4699"/>
                  </a:lnTo>
                  <a:lnTo>
                    <a:pt x="36055" y="4699"/>
                  </a:lnTo>
                  <a:close/>
                </a:path>
                <a:path w="2934970" h="366394">
                  <a:moveTo>
                    <a:pt x="2828137" y="0"/>
                  </a:moveTo>
                  <a:lnTo>
                    <a:pt x="2836519" y="0"/>
                  </a:lnTo>
                  <a:lnTo>
                    <a:pt x="2844901" y="635"/>
                  </a:lnTo>
                  <a:lnTo>
                    <a:pt x="2884017" y="9398"/>
                  </a:lnTo>
                  <a:lnTo>
                    <a:pt x="2911068" y="26035"/>
                  </a:lnTo>
                  <a:lnTo>
                    <a:pt x="2911703" y="27304"/>
                  </a:lnTo>
                  <a:lnTo>
                    <a:pt x="2913608" y="38988"/>
                  </a:lnTo>
                  <a:lnTo>
                    <a:pt x="2913862" y="42163"/>
                  </a:lnTo>
                  <a:lnTo>
                    <a:pt x="2913862" y="46100"/>
                  </a:lnTo>
                  <a:lnTo>
                    <a:pt x="2913862" y="50800"/>
                  </a:lnTo>
                  <a:lnTo>
                    <a:pt x="2913862" y="56134"/>
                  </a:lnTo>
                  <a:lnTo>
                    <a:pt x="2913735" y="60578"/>
                  </a:lnTo>
                  <a:lnTo>
                    <a:pt x="2906623" y="80137"/>
                  </a:lnTo>
                  <a:lnTo>
                    <a:pt x="2904591" y="80137"/>
                  </a:lnTo>
                  <a:lnTo>
                    <a:pt x="2902559" y="80137"/>
                  </a:lnTo>
                  <a:lnTo>
                    <a:pt x="2899384" y="78739"/>
                  </a:lnTo>
                  <a:lnTo>
                    <a:pt x="2895066" y="76200"/>
                  </a:lnTo>
                  <a:lnTo>
                    <a:pt x="2890621" y="73660"/>
                  </a:lnTo>
                  <a:lnTo>
                    <a:pt x="2885287" y="70865"/>
                  </a:lnTo>
                  <a:lnTo>
                    <a:pt x="2878937" y="67945"/>
                  </a:lnTo>
                  <a:lnTo>
                    <a:pt x="2872587" y="64897"/>
                  </a:lnTo>
                  <a:lnTo>
                    <a:pt x="2829280" y="56007"/>
                  </a:lnTo>
                  <a:lnTo>
                    <a:pt x="2821406" y="56007"/>
                  </a:lnTo>
                  <a:lnTo>
                    <a:pt x="2787370" y="74295"/>
                  </a:lnTo>
                  <a:lnTo>
                    <a:pt x="2785465" y="78993"/>
                  </a:lnTo>
                  <a:lnTo>
                    <a:pt x="2783433" y="83692"/>
                  </a:lnTo>
                  <a:lnTo>
                    <a:pt x="2782544" y="88773"/>
                  </a:lnTo>
                  <a:lnTo>
                    <a:pt x="2782544" y="93979"/>
                  </a:lnTo>
                  <a:lnTo>
                    <a:pt x="2782544" y="101853"/>
                  </a:lnTo>
                  <a:lnTo>
                    <a:pt x="2811762" y="132953"/>
                  </a:lnTo>
                  <a:lnTo>
                    <a:pt x="2837434" y="145220"/>
                  </a:lnTo>
                  <a:lnTo>
                    <a:pt x="2844377" y="148272"/>
                  </a:lnTo>
                  <a:lnTo>
                    <a:pt x="2879421" y="165473"/>
                  </a:lnTo>
                  <a:lnTo>
                    <a:pt x="2910560" y="189484"/>
                  </a:lnTo>
                  <a:lnTo>
                    <a:pt x="2930686" y="224956"/>
                  </a:lnTo>
                  <a:lnTo>
                    <a:pt x="2934436" y="253746"/>
                  </a:lnTo>
                  <a:lnTo>
                    <a:pt x="2933773" y="267243"/>
                  </a:lnTo>
                  <a:lnTo>
                    <a:pt x="2918349" y="312707"/>
                  </a:lnTo>
                  <a:lnTo>
                    <a:pt x="2886589" y="344310"/>
                  </a:lnTo>
                  <a:lnTo>
                    <a:pt x="2842256" y="361995"/>
                  </a:lnTo>
                  <a:lnTo>
                    <a:pt x="2803626" y="366013"/>
                  </a:lnTo>
                  <a:lnTo>
                    <a:pt x="2794575" y="365823"/>
                  </a:lnTo>
                  <a:lnTo>
                    <a:pt x="2754795" y="359727"/>
                  </a:lnTo>
                  <a:lnTo>
                    <a:pt x="2721711" y="346837"/>
                  </a:lnTo>
                  <a:lnTo>
                    <a:pt x="2716377" y="343788"/>
                  </a:lnTo>
                  <a:lnTo>
                    <a:pt x="2712567" y="341122"/>
                  </a:lnTo>
                  <a:lnTo>
                    <a:pt x="2710154" y="338709"/>
                  </a:lnTo>
                  <a:lnTo>
                    <a:pt x="2707741" y="336296"/>
                  </a:lnTo>
                  <a:lnTo>
                    <a:pt x="2706090" y="332866"/>
                  </a:lnTo>
                  <a:lnTo>
                    <a:pt x="2705074" y="328422"/>
                  </a:lnTo>
                  <a:lnTo>
                    <a:pt x="2704058" y="323976"/>
                  </a:lnTo>
                  <a:lnTo>
                    <a:pt x="2703550" y="317626"/>
                  </a:lnTo>
                  <a:lnTo>
                    <a:pt x="2703550" y="309245"/>
                  </a:lnTo>
                  <a:lnTo>
                    <a:pt x="2703550" y="303529"/>
                  </a:lnTo>
                  <a:lnTo>
                    <a:pt x="2703804" y="298830"/>
                  </a:lnTo>
                  <a:lnTo>
                    <a:pt x="2704185" y="295021"/>
                  </a:lnTo>
                  <a:lnTo>
                    <a:pt x="2704566" y="291211"/>
                  </a:lnTo>
                  <a:lnTo>
                    <a:pt x="2705074" y="288036"/>
                  </a:lnTo>
                  <a:lnTo>
                    <a:pt x="2705963" y="285750"/>
                  </a:lnTo>
                  <a:lnTo>
                    <a:pt x="2706725" y="283337"/>
                  </a:lnTo>
                  <a:lnTo>
                    <a:pt x="2707868" y="281686"/>
                  </a:lnTo>
                  <a:lnTo>
                    <a:pt x="2709265" y="280670"/>
                  </a:lnTo>
                  <a:lnTo>
                    <a:pt x="2710535" y="279653"/>
                  </a:lnTo>
                  <a:lnTo>
                    <a:pt x="2712186" y="279146"/>
                  </a:lnTo>
                  <a:lnTo>
                    <a:pt x="2713964" y="279146"/>
                  </a:lnTo>
                  <a:lnTo>
                    <a:pt x="2716504" y="279146"/>
                  </a:lnTo>
                  <a:lnTo>
                    <a:pt x="2720187" y="280670"/>
                  </a:lnTo>
                  <a:lnTo>
                    <a:pt x="2724759" y="283717"/>
                  </a:lnTo>
                  <a:lnTo>
                    <a:pt x="2729458" y="286638"/>
                  </a:lnTo>
                  <a:lnTo>
                    <a:pt x="2768701" y="303657"/>
                  </a:lnTo>
                  <a:lnTo>
                    <a:pt x="2803880" y="308101"/>
                  </a:lnTo>
                  <a:lnTo>
                    <a:pt x="2812516" y="308101"/>
                  </a:lnTo>
                  <a:lnTo>
                    <a:pt x="2820390" y="307086"/>
                  </a:lnTo>
                  <a:lnTo>
                    <a:pt x="2827375" y="304926"/>
                  </a:lnTo>
                  <a:lnTo>
                    <a:pt x="2834233" y="302895"/>
                  </a:lnTo>
                  <a:lnTo>
                    <a:pt x="2840075" y="299974"/>
                  </a:lnTo>
                  <a:lnTo>
                    <a:pt x="2844901" y="296037"/>
                  </a:lnTo>
                  <a:lnTo>
                    <a:pt x="2849727" y="292226"/>
                  </a:lnTo>
                  <a:lnTo>
                    <a:pt x="2853410" y="287527"/>
                  </a:lnTo>
                  <a:lnTo>
                    <a:pt x="2855950" y="281939"/>
                  </a:lnTo>
                  <a:lnTo>
                    <a:pt x="2858490" y="276225"/>
                  </a:lnTo>
                  <a:lnTo>
                    <a:pt x="2859760" y="270001"/>
                  </a:lnTo>
                  <a:lnTo>
                    <a:pt x="2859760" y="263016"/>
                  </a:lnTo>
                  <a:lnTo>
                    <a:pt x="2859760" y="255015"/>
                  </a:lnTo>
                  <a:lnTo>
                    <a:pt x="2830729" y="223791"/>
                  </a:lnTo>
                  <a:lnTo>
                    <a:pt x="2805545" y="211631"/>
                  </a:lnTo>
                  <a:lnTo>
                    <a:pt x="2798721" y="208549"/>
                  </a:lnTo>
                  <a:lnTo>
                    <a:pt x="2763879" y="191325"/>
                  </a:lnTo>
                  <a:lnTo>
                    <a:pt x="2733268" y="167386"/>
                  </a:lnTo>
                  <a:lnTo>
                    <a:pt x="2713289" y="131538"/>
                  </a:lnTo>
                  <a:lnTo>
                    <a:pt x="2709646" y="101980"/>
                  </a:lnTo>
                  <a:lnTo>
                    <a:pt x="2710239" y="89620"/>
                  </a:lnTo>
                  <a:lnTo>
                    <a:pt x="2724138" y="48061"/>
                  </a:lnTo>
                  <a:lnTo>
                    <a:pt x="2752802" y="19369"/>
                  </a:lnTo>
                  <a:lnTo>
                    <a:pt x="2793168" y="3589"/>
                  </a:lnTo>
                  <a:lnTo>
                    <a:pt x="2816132" y="402"/>
                  </a:lnTo>
                  <a:lnTo>
                    <a:pt x="2828137" y="0"/>
                  </a:lnTo>
                  <a:close/>
                </a:path>
                <a:path w="2934970" h="366394">
                  <a:moveTo>
                    <a:pt x="2132177" y="0"/>
                  </a:moveTo>
                  <a:lnTo>
                    <a:pt x="2187113" y="6000"/>
                  </a:lnTo>
                  <a:lnTo>
                    <a:pt x="2231221" y="24193"/>
                  </a:lnTo>
                  <a:lnTo>
                    <a:pt x="2264071" y="55219"/>
                  </a:lnTo>
                  <a:lnTo>
                    <a:pt x="2285466" y="99313"/>
                  </a:lnTo>
                  <a:lnTo>
                    <a:pt x="2295360" y="156749"/>
                  </a:lnTo>
                  <a:lnTo>
                    <a:pt x="2296007" y="178942"/>
                  </a:lnTo>
                  <a:lnTo>
                    <a:pt x="2295336" y="200352"/>
                  </a:lnTo>
                  <a:lnTo>
                    <a:pt x="2289899" y="239647"/>
                  </a:lnTo>
                  <a:lnTo>
                    <a:pt x="2271544" y="289639"/>
                  </a:lnTo>
                  <a:lnTo>
                    <a:pt x="2241167" y="327846"/>
                  </a:lnTo>
                  <a:lnTo>
                    <a:pt x="2199233" y="353313"/>
                  </a:lnTo>
                  <a:lnTo>
                    <a:pt x="2145887" y="365226"/>
                  </a:lnTo>
                  <a:lnTo>
                    <a:pt x="2125573" y="366013"/>
                  </a:lnTo>
                  <a:lnTo>
                    <a:pt x="2105644" y="365345"/>
                  </a:lnTo>
                  <a:lnTo>
                    <a:pt x="2053691" y="355218"/>
                  </a:lnTo>
                  <a:lnTo>
                    <a:pt x="2013365" y="332662"/>
                  </a:lnTo>
                  <a:lnTo>
                    <a:pt x="1984524" y="297195"/>
                  </a:lnTo>
                  <a:lnTo>
                    <a:pt x="1967276" y="248227"/>
                  </a:lnTo>
                  <a:lnTo>
                    <a:pt x="1962132" y="207789"/>
                  </a:lnTo>
                  <a:lnTo>
                    <a:pt x="1961489" y="185165"/>
                  </a:lnTo>
                  <a:lnTo>
                    <a:pt x="1962178" y="164280"/>
                  </a:lnTo>
                  <a:lnTo>
                    <a:pt x="1967651" y="125747"/>
                  </a:lnTo>
                  <a:lnTo>
                    <a:pt x="1986000" y="76358"/>
                  </a:lnTo>
                  <a:lnTo>
                    <a:pt x="2016329" y="38475"/>
                  </a:lnTo>
                  <a:lnTo>
                    <a:pt x="2058263" y="12953"/>
                  </a:lnTo>
                  <a:lnTo>
                    <a:pt x="2111770" y="809"/>
                  </a:lnTo>
                  <a:lnTo>
                    <a:pt x="2132177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04800" y="1385061"/>
            <a:ext cx="8229600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 indent="-42100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sz="2700" spc="-5" dirty="0">
                <a:solidFill>
                  <a:srgbClr val="00AF50"/>
                </a:solidFill>
                <a:latin typeface="Calibri"/>
                <a:cs typeface="Calibri"/>
              </a:rPr>
              <a:t>Link</a:t>
            </a:r>
            <a:r>
              <a:rPr sz="27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7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AF50"/>
                </a:solidFill>
                <a:latin typeface="Calibri"/>
                <a:cs typeface="Calibri"/>
              </a:rPr>
              <a:t>establish</a:t>
            </a:r>
            <a:r>
              <a:rPr sz="27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00AF50"/>
                </a:solidFill>
                <a:latin typeface="Calibri"/>
                <a:cs typeface="Calibri"/>
              </a:rPr>
              <a:t>into</a:t>
            </a:r>
            <a:r>
              <a:rPr sz="27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AF50"/>
                </a:solidFill>
                <a:latin typeface="Calibri"/>
                <a:cs typeface="Calibri"/>
              </a:rPr>
              <a:t>single</a:t>
            </a:r>
            <a:r>
              <a:rPr sz="27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AF50"/>
                </a:solidFill>
                <a:latin typeface="Calibri"/>
                <a:cs typeface="Calibri"/>
              </a:rPr>
              <a:t>direction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(Fig)</a:t>
            </a:r>
            <a:r>
              <a:rPr sz="2700" spc="-5" dirty="0">
                <a:solidFill>
                  <a:srgbClr val="00AF50"/>
                </a:solidFill>
                <a:latin typeface="Calibri"/>
                <a:cs typeface="Calibri"/>
              </a:rPr>
              <a:t>.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 dirty="0">
              <a:latin typeface="Calibri"/>
              <a:cs typeface="Calibri"/>
            </a:endParaRPr>
          </a:p>
          <a:p>
            <a:pPr marL="478790" marR="4077335" indent="-78105">
              <a:lnSpc>
                <a:spcPct val="100000"/>
              </a:lnSpc>
            </a:pPr>
            <a:r>
              <a:rPr sz="2700" spc="-20" dirty="0">
                <a:solidFill>
                  <a:srgbClr val="00AF50"/>
                </a:solidFill>
                <a:latin typeface="Calibri"/>
                <a:cs typeface="Calibri"/>
              </a:rPr>
              <a:t>Java</a:t>
            </a:r>
            <a:r>
              <a:rPr sz="2700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AF50"/>
                </a:solidFill>
                <a:latin typeface="Calibri"/>
                <a:cs typeface="Calibri"/>
              </a:rPr>
              <a:t>not</a:t>
            </a:r>
            <a:r>
              <a:rPr sz="27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AF50"/>
                </a:solidFill>
                <a:latin typeface="Calibri"/>
                <a:cs typeface="Calibri"/>
              </a:rPr>
              <a:t>support</a:t>
            </a:r>
            <a:r>
              <a:rPr sz="2700" spc="-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Multiple </a:t>
            </a:r>
            <a:r>
              <a:rPr sz="2700" spc="-5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AF50"/>
                </a:solidFill>
                <a:latin typeface="Calibri"/>
                <a:cs typeface="Calibri"/>
              </a:rPr>
              <a:t>inheritance 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as </a:t>
            </a:r>
            <a:r>
              <a:rPr sz="2700" spc="-10" dirty="0">
                <a:solidFill>
                  <a:srgbClr val="00AF50"/>
                </a:solidFill>
                <a:latin typeface="Calibri"/>
                <a:cs typeface="Calibri"/>
              </a:rPr>
              <a:t>well 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as </a:t>
            </a:r>
            <a:r>
              <a:rPr sz="27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AF50"/>
                </a:solidFill>
                <a:latin typeface="Calibri"/>
                <a:cs typeface="Calibri"/>
              </a:rPr>
              <a:t>Hybrid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AF50"/>
                </a:solidFill>
                <a:latin typeface="Calibri"/>
                <a:cs typeface="Calibri"/>
              </a:rPr>
              <a:t>inheritance.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 dirty="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</a:pPr>
            <a:r>
              <a:rPr sz="27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7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b="1" i="1" spc="-15" dirty="0">
                <a:solidFill>
                  <a:srgbClr val="92D050"/>
                </a:solidFill>
                <a:latin typeface="Calibri"/>
                <a:cs typeface="Calibri"/>
              </a:rPr>
              <a:t>extends </a:t>
            </a:r>
            <a:r>
              <a:rPr sz="2700" spc="-25" dirty="0">
                <a:solidFill>
                  <a:srgbClr val="00AF50"/>
                </a:solidFill>
                <a:latin typeface="Calibri"/>
                <a:cs typeface="Calibri"/>
              </a:rPr>
              <a:t>keyword</a:t>
            </a:r>
            <a:r>
              <a:rPr sz="2700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AF50"/>
                </a:solidFill>
                <a:latin typeface="Calibri"/>
                <a:cs typeface="Calibri"/>
              </a:rPr>
              <a:t>permits</a:t>
            </a:r>
            <a:endParaRPr sz="2700" dirty="0">
              <a:latin typeface="Calibri"/>
              <a:cs typeface="Calibri"/>
            </a:endParaRPr>
          </a:p>
          <a:p>
            <a:pPr marL="478790">
              <a:lnSpc>
                <a:spcPct val="100000"/>
              </a:lnSpc>
            </a:pPr>
            <a:r>
              <a:rPr sz="27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700" spc="-10" dirty="0">
                <a:solidFill>
                  <a:srgbClr val="00AF50"/>
                </a:solidFill>
                <a:latin typeface="Calibri"/>
                <a:cs typeface="Calibri"/>
              </a:rPr>
              <a:t> connect</a:t>
            </a:r>
            <a:r>
              <a:rPr sz="27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7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class</a:t>
            </a:r>
            <a:r>
              <a:rPr sz="27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with</a:t>
            </a:r>
            <a:r>
              <a:rPr sz="27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AF50"/>
                </a:solidFill>
                <a:latin typeface="Calibri"/>
                <a:cs typeface="Calibri"/>
              </a:rPr>
              <a:t>only one class.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 dirty="0">
              <a:latin typeface="Calibri"/>
              <a:cs typeface="Calibri"/>
            </a:endParaRPr>
          </a:p>
          <a:p>
            <a:pPr marL="634365" marR="5080" indent="-78105">
              <a:lnSpc>
                <a:spcPct val="100000"/>
              </a:lnSpc>
              <a:tabLst>
                <a:tab pos="2042795" algn="l"/>
              </a:tabLst>
            </a:pP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2700" spc="-15" dirty="0">
                <a:solidFill>
                  <a:srgbClr val="00AF50"/>
                </a:solidFill>
                <a:latin typeface="Calibri"/>
                <a:cs typeface="Calibri"/>
              </a:rPr>
              <a:t>Interface, </a:t>
            </a:r>
            <a:r>
              <a:rPr sz="2700" spc="-10" dirty="0">
                <a:solidFill>
                  <a:srgbClr val="00AF50"/>
                </a:solidFill>
                <a:latin typeface="Calibri"/>
                <a:cs typeface="Calibri"/>
              </a:rPr>
              <a:t>properties </a:t>
            </a:r>
            <a:r>
              <a:rPr sz="2700" spc="-15" dirty="0">
                <a:solidFill>
                  <a:srgbClr val="00AF50"/>
                </a:solidFill>
                <a:latin typeface="Calibri"/>
                <a:cs typeface="Calibri"/>
              </a:rPr>
              <a:t>are </a:t>
            </a:r>
            <a:r>
              <a:rPr sz="2700" spc="-5" dirty="0">
                <a:solidFill>
                  <a:srgbClr val="00AF50"/>
                </a:solidFill>
                <a:latin typeface="Calibri"/>
                <a:cs typeface="Calibri"/>
              </a:rPr>
              <a:t>only </a:t>
            </a:r>
            <a:r>
              <a:rPr sz="2700" spc="-10" dirty="0">
                <a:solidFill>
                  <a:srgbClr val="00AF50"/>
                </a:solidFill>
                <a:latin typeface="Calibri"/>
                <a:cs typeface="Calibri"/>
              </a:rPr>
              <a:t>declared 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and assi</a:t>
            </a:r>
            <a:r>
              <a:rPr lang="en-US" sz="2700" dirty="0">
                <a:solidFill>
                  <a:srgbClr val="00AF50"/>
                </a:solidFill>
                <a:latin typeface="Calibri"/>
                <a:cs typeface="Calibri"/>
              </a:rPr>
              <a:t>g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ned, </a:t>
            </a:r>
            <a:r>
              <a:rPr sz="2700" spc="-6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AF50"/>
                </a:solidFill>
                <a:latin typeface="Calibri"/>
                <a:cs typeface="Calibri"/>
              </a:rPr>
              <a:t>but </a:t>
            </a:r>
            <a:r>
              <a:rPr sz="2700" spc="-1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lang="en-US" sz="2700" spc="-1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700" spc="-15" dirty="0">
                <a:solidFill>
                  <a:srgbClr val="00AF50"/>
                </a:solidFill>
                <a:latin typeface="Calibri"/>
                <a:cs typeface="Calibri"/>
              </a:rPr>
              <a:t>ver	</a:t>
            </a:r>
            <a:r>
              <a:rPr sz="2700" spc="-10" dirty="0">
                <a:solidFill>
                  <a:srgbClr val="00AF50"/>
                </a:solidFill>
                <a:latin typeface="Calibri"/>
                <a:cs typeface="Calibri"/>
              </a:rPr>
              <a:t>defined.</a:t>
            </a:r>
            <a:endParaRPr sz="27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1208" y="1435608"/>
            <a:ext cx="254635" cy="330835"/>
            <a:chOff x="521208" y="1435608"/>
            <a:chExt cx="254635" cy="330835"/>
          </a:xfrm>
        </p:grpSpPr>
        <p:sp>
          <p:nvSpPr>
            <p:cNvPr id="7" name="object 7"/>
            <p:cNvSpPr/>
            <p:nvPr/>
          </p:nvSpPr>
          <p:spPr>
            <a:xfrm>
              <a:off x="534162" y="1448562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14300" y="0"/>
                  </a:moveTo>
                  <a:lnTo>
                    <a:pt x="46793" y="29394"/>
                  </a:lnTo>
                  <a:lnTo>
                    <a:pt x="22051" y="62380"/>
                  </a:lnTo>
                  <a:lnTo>
                    <a:pt x="5826" y="104217"/>
                  </a:lnTo>
                  <a:lnTo>
                    <a:pt x="0" y="152400"/>
                  </a:lnTo>
                  <a:lnTo>
                    <a:pt x="5826" y="200582"/>
                  </a:lnTo>
                  <a:lnTo>
                    <a:pt x="22051" y="242419"/>
                  </a:lnTo>
                  <a:lnTo>
                    <a:pt x="46793" y="275405"/>
                  </a:lnTo>
                  <a:lnTo>
                    <a:pt x="78170" y="297033"/>
                  </a:lnTo>
                  <a:lnTo>
                    <a:pt x="114300" y="304800"/>
                  </a:lnTo>
                  <a:lnTo>
                    <a:pt x="150429" y="297033"/>
                  </a:lnTo>
                  <a:lnTo>
                    <a:pt x="181806" y="275405"/>
                  </a:lnTo>
                  <a:lnTo>
                    <a:pt x="206548" y="242419"/>
                  </a:lnTo>
                  <a:lnTo>
                    <a:pt x="222773" y="200582"/>
                  </a:lnTo>
                  <a:lnTo>
                    <a:pt x="228600" y="152400"/>
                  </a:lnTo>
                  <a:lnTo>
                    <a:pt x="222773" y="104217"/>
                  </a:lnTo>
                  <a:lnTo>
                    <a:pt x="206548" y="62380"/>
                  </a:lnTo>
                  <a:lnTo>
                    <a:pt x="181806" y="29394"/>
                  </a:lnTo>
                  <a:lnTo>
                    <a:pt x="150429" y="7766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4162" y="1448562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152400"/>
                  </a:moveTo>
                  <a:lnTo>
                    <a:pt x="5826" y="104217"/>
                  </a:lnTo>
                  <a:lnTo>
                    <a:pt x="22051" y="62380"/>
                  </a:lnTo>
                  <a:lnTo>
                    <a:pt x="46793" y="29394"/>
                  </a:lnTo>
                  <a:lnTo>
                    <a:pt x="78170" y="7766"/>
                  </a:lnTo>
                  <a:lnTo>
                    <a:pt x="114300" y="0"/>
                  </a:lnTo>
                  <a:lnTo>
                    <a:pt x="150429" y="7766"/>
                  </a:lnTo>
                  <a:lnTo>
                    <a:pt x="181806" y="29394"/>
                  </a:lnTo>
                  <a:lnTo>
                    <a:pt x="206548" y="62380"/>
                  </a:lnTo>
                  <a:lnTo>
                    <a:pt x="222773" y="104217"/>
                  </a:lnTo>
                  <a:lnTo>
                    <a:pt x="228600" y="152400"/>
                  </a:lnTo>
                  <a:lnTo>
                    <a:pt x="222773" y="200582"/>
                  </a:lnTo>
                  <a:lnTo>
                    <a:pt x="206548" y="242419"/>
                  </a:lnTo>
                  <a:lnTo>
                    <a:pt x="181806" y="275405"/>
                  </a:lnTo>
                  <a:lnTo>
                    <a:pt x="150429" y="297033"/>
                  </a:lnTo>
                  <a:lnTo>
                    <a:pt x="114300" y="304800"/>
                  </a:lnTo>
                  <a:lnTo>
                    <a:pt x="78170" y="297033"/>
                  </a:lnTo>
                  <a:lnTo>
                    <a:pt x="46793" y="275405"/>
                  </a:lnTo>
                  <a:lnTo>
                    <a:pt x="22051" y="242419"/>
                  </a:lnTo>
                  <a:lnTo>
                    <a:pt x="5826" y="200582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21208" y="2273807"/>
            <a:ext cx="254635" cy="330835"/>
            <a:chOff x="521208" y="2273807"/>
            <a:chExt cx="254635" cy="330835"/>
          </a:xfrm>
        </p:grpSpPr>
        <p:sp>
          <p:nvSpPr>
            <p:cNvPr id="10" name="object 10"/>
            <p:cNvSpPr/>
            <p:nvPr/>
          </p:nvSpPr>
          <p:spPr>
            <a:xfrm>
              <a:off x="534162" y="2286761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14300" y="0"/>
                  </a:moveTo>
                  <a:lnTo>
                    <a:pt x="46793" y="29394"/>
                  </a:lnTo>
                  <a:lnTo>
                    <a:pt x="22051" y="62380"/>
                  </a:lnTo>
                  <a:lnTo>
                    <a:pt x="5826" y="104217"/>
                  </a:lnTo>
                  <a:lnTo>
                    <a:pt x="0" y="152400"/>
                  </a:lnTo>
                  <a:lnTo>
                    <a:pt x="5826" y="200582"/>
                  </a:lnTo>
                  <a:lnTo>
                    <a:pt x="22051" y="242419"/>
                  </a:lnTo>
                  <a:lnTo>
                    <a:pt x="46793" y="275405"/>
                  </a:lnTo>
                  <a:lnTo>
                    <a:pt x="78170" y="297033"/>
                  </a:lnTo>
                  <a:lnTo>
                    <a:pt x="114300" y="304800"/>
                  </a:lnTo>
                  <a:lnTo>
                    <a:pt x="150429" y="297033"/>
                  </a:lnTo>
                  <a:lnTo>
                    <a:pt x="181806" y="275405"/>
                  </a:lnTo>
                  <a:lnTo>
                    <a:pt x="206548" y="242419"/>
                  </a:lnTo>
                  <a:lnTo>
                    <a:pt x="222773" y="200582"/>
                  </a:lnTo>
                  <a:lnTo>
                    <a:pt x="228600" y="152400"/>
                  </a:lnTo>
                  <a:lnTo>
                    <a:pt x="222773" y="104217"/>
                  </a:lnTo>
                  <a:lnTo>
                    <a:pt x="206548" y="62380"/>
                  </a:lnTo>
                  <a:lnTo>
                    <a:pt x="181806" y="29394"/>
                  </a:lnTo>
                  <a:lnTo>
                    <a:pt x="150429" y="7766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162" y="2286761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152400"/>
                  </a:moveTo>
                  <a:lnTo>
                    <a:pt x="5826" y="104217"/>
                  </a:lnTo>
                  <a:lnTo>
                    <a:pt x="22051" y="62380"/>
                  </a:lnTo>
                  <a:lnTo>
                    <a:pt x="46793" y="29394"/>
                  </a:lnTo>
                  <a:lnTo>
                    <a:pt x="78170" y="7766"/>
                  </a:lnTo>
                  <a:lnTo>
                    <a:pt x="114300" y="0"/>
                  </a:lnTo>
                  <a:lnTo>
                    <a:pt x="150429" y="7766"/>
                  </a:lnTo>
                  <a:lnTo>
                    <a:pt x="181806" y="29394"/>
                  </a:lnTo>
                  <a:lnTo>
                    <a:pt x="206548" y="62380"/>
                  </a:lnTo>
                  <a:lnTo>
                    <a:pt x="222773" y="104217"/>
                  </a:lnTo>
                  <a:lnTo>
                    <a:pt x="228600" y="152400"/>
                  </a:lnTo>
                  <a:lnTo>
                    <a:pt x="222773" y="200582"/>
                  </a:lnTo>
                  <a:lnTo>
                    <a:pt x="206548" y="242419"/>
                  </a:lnTo>
                  <a:lnTo>
                    <a:pt x="181806" y="275405"/>
                  </a:lnTo>
                  <a:lnTo>
                    <a:pt x="150429" y="297033"/>
                  </a:lnTo>
                  <a:lnTo>
                    <a:pt x="114300" y="304800"/>
                  </a:lnTo>
                  <a:lnTo>
                    <a:pt x="78170" y="297033"/>
                  </a:lnTo>
                  <a:lnTo>
                    <a:pt x="46793" y="275405"/>
                  </a:lnTo>
                  <a:lnTo>
                    <a:pt x="22051" y="242419"/>
                  </a:lnTo>
                  <a:lnTo>
                    <a:pt x="5826" y="200582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9800" y="1905000"/>
            <a:ext cx="2819400" cy="32004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21208" y="3950208"/>
            <a:ext cx="254635" cy="330835"/>
            <a:chOff x="521208" y="3950208"/>
            <a:chExt cx="254635" cy="330835"/>
          </a:xfrm>
        </p:grpSpPr>
        <p:sp>
          <p:nvSpPr>
            <p:cNvPr id="14" name="object 14"/>
            <p:cNvSpPr/>
            <p:nvPr/>
          </p:nvSpPr>
          <p:spPr>
            <a:xfrm>
              <a:off x="534162" y="3963162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14300" y="0"/>
                  </a:moveTo>
                  <a:lnTo>
                    <a:pt x="46793" y="29394"/>
                  </a:lnTo>
                  <a:lnTo>
                    <a:pt x="22051" y="62380"/>
                  </a:lnTo>
                  <a:lnTo>
                    <a:pt x="5826" y="104217"/>
                  </a:lnTo>
                  <a:lnTo>
                    <a:pt x="0" y="152400"/>
                  </a:lnTo>
                  <a:lnTo>
                    <a:pt x="5826" y="200582"/>
                  </a:lnTo>
                  <a:lnTo>
                    <a:pt x="22051" y="242419"/>
                  </a:lnTo>
                  <a:lnTo>
                    <a:pt x="46793" y="275405"/>
                  </a:lnTo>
                  <a:lnTo>
                    <a:pt x="78170" y="297033"/>
                  </a:lnTo>
                  <a:lnTo>
                    <a:pt x="114300" y="304800"/>
                  </a:lnTo>
                  <a:lnTo>
                    <a:pt x="150429" y="297033"/>
                  </a:lnTo>
                  <a:lnTo>
                    <a:pt x="181806" y="275405"/>
                  </a:lnTo>
                  <a:lnTo>
                    <a:pt x="206548" y="242419"/>
                  </a:lnTo>
                  <a:lnTo>
                    <a:pt x="222773" y="200582"/>
                  </a:lnTo>
                  <a:lnTo>
                    <a:pt x="228600" y="152400"/>
                  </a:lnTo>
                  <a:lnTo>
                    <a:pt x="222773" y="104217"/>
                  </a:lnTo>
                  <a:lnTo>
                    <a:pt x="206548" y="62380"/>
                  </a:lnTo>
                  <a:lnTo>
                    <a:pt x="181806" y="29394"/>
                  </a:lnTo>
                  <a:lnTo>
                    <a:pt x="150429" y="7766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4162" y="3963162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152400"/>
                  </a:moveTo>
                  <a:lnTo>
                    <a:pt x="5826" y="104217"/>
                  </a:lnTo>
                  <a:lnTo>
                    <a:pt x="22051" y="62380"/>
                  </a:lnTo>
                  <a:lnTo>
                    <a:pt x="46793" y="29394"/>
                  </a:lnTo>
                  <a:lnTo>
                    <a:pt x="78170" y="7766"/>
                  </a:lnTo>
                  <a:lnTo>
                    <a:pt x="114300" y="0"/>
                  </a:lnTo>
                  <a:lnTo>
                    <a:pt x="150429" y="7766"/>
                  </a:lnTo>
                  <a:lnTo>
                    <a:pt x="181806" y="29394"/>
                  </a:lnTo>
                  <a:lnTo>
                    <a:pt x="206548" y="62380"/>
                  </a:lnTo>
                  <a:lnTo>
                    <a:pt x="222773" y="104217"/>
                  </a:lnTo>
                  <a:lnTo>
                    <a:pt x="228600" y="152400"/>
                  </a:lnTo>
                  <a:lnTo>
                    <a:pt x="222773" y="200582"/>
                  </a:lnTo>
                  <a:lnTo>
                    <a:pt x="206548" y="242419"/>
                  </a:lnTo>
                  <a:lnTo>
                    <a:pt x="181806" y="275405"/>
                  </a:lnTo>
                  <a:lnTo>
                    <a:pt x="150429" y="297033"/>
                  </a:lnTo>
                  <a:lnTo>
                    <a:pt x="114300" y="304800"/>
                  </a:lnTo>
                  <a:lnTo>
                    <a:pt x="78170" y="297033"/>
                  </a:lnTo>
                  <a:lnTo>
                    <a:pt x="46793" y="275405"/>
                  </a:lnTo>
                  <a:lnTo>
                    <a:pt x="22051" y="242419"/>
                  </a:lnTo>
                  <a:lnTo>
                    <a:pt x="5826" y="200582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21208" y="5169408"/>
            <a:ext cx="254635" cy="330835"/>
            <a:chOff x="521208" y="5169408"/>
            <a:chExt cx="254635" cy="330835"/>
          </a:xfrm>
        </p:grpSpPr>
        <p:sp>
          <p:nvSpPr>
            <p:cNvPr id="17" name="object 17"/>
            <p:cNvSpPr/>
            <p:nvPr/>
          </p:nvSpPr>
          <p:spPr>
            <a:xfrm>
              <a:off x="534162" y="5182362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14300" y="0"/>
                  </a:moveTo>
                  <a:lnTo>
                    <a:pt x="46793" y="29394"/>
                  </a:lnTo>
                  <a:lnTo>
                    <a:pt x="22051" y="62380"/>
                  </a:lnTo>
                  <a:lnTo>
                    <a:pt x="5826" y="104217"/>
                  </a:lnTo>
                  <a:lnTo>
                    <a:pt x="0" y="152400"/>
                  </a:lnTo>
                  <a:lnTo>
                    <a:pt x="5826" y="200582"/>
                  </a:lnTo>
                  <a:lnTo>
                    <a:pt x="22051" y="242419"/>
                  </a:lnTo>
                  <a:lnTo>
                    <a:pt x="46793" y="275405"/>
                  </a:lnTo>
                  <a:lnTo>
                    <a:pt x="78170" y="297033"/>
                  </a:lnTo>
                  <a:lnTo>
                    <a:pt x="114300" y="304800"/>
                  </a:lnTo>
                  <a:lnTo>
                    <a:pt x="150429" y="297033"/>
                  </a:lnTo>
                  <a:lnTo>
                    <a:pt x="181806" y="275405"/>
                  </a:lnTo>
                  <a:lnTo>
                    <a:pt x="206548" y="242419"/>
                  </a:lnTo>
                  <a:lnTo>
                    <a:pt x="222773" y="200582"/>
                  </a:lnTo>
                  <a:lnTo>
                    <a:pt x="228600" y="152400"/>
                  </a:lnTo>
                  <a:lnTo>
                    <a:pt x="222773" y="104217"/>
                  </a:lnTo>
                  <a:lnTo>
                    <a:pt x="206548" y="62380"/>
                  </a:lnTo>
                  <a:lnTo>
                    <a:pt x="181806" y="29394"/>
                  </a:lnTo>
                  <a:lnTo>
                    <a:pt x="150429" y="7766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4162" y="5182362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152400"/>
                  </a:moveTo>
                  <a:lnTo>
                    <a:pt x="5826" y="104217"/>
                  </a:lnTo>
                  <a:lnTo>
                    <a:pt x="22051" y="62380"/>
                  </a:lnTo>
                  <a:lnTo>
                    <a:pt x="46793" y="29394"/>
                  </a:lnTo>
                  <a:lnTo>
                    <a:pt x="78170" y="7766"/>
                  </a:lnTo>
                  <a:lnTo>
                    <a:pt x="114300" y="0"/>
                  </a:lnTo>
                  <a:lnTo>
                    <a:pt x="150429" y="7766"/>
                  </a:lnTo>
                  <a:lnTo>
                    <a:pt x="181806" y="29394"/>
                  </a:lnTo>
                  <a:lnTo>
                    <a:pt x="206548" y="62380"/>
                  </a:lnTo>
                  <a:lnTo>
                    <a:pt x="222773" y="104217"/>
                  </a:lnTo>
                  <a:lnTo>
                    <a:pt x="228600" y="152400"/>
                  </a:lnTo>
                  <a:lnTo>
                    <a:pt x="222773" y="200582"/>
                  </a:lnTo>
                  <a:lnTo>
                    <a:pt x="206548" y="242419"/>
                  </a:lnTo>
                  <a:lnTo>
                    <a:pt x="181806" y="275405"/>
                  </a:lnTo>
                  <a:lnTo>
                    <a:pt x="150429" y="297033"/>
                  </a:lnTo>
                  <a:lnTo>
                    <a:pt x="114300" y="304800"/>
                  </a:lnTo>
                  <a:lnTo>
                    <a:pt x="78170" y="297033"/>
                  </a:lnTo>
                  <a:lnTo>
                    <a:pt x="46793" y="275405"/>
                  </a:lnTo>
                  <a:lnTo>
                    <a:pt x="22051" y="242419"/>
                  </a:lnTo>
                  <a:lnTo>
                    <a:pt x="5826" y="200582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1921764"/>
            <a:ext cx="7696200" cy="2893060"/>
            <a:chOff x="722376" y="1921764"/>
            <a:chExt cx="7696200" cy="2893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5539" y="3688444"/>
              <a:ext cx="5803879" cy="6180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376" y="1921764"/>
              <a:ext cx="7696200" cy="289255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8200" y="2363800"/>
            <a:ext cx="59226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i="0" spc="-10" dirty="0">
                <a:solidFill>
                  <a:srgbClr val="00AF50"/>
                </a:solidFill>
                <a:latin typeface="Calibri"/>
                <a:cs typeface="Calibri"/>
              </a:rPr>
              <a:t>THANK</a:t>
            </a:r>
            <a:r>
              <a:rPr sz="9600" i="0" spc="-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9600" i="0" spc="-110" dirty="0">
                <a:solidFill>
                  <a:srgbClr val="00AF50"/>
                </a:solidFill>
                <a:latin typeface="Calibri"/>
                <a:cs typeface="Calibri"/>
              </a:rPr>
              <a:t>YOU</a:t>
            </a:r>
            <a:endParaRPr sz="9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522" y="461899"/>
            <a:ext cx="30791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0" spc="-35" dirty="0">
                <a:latin typeface="Calibri"/>
                <a:cs typeface="Calibri"/>
              </a:rPr>
              <a:t>INHERITANCE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0685"/>
            <a:ext cx="7900670" cy="389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 indent="-4210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sz="2700" spc="-5" dirty="0">
                <a:solidFill>
                  <a:srgbClr val="00AF50"/>
                </a:solidFill>
                <a:latin typeface="Calibri"/>
                <a:cs typeface="Calibri"/>
              </a:rPr>
              <a:t>One</a:t>
            </a:r>
            <a:r>
              <a:rPr sz="27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7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7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AF50"/>
                </a:solidFill>
                <a:latin typeface="Calibri"/>
                <a:cs typeface="Calibri"/>
              </a:rPr>
              <a:t>most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00AF50"/>
                </a:solidFill>
                <a:latin typeface="Calibri"/>
                <a:cs typeface="Calibri"/>
              </a:rPr>
              <a:t>effective features </a:t>
            </a:r>
            <a:r>
              <a:rPr sz="27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700" spc="-40" dirty="0">
                <a:solidFill>
                  <a:srgbClr val="00AF50"/>
                </a:solidFill>
                <a:latin typeface="Calibri"/>
                <a:cs typeface="Calibri"/>
              </a:rPr>
              <a:t>Oop’s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AF50"/>
                </a:solidFill>
                <a:latin typeface="Calibri"/>
                <a:cs typeface="Calibri"/>
              </a:rPr>
              <a:t>paradigm.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AF50"/>
              </a:buClr>
              <a:buFont typeface="Arial"/>
              <a:buChar char="•"/>
            </a:pPr>
            <a:endParaRPr sz="3450">
              <a:latin typeface="Calibri"/>
              <a:cs typeface="Calibri"/>
            </a:endParaRPr>
          </a:p>
          <a:p>
            <a:pPr marL="355600" marR="861060" indent="-343535">
              <a:lnSpc>
                <a:spcPts val="2920"/>
              </a:lnSpc>
              <a:buClr>
                <a:srgbClr val="00AF50"/>
              </a:buClr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dirty="0"/>
              <a:t>	</a:t>
            </a:r>
            <a:r>
              <a:rPr sz="2700" spc="-10" dirty="0">
                <a:solidFill>
                  <a:srgbClr val="00AF50"/>
                </a:solidFill>
                <a:latin typeface="Calibri"/>
                <a:cs typeface="Calibri"/>
              </a:rPr>
              <a:t>Establish 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700" spc="-10" dirty="0">
                <a:solidFill>
                  <a:srgbClr val="00AF50"/>
                </a:solidFill>
                <a:latin typeface="Calibri"/>
                <a:cs typeface="Calibri"/>
              </a:rPr>
              <a:t>link/connectivity between 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2 </a:t>
            </a:r>
            <a:r>
              <a:rPr sz="2700" spc="-5" dirty="0">
                <a:solidFill>
                  <a:srgbClr val="00AF50"/>
                </a:solidFill>
                <a:latin typeface="Calibri"/>
                <a:cs typeface="Calibri"/>
              </a:rPr>
              <a:t>or </a:t>
            </a:r>
            <a:r>
              <a:rPr sz="2700" spc="-10" dirty="0">
                <a:solidFill>
                  <a:srgbClr val="00AF50"/>
                </a:solidFill>
                <a:latin typeface="Calibri"/>
                <a:cs typeface="Calibri"/>
              </a:rPr>
              <a:t>more </a:t>
            </a:r>
            <a:r>
              <a:rPr sz="2700" spc="-6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classes.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AF50"/>
              </a:buClr>
              <a:buFont typeface="Arial"/>
              <a:buChar char="•"/>
            </a:pPr>
            <a:endParaRPr sz="3400">
              <a:latin typeface="Calibri"/>
              <a:cs typeface="Calibri"/>
            </a:endParaRPr>
          </a:p>
          <a:p>
            <a:pPr marL="355600" marR="71120" indent="-343535">
              <a:lnSpc>
                <a:spcPts val="2920"/>
              </a:lnSpc>
              <a:buClr>
                <a:srgbClr val="00AF50"/>
              </a:buClr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dirty="0"/>
              <a:t>	</a:t>
            </a:r>
            <a:r>
              <a:rPr sz="2700" spc="-10" dirty="0">
                <a:solidFill>
                  <a:srgbClr val="00AF50"/>
                </a:solidFill>
                <a:latin typeface="Calibri"/>
                <a:cs typeface="Calibri"/>
              </a:rPr>
              <a:t>Permits </a:t>
            </a:r>
            <a:r>
              <a:rPr sz="2700" spc="-5" dirty="0">
                <a:solidFill>
                  <a:srgbClr val="00AF50"/>
                </a:solidFill>
                <a:latin typeface="Calibri"/>
                <a:cs typeface="Calibri"/>
              </a:rPr>
              <a:t>sharing</a:t>
            </a:r>
            <a:r>
              <a:rPr sz="27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27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accessing</a:t>
            </a:r>
            <a:r>
              <a:rPr sz="27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AF50"/>
                </a:solidFill>
                <a:latin typeface="Calibri"/>
                <a:cs typeface="Calibri"/>
              </a:rPr>
              <a:t>properties</a:t>
            </a:r>
            <a:r>
              <a:rPr sz="27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00AF50"/>
                </a:solidFill>
                <a:latin typeface="Calibri"/>
                <a:cs typeface="Calibri"/>
              </a:rPr>
              <a:t>from</a:t>
            </a:r>
            <a:r>
              <a:rPr sz="2700" spc="-5" dirty="0">
                <a:solidFill>
                  <a:srgbClr val="00AF50"/>
                </a:solidFill>
                <a:latin typeface="Calibri"/>
                <a:cs typeface="Calibri"/>
              </a:rPr>
              <a:t> one</a:t>
            </a:r>
            <a:r>
              <a:rPr sz="27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700" spc="-5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another</a:t>
            </a:r>
            <a:r>
              <a:rPr sz="27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class.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00AF50"/>
              </a:buClr>
              <a:buFont typeface="Arial"/>
              <a:buChar char="•"/>
            </a:pPr>
            <a:endParaRPr sz="3100">
              <a:latin typeface="Calibri"/>
              <a:cs typeface="Calibri"/>
            </a:endParaRPr>
          </a:p>
          <a:p>
            <a:pPr marL="433070" indent="-421005">
              <a:lnSpc>
                <a:spcPct val="100000"/>
              </a:lnSpc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sz="27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700" spc="-10" dirty="0">
                <a:solidFill>
                  <a:srgbClr val="00AF50"/>
                </a:solidFill>
                <a:latin typeface="Calibri"/>
                <a:cs typeface="Calibri"/>
              </a:rPr>
              <a:t> establish</a:t>
            </a:r>
            <a:r>
              <a:rPr sz="27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this</a:t>
            </a:r>
            <a:r>
              <a:rPr sz="27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AF50"/>
                </a:solidFill>
                <a:latin typeface="Calibri"/>
                <a:cs typeface="Calibri"/>
              </a:rPr>
              <a:t>relation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25" dirty="0">
                <a:solidFill>
                  <a:srgbClr val="00AF50"/>
                </a:solidFill>
                <a:latin typeface="Calibri"/>
                <a:cs typeface="Calibri"/>
              </a:rPr>
              <a:t>Java</a:t>
            </a:r>
            <a:r>
              <a:rPr sz="27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AF50"/>
                </a:solidFill>
                <a:latin typeface="Calibri"/>
                <a:cs typeface="Calibri"/>
              </a:rPr>
              <a:t>uses</a:t>
            </a:r>
            <a:r>
              <a:rPr sz="27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AF50"/>
                </a:solidFill>
                <a:latin typeface="Calibri"/>
                <a:cs typeface="Calibri"/>
              </a:rPr>
              <a:t>‘</a:t>
            </a:r>
            <a:r>
              <a:rPr sz="2700" b="1" i="1" spc="-10" dirty="0">
                <a:solidFill>
                  <a:srgbClr val="92D050"/>
                </a:solidFill>
                <a:latin typeface="Calibri"/>
                <a:cs typeface="Calibri"/>
              </a:rPr>
              <a:t>extends</a:t>
            </a:r>
            <a:r>
              <a:rPr sz="2700" b="1" i="1" spc="-10" dirty="0">
                <a:solidFill>
                  <a:srgbClr val="00AF50"/>
                </a:solidFill>
                <a:latin typeface="Calibri"/>
                <a:cs typeface="Calibri"/>
              </a:rPr>
              <a:t>’</a:t>
            </a:r>
            <a:r>
              <a:rPr sz="2700" b="1" i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25" dirty="0">
                <a:solidFill>
                  <a:srgbClr val="00AF50"/>
                </a:solidFill>
                <a:latin typeface="Calibri"/>
                <a:cs typeface="Calibri"/>
              </a:rPr>
              <a:t>keyword.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5008" y="1588008"/>
            <a:ext cx="254635" cy="330835"/>
            <a:chOff x="445008" y="1588008"/>
            <a:chExt cx="254635" cy="330835"/>
          </a:xfrm>
        </p:grpSpPr>
        <p:sp>
          <p:nvSpPr>
            <p:cNvPr id="5" name="object 5"/>
            <p:cNvSpPr/>
            <p:nvPr/>
          </p:nvSpPr>
          <p:spPr>
            <a:xfrm>
              <a:off x="457962" y="1600962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14300" y="0"/>
                  </a:moveTo>
                  <a:lnTo>
                    <a:pt x="46793" y="29394"/>
                  </a:lnTo>
                  <a:lnTo>
                    <a:pt x="22051" y="62380"/>
                  </a:lnTo>
                  <a:lnTo>
                    <a:pt x="5826" y="104217"/>
                  </a:lnTo>
                  <a:lnTo>
                    <a:pt x="0" y="152400"/>
                  </a:lnTo>
                  <a:lnTo>
                    <a:pt x="5826" y="200582"/>
                  </a:lnTo>
                  <a:lnTo>
                    <a:pt x="22051" y="242419"/>
                  </a:lnTo>
                  <a:lnTo>
                    <a:pt x="46793" y="275405"/>
                  </a:lnTo>
                  <a:lnTo>
                    <a:pt x="78170" y="297033"/>
                  </a:lnTo>
                  <a:lnTo>
                    <a:pt x="114300" y="304800"/>
                  </a:lnTo>
                  <a:lnTo>
                    <a:pt x="150429" y="297033"/>
                  </a:lnTo>
                  <a:lnTo>
                    <a:pt x="181806" y="275405"/>
                  </a:lnTo>
                  <a:lnTo>
                    <a:pt x="206548" y="242419"/>
                  </a:lnTo>
                  <a:lnTo>
                    <a:pt x="222773" y="200582"/>
                  </a:lnTo>
                  <a:lnTo>
                    <a:pt x="228600" y="152400"/>
                  </a:lnTo>
                  <a:lnTo>
                    <a:pt x="222773" y="104217"/>
                  </a:lnTo>
                  <a:lnTo>
                    <a:pt x="206548" y="62380"/>
                  </a:lnTo>
                  <a:lnTo>
                    <a:pt x="181806" y="29394"/>
                  </a:lnTo>
                  <a:lnTo>
                    <a:pt x="150429" y="7766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600962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152400"/>
                  </a:moveTo>
                  <a:lnTo>
                    <a:pt x="5826" y="104217"/>
                  </a:lnTo>
                  <a:lnTo>
                    <a:pt x="22051" y="62380"/>
                  </a:lnTo>
                  <a:lnTo>
                    <a:pt x="46793" y="29394"/>
                  </a:lnTo>
                  <a:lnTo>
                    <a:pt x="78170" y="7766"/>
                  </a:lnTo>
                  <a:lnTo>
                    <a:pt x="114300" y="0"/>
                  </a:lnTo>
                  <a:lnTo>
                    <a:pt x="150429" y="7766"/>
                  </a:lnTo>
                  <a:lnTo>
                    <a:pt x="181806" y="29394"/>
                  </a:lnTo>
                  <a:lnTo>
                    <a:pt x="206548" y="62380"/>
                  </a:lnTo>
                  <a:lnTo>
                    <a:pt x="222773" y="104217"/>
                  </a:lnTo>
                  <a:lnTo>
                    <a:pt x="228600" y="152400"/>
                  </a:lnTo>
                  <a:lnTo>
                    <a:pt x="222773" y="200582"/>
                  </a:lnTo>
                  <a:lnTo>
                    <a:pt x="206548" y="242419"/>
                  </a:lnTo>
                  <a:lnTo>
                    <a:pt x="181806" y="275405"/>
                  </a:lnTo>
                  <a:lnTo>
                    <a:pt x="150429" y="297033"/>
                  </a:lnTo>
                  <a:lnTo>
                    <a:pt x="114300" y="304800"/>
                  </a:lnTo>
                  <a:lnTo>
                    <a:pt x="78170" y="297033"/>
                  </a:lnTo>
                  <a:lnTo>
                    <a:pt x="46793" y="275405"/>
                  </a:lnTo>
                  <a:lnTo>
                    <a:pt x="22051" y="242419"/>
                  </a:lnTo>
                  <a:lnTo>
                    <a:pt x="5826" y="200582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45008" y="2578607"/>
            <a:ext cx="254635" cy="330835"/>
            <a:chOff x="445008" y="2578607"/>
            <a:chExt cx="254635" cy="330835"/>
          </a:xfrm>
        </p:grpSpPr>
        <p:sp>
          <p:nvSpPr>
            <p:cNvPr id="8" name="object 8"/>
            <p:cNvSpPr/>
            <p:nvPr/>
          </p:nvSpPr>
          <p:spPr>
            <a:xfrm>
              <a:off x="457962" y="2591561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14300" y="0"/>
                  </a:moveTo>
                  <a:lnTo>
                    <a:pt x="46793" y="29394"/>
                  </a:lnTo>
                  <a:lnTo>
                    <a:pt x="22051" y="62380"/>
                  </a:lnTo>
                  <a:lnTo>
                    <a:pt x="5826" y="104217"/>
                  </a:lnTo>
                  <a:lnTo>
                    <a:pt x="0" y="152400"/>
                  </a:lnTo>
                  <a:lnTo>
                    <a:pt x="5826" y="200582"/>
                  </a:lnTo>
                  <a:lnTo>
                    <a:pt x="22051" y="242419"/>
                  </a:lnTo>
                  <a:lnTo>
                    <a:pt x="46793" y="275405"/>
                  </a:lnTo>
                  <a:lnTo>
                    <a:pt x="78170" y="297033"/>
                  </a:lnTo>
                  <a:lnTo>
                    <a:pt x="114300" y="304800"/>
                  </a:lnTo>
                  <a:lnTo>
                    <a:pt x="150429" y="297033"/>
                  </a:lnTo>
                  <a:lnTo>
                    <a:pt x="181806" y="275405"/>
                  </a:lnTo>
                  <a:lnTo>
                    <a:pt x="206548" y="242419"/>
                  </a:lnTo>
                  <a:lnTo>
                    <a:pt x="222773" y="200582"/>
                  </a:lnTo>
                  <a:lnTo>
                    <a:pt x="228600" y="152400"/>
                  </a:lnTo>
                  <a:lnTo>
                    <a:pt x="222773" y="104217"/>
                  </a:lnTo>
                  <a:lnTo>
                    <a:pt x="206548" y="62380"/>
                  </a:lnTo>
                  <a:lnTo>
                    <a:pt x="181806" y="29394"/>
                  </a:lnTo>
                  <a:lnTo>
                    <a:pt x="150429" y="7766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962" y="2591561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152400"/>
                  </a:moveTo>
                  <a:lnTo>
                    <a:pt x="5826" y="104217"/>
                  </a:lnTo>
                  <a:lnTo>
                    <a:pt x="22051" y="62380"/>
                  </a:lnTo>
                  <a:lnTo>
                    <a:pt x="46793" y="29394"/>
                  </a:lnTo>
                  <a:lnTo>
                    <a:pt x="78170" y="7766"/>
                  </a:lnTo>
                  <a:lnTo>
                    <a:pt x="114300" y="0"/>
                  </a:lnTo>
                  <a:lnTo>
                    <a:pt x="150429" y="7766"/>
                  </a:lnTo>
                  <a:lnTo>
                    <a:pt x="181806" y="29394"/>
                  </a:lnTo>
                  <a:lnTo>
                    <a:pt x="206548" y="62380"/>
                  </a:lnTo>
                  <a:lnTo>
                    <a:pt x="222773" y="104217"/>
                  </a:lnTo>
                  <a:lnTo>
                    <a:pt x="228600" y="152400"/>
                  </a:lnTo>
                  <a:lnTo>
                    <a:pt x="222773" y="200582"/>
                  </a:lnTo>
                  <a:lnTo>
                    <a:pt x="206548" y="242419"/>
                  </a:lnTo>
                  <a:lnTo>
                    <a:pt x="181806" y="275405"/>
                  </a:lnTo>
                  <a:lnTo>
                    <a:pt x="150429" y="297033"/>
                  </a:lnTo>
                  <a:lnTo>
                    <a:pt x="114300" y="304800"/>
                  </a:lnTo>
                  <a:lnTo>
                    <a:pt x="78170" y="297033"/>
                  </a:lnTo>
                  <a:lnTo>
                    <a:pt x="46793" y="275405"/>
                  </a:lnTo>
                  <a:lnTo>
                    <a:pt x="22051" y="242419"/>
                  </a:lnTo>
                  <a:lnTo>
                    <a:pt x="5826" y="200582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45008" y="3797808"/>
            <a:ext cx="254635" cy="330835"/>
            <a:chOff x="445008" y="3797808"/>
            <a:chExt cx="254635" cy="330835"/>
          </a:xfrm>
        </p:grpSpPr>
        <p:sp>
          <p:nvSpPr>
            <p:cNvPr id="11" name="object 11"/>
            <p:cNvSpPr/>
            <p:nvPr/>
          </p:nvSpPr>
          <p:spPr>
            <a:xfrm>
              <a:off x="457962" y="3810762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14300" y="0"/>
                  </a:moveTo>
                  <a:lnTo>
                    <a:pt x="46793" y="29394"/>
                  </a:lnTo>
                  <a:lnTo>
                    <a:pt x="22051" y="62380"/>
                  </a:lnTo>
                  <a:lnTo>
                    <a:pt x="5826" y="104217"/>
                  </a:lnTo>
                  <a:lnTo>
                    <a:pt x="0" y="152400"/>
                  </a:lnTo>
                  <a:lnTo>
                    <a:pt x="5826" y="200582"/>
                  </a:lnTo>
                  <a:lnTo>
                    <a:pt x="22051" y="242419"/>
                  </a:lnTo>
                  <a:lnTo>
                    <a:pt x="46793" y="275405"/>
                  </a:lnTo>
                  <a:lnTo>
                    <a:pt x="78170" y="297033"/>
                  </a:lnTo>
                  <a:lnTo>
                    <a:pt x="114300" y="304800"/>
                  </a:lnTo>
                  <a:lnTo>
                    <a:pt x="150429" y="297033"/>
                  </a:lnTo>
                  <a:lnTo>
                    <a:pt x="181806" y="275405"/>
                  </a:lnTo>
                  <a:lnTo>
                    <a:pt x="206548" y="242419"/>
                  </a:lnTo>
                  <a:lnTo>
                    <a:pt x="222773" y="200582"/>
                  </a:lnTo>
                  <a:lnTo>
                    <a:pt x="228600" y="152400"/>
                  </a:lnTo>
                  <a:lnTo>
                    <a:pt x="222773" y="104217"/>
                  </a:lnTo>
                  <a:lnTo>
                    <a:pt x="206548" y="62380"/>
                  </a:lnTo>
                  <a:lnTo>
                    <a:pt x="181806" y="29394"/>
                  </a:lnTo>
                  <a:lnTo>
                    <a:pt x="150429" y="7766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62" y="3810762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152400"/>
                  </a:moveTo>
                  <a:lnTo>
                    <a:pt x="5826" y="104217"/>
                  </a:lnTo>
                  <a:lnTo>
                    <a:pt x="22051" y="62380"/>
                  </a:lnTo>
                  <a:lnTo>
                    <a:pt x="46793" y="29394"/>
                  </a:lnTo>
                  <a:lnTo>
                    <a:pt x="78170" y="7766"/>
                  </a:lnTo>
                  <a:lnTo>
                    <a:pt x="114300" y="0"/>
                  </a:lnTo>
                  <a:lnTo>
                    <a:pt x="150429" y="7766"/>
                  </a:lnTo>
                  <a:lnTo>
                    <a:pt x="181806" y="29394"/>
                  </a:lnTo>
                  <a:lnTo>
                    <a:pt x="206548" y="62380"/>
                  </a:lnTo>
                  <a:lnTo>
                    <a:pt x="222773" y="104217"/>
                  </a:lnTo>
                  <a:lnTo>
                    <a:pt x="228600" y="152400"/>
                  </a:lnTo>
                  <a:lnTo>
                    <a:pt x="222773" y="200582"/>
                  </a:lnTo>
                  <a:lnTo>
                    <a:pt x="206548" y="242419"/>
                  </a:lnTo>
                  <a:lnTo>
                    <a:pt x="181806" y="275405"/>
                  </a:lnTo>
                  <a:lnTo>
                    <a:pt x="150429" y="297033"/>
                  </a:lnTo>
                  <a:lnTo>
                    <a:pt x="114300" y="304800"/>
                  </a:lnTo>
                  <a:lnTo>
                    <a:pt x="78170" y="297033"/>
                  </a:lnTo>
                  <a:lnTo>
                    <a:pt x="46793" y="275405"/>
                  </a:lnTo>
                  <a:lnTo>
                    <a:pt x="22051" y="242419"/>
                  </a:lnTo>
                  <a:lnTo>
                    <a:pt x="5826" y="200582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45008" y="5093208"/>
            <a:ext cx="254635" cy="330835"/>
            <a:chOff x="445008" y="5093208"/>
            <a:chExt cx="254635" cy="330835"/>
          </a:xfrm>
        </p:grpSpPr>
        <p:sp>
          <p:nvSpPr>
            <p:cNvPr id="14" name="object 14"/>
            <p:cNvSpPr/>
            <p:nvPr/>
          </p:nvSpPr>
          <p:spPr>
            <a:xfrm>
              <a:off x="457962" y="5106162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14300" y="0"/>
                  </a:moveTo>
                  <a:lnTo>
                    <a:pt x="46793" y="29394"/>
                  </a:lnTo>
                  <a:lnTo>
                    <a:pt x="22051" y="62380"/>
                  </a:lnTo>
                  <a:lnTo>
                    <a:pt x="5826" y="104217"/>
                  </a:lnTo>
                  <a:lnTo>
                    <a:pt x="0" y="152400"/>
                  </a:lnTo>
                  <a:lnTo>
                    <a:pt x="5826" y="200582"/>
                  </a:lnTo>
                  <a:lnTo>
                    <a:pt x="22051" y="242419"/>
                  </a:lnTo>
                  <a:lnTo>
                    <a:pt x="46793" y="275405"/>
                  </a:lnTo>
                  <a:lnTo>
                    <a:pt x="78170" y="297033"/>
                  </a:lnTo>
                  <a:lnTo>
                    <a:pt x="114300" y="304800"/>
                  </a:lnTo>
                  <a:lnTo>
                    <a:pt x="150429" y="297033"/>
                  </a:lnTo>
                  <a:lnTo>
                    <a:pt x="181806" y="275405"/>
                  </a:lnTo>
                  <a:lnTo>
                    <a:pt x="206548" y="242419"/>
                  </a:lnTo>
                  <a:lnTo>
                    <a:pt x="222773" y="200582"/>
                  </a:lnTo>
                  <a:lnTo>
                    <a:pt x="228600" y="152400"/>
                  </a:lnTo>
                  <a:lnTo>
                    <a:pt x="222773" y="104217"/>
                  </a:lnTo>
                  <a:lnTo>
                    <a:pt x="206548" y="62380"/>
                  </a:lnTo>
                  <a:lnTo>
                    <a:pt x="181806" y="29394"/>
                  </a:lnTo>
                  <a:lnTo>
                    <a:pt x="150429" y="7766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2" y="5106162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152400"/>
                  </a:moveTo>
                  <a:lnTo>
                    <a:pt x="5826" y="104217"/>
                  </a:lnTo>
                  <a:lnTo>
                    <a:pt x="22051" y="62380"/>
                  </a:lnTo>
                  <a:lnTo>
                    <a:pt x="46793" y="29394"/>
                  </a:lnTo>
                  <a:lnTo>
                    <a:pt x="78170" y="7766"/>
                  </a:lnTo>
                  <a:lnTo>
                    <a:pt x="114300" y="0"/>
                  </a:lnTo>
                  <a:lnTo>
                    <a:pt x="150429" y="7766"/>
                  </a:lnTo>
                  <a:lnTo>
                    <a:pt x="181806" y="29394"/>
                  </a:lnTo>
                  <a:lnTo>
                    <a:pt x="206548" y="62380"/>
                  </a:lnTo>
                  <a:lnTo>
                    <a:pt x="222773" y="104217"/>
                  </a:lnTo>
                  <a:lnTo>
                    <a:pt x="228600" y="152400"/>
                  </a:lnTo>
                  <a:lnTo>
                    <a:pt x="222773" y="200582"/>
                  </a:lnTo>
                  <a:lnTo>
                    <a:pt x="206548" y="242419"/>
                  </a:lnTo>
                  <a:lnTo>
                    <a:pt x="181806" y="275405"/>
                  </a:lnTo>
                  <a:lnTo>
                    <a:pt x="150429" y="297033"/>
                  </a:lnTo>
                  <a:lnTo>
                    <a:pt x="114300" y="304800"/>
                  </a:lnTo>
                  <a:lnTo>
                    <a:pt x="78170" y="297033"/>
                  </a:lnTo>
                  <a:lnTo>
                    <a:pt x="46793" y="275405"/>
                  </a:lnTo>
                  <a:lnTo>
                    <a:pt x="22051" y="242419"/>
                  </a:lnTo>
                  <a:lnTo>
                    <a:pt x="5826" y="200582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722" y="192150"/>
            <a:ext cx="71335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1410" marR="5080" indent="-2379345">
              <a:lnSpc>
                <a:spcPct val="100000"/>
              </a:lnSpc>
              <a:spcBef>
                <a:spcPts val="95"/>
              </a:spcBef>
            </a:pPr>
            <a:r>
              <a:rPr sz="4000" i="0" spc="-15" dirty="0">
                <a:latin typeface="Calibri"/>
                <a:cs typeface="Calibri"/>
              </a:rPr>
              <a:t>Category</a:t>
            </a:r>
            <a:r>
              <a:rPr sz="4000" i="0" spc="-20" dirty="0">
                <a:latin typeface="Calibri"/>
                <a:cs typeface="Calibri"/>
              </a:rPr>
              <a:t> </a:t>
            </a:r>
            <a:r>
              <a:rPr sz="4000" i="0" spc="-5" dirty="0">
                <a:latin typeface="Calibri"/>
                <a:cs typeface="Calibri"/>
              </a:rPr>
              <a:t>of Classes</a:t>
            </a:r>
            <a:r>
              <a:rPr sz="4000" i="0" dirty="0">
                <a:latin typeface="Calibri"/>
                <a:cs typeface="Calibri"/>
              </a:rPr>
              <a:t> </a:t>
            </a:r>
            <a:r>
              <a:rPr sz="4000" i="0" spc="-5" dirty="0">
                <a:latin typeface="Calibri"/>
                <a:cs typeface="Calibri"/>
              </a:rPr>
              <a:t>on the </a:t>
            </a:r>
            <a:r>
              <a:rPr sz="4000" i="0" spc="-10" dirty="0">
                <a:latin typeface="Calibri"/>
                <a:cs typeface="Calibri"/>
              </a:rPr>
              <a:t>Basis</a:t>
            </a:r>
            <a:r>
              <a:rPr sz="4000" i="0" spc="-5" dirty="0">
                <a:latin typeface="Calibri"/>
                <a:cs typeface="Calibri"/>
              </a:rPr>
              <a:t> </a:t>
            </a:r>
            <a:r>
              <a:rPr sz="4000" i="0" spc="-10" dirty="0">
                <a:latin typeface="Calibri"/>
                <a:cs typeface="Calibri"/>
              </a:rPr>
              <a:t>of </a:t>
            </a:r>
            <a:r>
              <a:rPr sz="4000" i="0" spc="-885" dirty="0">
                <a:latin typeface="Calibri"/>
                <a:cs typeface="Calibri"/>
              </a:rPr>
              <a:t> </a:t>
            </a:r>
            <a:r>
              <a:rPr sz="4000" i="0" spc="-10" dirty="0">
                <a:latin typeface="Calibri"/>
                <a:cs typeface="Calibri"/>
              </a:rPr>
              <a:t>Inheritance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3994" y="1863979"/>
            <a:ext cx="6474460" cy="3865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Super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 class</a:t>
            </a:r>
            <a:endParaRPr sz="2800">
              <a:latin typeface="Calibri"/>
              <a:cs typeface="Calibri"/>
            </a:endParaRPr>
          </a:p>
          <a:p>
            <a:pPr marL="660400" marR="1039494">
              <a:lnSpc>
                <a:spcPct val="100000"/>
              </a:lnSpc>
            </a:pPr>
            <a:r>
              <a:rPr sz="2800" spc="-10" dirty="0">
                <a:solidFill>
                  <a:srgbClr val="92D050"/>
                </a:solidFill>
                <a:latin typeface="Calibri"/>
                <a:cs typeface="Calibri"/>
              </a:rPr>
              <a:t>(base/parent/driver/inheritance/ </a:t>
            </a:r>
            <a:r>
              <a:rPr sz="2800" spc="-62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92D050"/>
                </a:solidFill>
                <a:latin typeface="Calibri"/>
                <a:cs typeface="Calibri"/>
              </a:rPr>
              <a:t>ancestor</a:t>
            </a:r>
            <a:r>
              <a:rPr sz="280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class).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660400" marR="2515870" indent="-648335">
              <a:lnSpc>
                <a:spcPct val="100000"/>
              </a:lnSpc>
            </a:pP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Intermediate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 class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(mediating/dual</a:t>
            </a:r>
            <a:r>
              <a:rPr sz="2800" spc="1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class).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259079">
              <a:lnSpc>
                <a:spcPct val="100000"/>
              </a:lnSpc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Child</a:t>
            </a:r>
            <a:r>
              <a:rPr sz="2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  <a:p>
            <a:pPr marL="741045">
              <a:lnSpc>
                <a:spcPct val="100000"/>
              </a:lnSpc>
            </a:pPr>
            <a:r>
              <a:rPr sz="2800" spc="-10" dirty="0">
                <a:solidFill>
                  <a:srgbClr val="92D050"/>
                </a:solidFill>
                <a:latin typeface="Calibri"/>
                <a:cs typeface="Calibri"/>
              </a:rPr>
              <a:t>(sub/associate/derived/inherited</a:t>
            </a:r>
            <a:r>
              <a:rPr sz="2800" spc="2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class).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1208" y="1816607"/>
            <a:ext cx="1004569" cy="510540"/>
            <a:chOff x="521208" y="1816607"/>
            <a:chExt cx="1004569" cy="510540"/>
          </a:xfrm>
        </p:grpSpPr>
        <p:sp>
          <p:nvSpPr>
            <p:cNvPr id="5" name="object 5"/>
            <p:cNvSpPr/>
            <p:nvPr/>
          </p:nvSpPr>
          <p:spPr>
            <a:xfrm>
              <a:off x="534162" y="1829561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736091" y="0"/>
                  </a:moveTo>
                  <a:lnTo>
                    <a:pt x="736091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736091" y="363474"/>
                  </a:lnTo>
                  <a:lnTo>
                    <a:pt x="736091" y="484632"/>
                  </a:lnTo>
                  <a:lnTo>
                    <a:pt x="978407" y="242315"/>
                  </a:lnTo>
                  <a:lnTo>
                    <a:pt x="73609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4162" y="1829561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0" y="121158"/>
                  </a:moveTo>
                  <a:lnTo>
                    <a:pt x="736091" y="121158"/>
                  </a:lnTo>
                  <a:lnTo>
                    <a:pt x="736091" y="0"/>
                  </a:lnTo>
                  <a:lnTo>
                    <a:pt x="978407" y="242315"/>
                  </a:lnTo>
                  <a:lnTo>
                    <a:pt x="736091" y="484632"/>
                  </a:lnTo>
                  <a:lnTo>
                    <a:pt x="736091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21208" y="3493008"/>
            <a:ext cx="940435" cy="483234"/>
            <a:chOff x="521208" y="3493008"/>
            <a:chExt cx="940435" cy="483234"/>
          </a:xfrm>
        </p:grpSpPr>
        <p:sp>
          <p:nvSpPr>
            <p:cNvPr id="8" name="object 8"/>
            <p:cNvSpPr/>
            <p:nvPr/>
          </p:nvSpPr>
          <p:spPr>
            <a:xfrm>
              <a:off x="534162" y="3505962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685800" y="0"/>
                  </a:moveTo>
                  <a:lnTo>
                    <a:pt x="6858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685800" y="342900"/>
                  </a:lnTo>
                  <a:lnTo>
                    <a:pt x="685800" y="457200"/>
                  </a:lnTo>
                  <a:lnTo>
                    <a:pt x="914400" y="2286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4162" y="3505962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114300"/>
                  </a:moveTo>
                  <a:lnTo>
                    <a:pt x="685800" y="114300"/>
                  </a:lnTo>
                  <a:lnTo>
                    <a:pt x="685800" y="0"/>
                  </a:lnTo>
                  <a:lnTo>
                    <a:pt x="914400" y="228600"/>
                  </a:lnTo>
                  <a:lnTo>
                    <a:pt x="685800" y="457200"/>
                  </a:lnTo>
                  <a:lnTo>
                    <a:pt x="685800" y="342900"/>
                  </a:lnTo>
                  <a:lnTo>
                    <a:pt x="0" y="342900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21208" y="4864608"/>
            <a:ext cx="940435" cy="483234"/>
            <a:chOff x="521208" y="4864608"/>
            <a:chExt cx="940435" cy="483234"/>
          </a:xfrm>
        </p:grpSpPr>
        <p:sp>
          <p:nvSpPr>
            <p:cNvPr id="11" name="object 11"/>
            <p:cNvSpPr/>
            <p:nvPr/>
          </p:nvSpPr>
          <p:spPr>
            <a:xfrm>
              <a:off x="534162" y="4877562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685800" y="0"/>
                  </a:moveTo>
                  <a:lnTo>
                    <a:pt x="6858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685800" y="342900"/>
                  </a:lnTo>
                  <a:lnTo>
                    <a:pt x="685800" y="457200"/>
                  </a:lnTo>
                  <a:lnTo>
                    <a:pt x="914400" y="2286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162" y="4877562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114300"/>
                  </a:moveTo>
                  <a:lnTo>
                    <a:pt x="685800" y="114300"/>
                  </a:lnTo>
                  <a:lnTo>
                    <a:pt x="685800" y="0"/>
                  </a:lnTo>
                  <a:lnTo>
                    <a:pt x="914400" y="228600"/>
                  </a:lnTo>
                  <a:lnTo>
                    <a:pt x="685800" y="457200"/>
                  </a:lnTo>
                  <a:lnTo>
                    <a:pt x="685800" y="342900"/>
                  </a:lnTo>
                  <a:lnTo>
                    <a:pt x="0" y="342900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0676" y="2743200"/>
            <a:ext cx="2459735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7592" y="461899"/>
            <a:ext cx="49866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0" spc="-15" dirty="0">
                <a:latin typeface="Calibri"/>
                <a:cs typeface="Calibri"/>
              </a:rPr>
              <a:t>Relation</a:t>
            </a:r>
            <a:r>
              <a:rPr sz="4400" i="0" spc="-30" dirty="0">
                <a:latin typeface="Calibri"/>
                <a:cs typeface="Calibri"/>
              </a:rPr>
              <a:t> </a:t>
            </a:r>
            <a:r>
              <a:rPr sz="2800" i="0" spc="-10" dirty="0">
                <a:latin typeface="Calibri"/>
                <a:cs typeface="Calibri"/>
              </a:rPr>
              <a:t>between</a:t>
            </a:r>
            <a:r>
              <a:rPr sz="2800" i="0" spc="330" dirty="0">
                <a:latin typeface="Calibri"/>
                <a:cs typeface="Calibri"/>
              </a:rPr>
              <a:t> </a:t>
            </a:r>
            <a:r>
              <a:rPr sz="4400" i="0" dirty="0">
                <a:latin typeface="Calibri"/>
                <a:cs typeface="Calibri"/>
              </a:rPr>
              <a:t>classes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2804" y="1518056"/>
            <a:ext cx="2185238" cy="51288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461899"/>
            <a:ext cx="2539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0" dirty="0">
                <a:latin typeface="Calibri"/>
                <a:cs typeface="Calibri"/>
              </a:rPr>
              <a:t>Super</a:t>
            </a:r>
            <a:r>
              <a:rPr sz="4400" i="0" spc="-75" dirty="0">
                <a:latin typeface="Calibri"/>
                <a:cs typeface="Calibri"/>
              </a:rPr>
              <a:t> </a:t>
            </a:r>
            <a:r>
              <a:rPr sz="4400" i="0" spc="-5" dirty="0">
                <a:latin typeface="Calibri"/>
                <a:cs typeface="Calibri"/>
              </a:rPr>
              <a:t>class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52" y="1607261"/>
            <a:ext cx="7701280" cy="285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5" dirty="0">
                <a:solidFill>
                  <a:srgbClr val="00AF50"/>
                </a:solidFill>
                <a:latin typeface="Calibri"/>
                <a:cs typeface="Calibri"/>
              </a:rPr>
              <a:t>Top</a:t>
            </a:r>
            <a:r>
              <a:rPr sz="3200" spc="-15" dirty="0">
                <a:solidFill>
                  <a:srgbClr val="00AF50"/>
                </a:solidFill>
                <a:latin typeface="Calibri"/>
                <a:cs typeface="Calibri"/>
              </a:rPr>
              <a:t> located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class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Service</a:t>
            </a:r>
            <a:r>
              <a:rPr sz="32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AF50"/>
                </a:solidFill>
                <a:latin typeface="Calibri"/>
                <a:cs typeface="Calibri"/>
              </a:rPr>
              <a:t>provider</a:t>
            </a:r>
            <a:endParaRPr sz="3200">
              <a:latin typeface="Calibri"/>
              <a:cs typeface="Calibri"/>
            </a:endParaRPr>
          </a:p>
          <a:p>
            <a:pPr marL="563880" marR="5080" indent="-91440">
              <a:lnSpc>
                <a:spcPct val="120000"/>
              </a:lnSpc>
            </a:pP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(its 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properties 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accessed 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by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all its 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lower level </a:t>
            </a:r>
            <a:r>
              <a:rPr sz="3200" spc="-7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class).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1208" y="1740407"/>
            <a:ext cx="178435" cy="254635"/>
            <a:chOff x="521208" y="1740407"/>
            <a:chExt cx="178435" cy="254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162" y="1753361"/>
              <a:ext cx="152400" cy="228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4162" y="1753361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114300"/>
                  </a:moveTo>
                  <a:lnTo>
                    <a:pt x="5987" y="69812"/>
                  </a:lnTo>
                  <a:lnTo>
                    <a:pt x="22317" y="33480"/>
                  </a:lnTo>
                  <a:lnTo>
                    <a:pt x="46537" y="8983"/>
                  </a:lnTo>
                  <a:lnTo>
                    <a:pt x="76200" y="0"/>
                  </a:lnTo>
                  <a:lnTo>
                    <a:pt x="105862" y="8983"/>
                  </a:lnTo>
                  <a:lnTo>
                    <a:pt x="130082" y="33480"/>
                  </a:lnTo>
                  <a:lnTo>
                    <a:pt x="146412" y="69812"/>
                  </a:lnTo>
                  <a:lnTo>
                    <a:pt x="152400" y="114300"/>
                  </a:lnTo>
                  <a:lnTo>
                    <a:pt x="146412" y="158787"/>
                  </a:lnTo>
                  <a:lnTo>
                    <a:pt x="130082" y="195119"/>
                  </a:lnTo>
                  <a:lnTo>
                    <a:pt x="105862" y="219616"/>
                  </a:lnTo>
                  <a:lnTo>
                    <a:pt x="76200" y="228600"/>
                  </a:lnTo>
                  <a:lnTo>
                    <a:pt x="46537" y="219616"/>
                  </a:lnTo>
                  <a:lnTo>
                    <a:pt x="22317" y="195119"/>
                  </a:lnTo>
                  <a:lnTo>
                    <a:pt x="5987" y="158787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21208" y="2883407"/>
            <a:ext cx="178435" cy="254635"/>
            <a:chOff x="521208" y="2883407"/>
            <a:chExt cx="178435" cy="2546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162" y="2896361"/>
              <a:ext cx="152400" cy="228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4162" y="2896361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114300"/>
                  </a:moveTo>
                  <a:lnTo>
                    <a:pt x="5987" y="69812"/>
                  </a:lnTo>
                  <a:lnTo>
                    <a:pt x="22317" y="33480"/>
                  </a:lnTo>
                  <a:lnTo>
                    <a:pt x="46537" y="8983"/>
                  </a:lnTo>
                  <a:lnTo>
                    <a:pt x="76200" y="0"/>
                  </a:lnTo>
                  <a:lnTo>
                    <a:pt x="105862" y="8983"/>
                  </a:lnTo>
                  <a:lnTo>
                    <a:pt x="130082" y="33480"/>
                  </a:lnTo>
                  <a:lnTo>
                    <a:pt x="146412" y="69812"/>
                  </a:lnTo>
                  <a:lnTo>
                    <a:pt x="152400" y="114300"/>
                  </a:lnTo>
                  <a:lnTo>
                    <a:pt x="146412" y="158787"/>
                  </a:lnTo>
                  <a:lnTo>
                    <a:pt x="130082" y="195119"/>
                  </a:lnTo>
                  <a:lnTo>
                    <a:pt x="105862" y="219616"/>
                  </a:lnTo>
                  <a:lnTo>
                    <a:pt x="76200" y="228600"/>
                  </a:lnTo>
                  <a:lnTo>
                    <a:pt x="46537" y="219616"/>
                  </a:lnTo>
                  <a:lnTo>
                    <a:pt x="22317" y="195119"/>
                  </a:lnTo>
                  <a:lnTo>
                    <a:pt x="5987" y="158787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02" y="461899"/>
            <a:ext cx="41770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0" spc="-15" dirty="0">
                <a:latin typeface="Calibri"/>
                <a:cs typeface="Calibri"/>
              </a:rPr>
              <a:t>Intermediate</a:t>
            </a:r>
            <a:r>
              <a:rPr sz="4400" i="0" spc="-75" dirty="0">
                <a:latin typeface="Calibri"/>
                <a:cs typeface="Calibri"/>
              </a:rPr>
              <a:t> </a:t>
            </a:r>
            <a:r>
              <a:rPr sz="4400" i="0" dirty="0">
                <a:latin typeface="Calibri"/>
                <a:cs typeface="Calibri"/>
              </a:rPr>
              <a:t>class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6492" y="1607261"/>
            <a:ext cx="7095490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Middle</a:t>
            </a:r>
            <a:r>
              <a:rPr sz="32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AF50"/>
                </a:solidFill>
                <a:latin typeface="Calibri"/>
                <a:cs typeface="Calibri"/>
              </a:rPr>
              <a:t>located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 class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Having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Dual policy</a:t>
            </a:r>
            <a:endParaRPr sz="3200">
              <a:latin typeface="Calibri"/>
              <a:cs typeface="Calibri"/>
            </a:endParaRPr>
          </a:p>
          <a:p>
            <a:pPr marL="841375" marR="5080" indent="-276225">
              <a:lnSpc>
                <a:spcPct val="120000"/>
              </a:lnSpc>
            </a:pP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(obtain</a:t>
            </a:r>
            <a:r>
              <a:rPr sz="32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properties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 of</a:t>
            </a:r>
            <a:r>
              <a:rPr sz="32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upper</a:t>
            </a:r>
            <a:r>
              <a:rPr sz="32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level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 class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 and 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transmit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properties </a:t>
            </a:r>
            <a:r>
              <a:rPr sz="3200" spc="-20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lower</a:t>
            </a:r>
            <a:r>
              <a:rPr sz="3200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level </a:t>
            </a:r>
            <a:r>
              <a:rPr sz="3200" spc="-7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class).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7408" y="1740407"/>
            <a:ext cx="178435" cy="254635"/>
            <a:chOff x="597408" y="1740407"/>
            <a:chExt cx="178435" cy="254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" y="1753361"/>
              <a:ext cx="152400" cy="228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0362" y="1753361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114300"/>
                  </a:moveTo>
                  <a:lnTo>
                    <a:pt x="5987" y="69812"/>
                  </a:lnTo>
                  <a:lnTo>
                    <a:pt x="22317" y="33480"/>
                  </a:lnTo>
                  <a:lnTo>
                    <a:pt x="46537" y="8983"/>
                  </a:lnTo>
                  <a:lnTo>
                    <a:pt x="76200" y="0"/>
                  </a:lnTo>
                  <a:lnTo>
                    <a:pt x="105862" y="8983"/>
                  </a:lnTo>
                  <a:lnTo>
                    <a:pt x="130082" y="33480"/>
                  </a:lnTo>
                  <a:lnTo>
                    <a:pt x="146412" y="69812"/>
                  </a:lnTo>
                  <a:lnTo>
                    <a:pt x="152400" y="114300"/>
                  </a:lnTo>
                  <a:lnTo>
                    <a:pt x="146412" y="158787"/>
                  </a:lnTo>
                  <a:lnTo>
                    <a:pt x="130082" y="195119"/>
                  </a:lnTo>
                  <a:lnTo>
                    <a:pt x="105862" y="219616"/>
                  </a:lnTo>
                  <a:lnTo>
                    <a:pt x="76200" y="228600"/>
                  </a:lnTo>
                  <a:lnTo>
                    <a:pt x="46537" y="219616"/>
                  </a:lnTo>
                  <a:lnTo>
                    <a:pt x="22317" y="195119"/>
                  </a:lnTo>
                  <a:lnTo>
                    <a:pt x="5987" y="158787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97408" y="2883407"/>
            <a:ext cx="178435" cy="254635"/>
            <a:chOff x="597408" y="2883407"/>
            <a:chExt cx="178435" cy="2546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" y="2896361"/>
              <a:ext cx="152400" cy="228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10362" y="2896361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114300"/>
                  </a:moveTo>
                  <a:lnTo>
                    <a:pt x="5987" y="69812"/>
                  </a:lnTo>
                  <a:lnTo>
                    <a:pt x="22317" y="33480"/>
                  </a:lnTo>
                  <a:lnTo>
                    <a:pt x="46537" y="8983"/>
                  </a:lnTo>
                  <a:lnTo>
                    <a:pt x="76200" y="0"/>
                  </a:lnTo>
                  <a:lnTo>
                    <a:pt x="105862" y="8983"/>
                  </a:lnTo>
                  <a:lnTo>
                    <a:pt x="130082" y="33480"/>
                  </a:lnTo>
                  <a:lnTo>
                    <a:pt x="146412" y="69812"/>
                  </a:lnTo>
                  <a:lnTo>
                    <a:pt x="152400" y="114300"/>
                  </a:lnTo>
                  <a:lnTo>
                    <a:pt x="146412" y="158787"/>
                  </a:lnTo>
                  <a:lnTo>
                    <a:pt x="130082" y="195119"/>
                  </a:lnTo>
                  <a:lnTo>
                    <a:pt x="105862" y="219616"/>
                  </a:lnTo>
                  <a:lnTo>
                    <a:pt x="76200" y="228600"/>
                  </a:lnTo>
                  <a:lnTo>
                    <a:pt x="46537" y="219616"/>
                  </a:lnTo>
                  <a:lnTo>
                    <a:pt x="22317" y="195119"/>
                  </a:lnTo>
                  <a:lnTo>
                    <a:pt x="5987" y="158787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461899"/>
            <a:ext cx="23641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0" spc="-5" dirty="0">
                <a:latin typeface="Calibri"/>
                <a:cs typeface="Calibri"/>
              </a:rPr>
              <a:t>Child</a:t>
            </a:r>
            <a:r>
              <a:rPr sz="4400" i="0" spc="-80" dirty="0">
                <a:latin typeface="Calibri"/>
                <a:cs typeface="Calibri"/>
              </a:rPr>
              <a:t> </a:t>
            </a:r>
            <a:r>
              <a:rPr sz="4400" i="0" dirty="0">
                <a:latin typeface="Calibri"/>
                <a:cs typeface="Calibri"/>
              </a:rPr>
              <a:t>class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896" y="1509941"/>
            <a:ext cx="6991984" cy="33661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357879">
              <a:lnSpc>
                <a:spcPct val="120000"/>
              </a:lnSpc>
              <a:spcBef>
                <a:spcPts val="105"/>
              </a:spcBef>
            </a:pPr>
            <a:r>
              <a:rPr sz="3200" spc="-20" dirty="0">
                <a:solidFill>
                  <a:srgbClr val="00AF50"/>
                </a:solidFill>
                <a:latin typeface="Calibri"/>
                <a:cs typeface="Calibri"/>
              </a:rPr>
              <a:t>Bottom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AF50"/>
                </a:solidFill>
                <a:latin typeface="Calibri"/>
                <a:cs typeface="Calibri"/>
              </a:rPr>
              <a:t>located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 class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 much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AF50"/>
                </a:solidFill>
                <a:latin typeface="Calibri"/>
                <a:cs typeface="Calibri"/>
              </a:rPr>
              <a:t>benefitted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 class </a:t>
            </a:r>
            <a:r>
              <a:rPr sz="3200" spc="-7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much loaded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class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properties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 of</a:t>
            </a:r>
            <a:r>
              <a:rPr sz="32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child</a:t>
            </a:r>
            <a:r>
              <a:rPr sz="32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class</a:t>
            </a:r>
            <a:r>
              <a:rPr sz="32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as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 well</a:t>
            </a:r>
            <a:r>
              <a:rPr sz="32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as</a:t>
            </a:r>
            <a:r>
              <a:rPr lang="en-US" sz="3200" dirty="0"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AF50"/>
                </a:solidFill>
                <a:latin typeface="Calibri"/>
                <a:cs typeface="Calibri"/>
              </a:rPr>
              <a:t>parent</a:t>
            </a:r>
            <a:r>
              <a:rPr sz="32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class</a:t>
            </a:r>
            <a:r>
              <a:rPr sz="32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can</a:t>
            </a:r>
            <a:r>
              <a:rPr sz="32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lang="en-US" sz="32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accessed</a:t>
            </a:r>
            <a:r>
              <a:rPr sz="3200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AF50"/>
                </a:solidFill>
                <a:latin typeface="Calibri"/>
                <a:cs typeface="Calibri"/>
              </a:rPr>
              <a:t>by </a:t>
            </a:r>
            <a:r>
              <a:rPr sz="3200" spc="-7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only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object</a:t>
            </a:r>
            <a:r>
              <a:rPr sz="32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child</a:t>
            </a:r>
            <a:r>
              <a:rPr sz="32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class</a:t>
            </a:r>
            <a:r>
              <a:rPr sz="3200" dirty="0">
                <a:latin typeface="Calibri"/>
                <a:cs typeface="Calibri"/>
              </a:rPr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97408" y="1740407"/>
            <a:ext cx="178435" cy="254635"/>
            <a:chOff x="597408" y="1740407"/>
            <a:chExt cx="178435" cy="254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" y="1753361"/>
              <a:ext cx="152400" cy="228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0362" y="1753361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114300"/>
                  </a:moveTo>
                  <a:lnTo>
                    <a:pt x="5987" y="69812"/>
                  </a:lnTo>
                  <a:lnTo>
                    <a:pt x="22317" y="33480"/>
                  </a:lnTo>
                  <a:lnTo>
                    <a:pt x="46537" y="8983"/>
                  </a:lnTo>
                  <a:lnTo>
                    <a:pt x="76200" y="0"/>
                  </a:lnTo>
                  <a:lnTo>
                    <a:pt x="105862" y="8983"/>
                  </a:lnTo>
                  <a:lnTo>
                    <a:pt x="130082" y="33480"/>
                  </a:lnTo>
                  <a:lnTo>
                    <a:pt x="146412" y="69812"/>
                  </a:lnTo>
                  <a:lnTo>
                    <a:pt x="152400" y="114300"/>
                  </a:lnTo>
                  <a:lnTo>
                    <a:pt x="146412" y="158787"/>
                  </a:lnTo>
                  <a:lnTo>
                    <a:pt x="130082" y="195119"/>
                  </a:lnTo>
                  <a:lnTo>
                    <a:pt x="105862" y="219616"/>
                  </a:lnTo>
                  <a:lnTo>
                    <a:pt x="76200" y="228600"/>
                  </a:lnTo>
                  <a:lnTo>
                    <a:pt x="46537" y="219616"/>
                  </a:lnTo>
                  <a:lnTo>
                    <a:pt x="22317" y="195119"/>
                  </a:lnTo>
                  <a:lnTo>
                    <a:pt x="5987" y="158787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97408" y="2350007"/>
            <a:ext cx="178435" cy="254635"/>
            <a:chOff x="597408" y="2350007"/>
            <a:chExt cx="178435" cy="2546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" y="2362961"/>
              <a:ext cx="152400" cy="228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10362" y="2362961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114300"/>
                  </a:moveTo>
                  <a:lnTo>
                    <a:pt x="5987" y="69812"/>
                  </a:lnTo>
                  <a:lnTo>
                    <a:pt x="22317" y="33480"/>
                  </a:lnTo>
                  <a:lnTo>
                    <a:pt x="46537" y="8983"/>
                  </a:lnTo>
                  <a:lnTo>
                    <a:pt x="76200" y="0"/>
                  </a:lnTo>
                  <a:lnTo>
                    <a:pt x="105862" y="8983"/>
                  </a:lnTo>
                  <a:lnTo>
                    <a:pt x="130082" y="33480"/>
                  </a:lnTo>
                  <a:lnTo>
                    <a:pt x="146412" y="69812"/>
                  </a:lnTo>
                  <a:lnTo>
                    <a:pt x="152400" y="114300"/>
                  </a:lnTo>
                  <a:lnTo>
                    <a:pt x="146412" y="158787"/>
                  </a:lnTo>
                  <a:lnTo>
                    <a:pt x="130082" y="195119"/>
                  </a:lnTo>
                  <a:lnTo>
                    <a:pt x="105862" y="219616"/>
                  </a:lnTo>
                  <a:lnTo>
                    <a:pt x="76200" y="228600"/>
                  </a:lnTo>
                  <a:lnTo>
                    <a:pt x="46537" y="219616"/>
                  </a:lnTo>
                  <a:lnTo>
                    <a:pt x="22317" y="195119"/>
                  </a:lnTo>
                  <a:lnTo>
                    <a:pt x="5987" y="158787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97408" y="2883407"/>
            <a:ext cx="178435" cy="254635"/>
            <a:chOff x="597408" y="2883407"/>
            <a:chExt cx="178435" cy="25463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" y="2896361"/>
              <a:ext cx="152400" cy="2286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0362" y="2896361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114300"/>
                  </a:moveTo>
                  <a:lnTo>
                    <a:pt x="5987" y="69812"/>
                  </a:lnTo>
                  <a:lnTo>
                    <a:pt x="22317" y="33480"/>
                  </a:lnTo>
                  <a:lnTo>
                    <a:pt x="46537" y="8983"/>
                  </a:lnTo>
                  <a:lnTo>
                    <a:pt x="76200" y="0"/>
                  </a:lnTo>
                  <a:lnTo>
                    <a:pt x="105862" y="8983"/>
                  </a:lnTo>
                  <a:lnTo>
                    <a:pt x="130082" y="33480"/>
                  </a:lnTo>
                  <a:lnTo>
                    <a:pt x="146412" y="69812"/>
                  </a:lnTo>
                  <a:lnTo>
                    <a:pt x="152400" y="114300"/>
                  </a:lnTo>
                  <a:lnTo>
                    <a:pt x="146412" y="158787"/>
                  </a:lnTo>
                  <a:lnTo>
                    <a:pt x="130082" y="195119"/>
                  </a:lnTo>
                  <a:lnTo>
                    <a:pt x="105862" y="219616"/>
                  </a:lnTo>
                  <a:lnTo>
                    <a:pt x="76200" y="228600"/>
                  </a:lnTo>
                  <a:lnTo>
                    <a:pt x="46537" y="219616"/>
                  </a:lnTo>
                  <a:lnTo>
                    <a:pt x="22317" y="195119"/>
                  </a:lnTo>
                  <a:lnTo>
                    <a:pt x="5987" y="158787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97408" y="3493008"/>
            <a:ext cx="178435" cy="254635"/>
            <a:chOff x="597408" y="3493008"/>
            <a:chExt cx="178435" cy="25463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" y="3505962"/>
              <a:ext cx="152400" cy="2286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10362" y="3505962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114300"/>
                  </a:moveTo>
                  <a:lnTo>
                    <a:pt x="5987" y="69812"/>
                  </a:lnTo>
                  <a:lnTo>
                    <a:pt x="22317" y="33480"/>
                  </a:lnTo>
                  <a:lnTo>
                    <a:pt x="46537" y="8983"/>
                  </a:lnTo>
                  <a:lnTo>
                    <a:pt x="76200" y="0"/>
                  </a:lnTo>
                  <a:lnTo>
                    <a:pt x="105862" y="8983"/>
                  </a:lnTo>
                  <a:lnTo>
                    <a:pt x="130082" y="33480"/>
                  </a:lnTo>
                  <a:lnTo>
                    <a:pt x="146412" y="69812"/>
                  </a:lnTo>
                  <a:lnTo>
                    <a:pt x="152400" y="114300"/>
                  </a:lnTo>
                  <a:lnTo>
                    <a:pt x="146412" y="158787"/>
                  </a:lnTo>
                  <a:lnTo>
                    <a:pt x="130082" y="195119"/>
                  </a:lnTo>
                  <a:lnTo>
                    <a:pt x="105862" y="219616"/>
                  </a:lnTo>
                  <a:lnTo>
                    <a:pt x="76200" y="228600"/>
                  </a:lnTo>
                  <a:lnTo>
                    <a:pt x="46537" y="219616"/>
                  </a:lnTo>
                  <a:lnTo>
                    <a:pt x="22317" y="195119"/>
                  </a:lnTo>
                  <a:lnTo>
                    <a:pt x="5987" y="158787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998" y="461899"/>
            <a:ext cx="5154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0" spc="-10" dirty="0">
                <a:latin typeface="Calibri"/>
                <a:cs typeface="Calibri"/>
              </a:rPr>
              <a:t>TYPES</a:t>
            </a:r>
            <a:r>
              <a:rPr sz="4400" i="0" spc="-20" dirty="0">
                <a:latin typeface="Calibri"/>
                <a:cs typeface="Calibri"/>
              </a:rPr>
              <a:t> </a:t>
            </a:r>
            <a:r>
              <a:rPr sz="4400" i="0" spc="-5" dirty="0">
                <a:latin typeface="Calibri"/>
                <a:cs typeface="Calibri"/>
              </a:rPr>
              <a:t>of</a:t>
            </a:r>
            <a:r>
              <a:rPr sz="4400" i="0" spc="-30" dirty="0">
                <a:latin typeface="Calibri"/>
                <a:cs typeface="Calibri"/>
              </a:rPr>
              <a:t> </a:t>
            </a:r>
            <a:r>
              <a:rPr sz="4400" i="0" spc="-35" dirty="0">
                <a:latin typeface="Calibri"/>
                <a:cs typeface="Calibri"/>
              </a:rPr>
              <a:t>INHERITANCE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21208" y="1740407"/>
            <a:ext cx="178435" cy="254635"/>
            <a:chOff x="521208" y="1740407"/>
            <a:chExt cx="178435" cy="2546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162" y="1753361"/>
              <a:ext cx="152400" cy="228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4162" y="1753361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114300"/>
                  </a:moveTo>
                  <a:lnTo>
                    <a:pt x="5987" y="69812"/>
                  </a:lnTo>
                  <a:lnTo>
                    <a:pt x="22317" y="33480"/>
                  </a:lnTo>
                  <a:lnTo>
                    <a:pt x="46537" y="8983"/>
                  </a:lnTo>
                  <a:lnTo>
                    <a:pt x="76200" y="0"/>
                  </a:lnTo>
                  <a:lnTo>
                    <a:pt x="105862" y="8983"/>
                  </a:lnTo>
                  <a:lnTo>
                    <a:pt x="130082" y="33480"/>
                  </a:lnTo>
                  <a:lnTo>
                    <a:pt x="146412" y="69812"/>
                  </a:lnTo>
                  <a:lnTo>
                    <a:pt x="152400" y="114300"/>
                  </a:lnTo>
                  <a:lnTo>
                    <a:pt x="146412" y="158787"/>
                  </a:lnTo>
                  <a:lnTo>
                    <a:pt x="130082" y="195119"/>
                  </a:lnTo>
                  <a:lnTo>
                    <a:pt x="105862" y="219616"/>
                  </a:lnTo>
                  <a:lnTo>
                    <a:pt x="76200" y="228600"/>
                  </a:lnTo>
                  <a:lnTo>
                    <a:pt x="46537" y="219616"/>
                  </a:lnTo>
                  <a:lnTo>
                    <a:pt x="22317" y="195119"/>
                  </a:lnTo>
                  <a:lnTo>
                    <a:pt x="5987" y="158787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5940" y="1607261"/>
            <a:ext cx="4288790" cy="285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Single</a:t>
            </a:r>
            <a:r>
              <a:rPr sz="32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Inheritance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AF50"/>
              </a:buClr>
              <a:buFont typeface="Arial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Multilevel</a:t>
            </a:r>
            <a:r>
              <a:rPr sz="32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Inheritance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AF50"/>
              </a:buClr>
              <a:buFont typeface="Arial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solidFill>
                  <a:srgbClr val="00AF50"/>
                </a:solidFill>
                <a:latin typeface="Calibri"/>
                <a:cs typeface="Calibri"/>
              </a:rPr>
              <a:t>Hierarchical</a:t>
            </a:r>
            <a:r>
              <a:rPr sz="32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Inheritance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162" y="2896361"/>
            <a:ext cx="152400" cy="2286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34162" y="2896361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114300"/>
                </a:moveTo>
                <a:lnTo>
                  <a:pt x="5987" y="69812"/>
                </a:lnTo>
                <a:lnTo>
                  <a:pt x="22317" y="33480"/>
                </a:lnTo>
                <a:lnTo>
                  <a:pt x="46537" y="8983"/>
                </a:lnTo>
                <a:lnTo>
                  <a:pt x="76200" y="0"/>
                </a:lnTo>
                <a:lnTo>
                  <a:pt x="105862" y="8983"/>
                </a:lnTo>
                <a:lnTo>
                  <a:pt x="130082" y="33480"/>
                </a:lnTo>
                <a:lnTo>
                  <a:pt x="146412" y="69812"/>
                </a:lnTo>
                <a:lnTo>
                  <a:pt x="152400" y="114300"/>
                </a:lnTo>
                <a:lnTo>
                  <a:pt x="146412" y="158787"/>
                </a:lnTo>
                <a:lnTo>
                  <a:pt x="130082" y="195119"/>
                </a:lnTo>
                <a:lnTo>
                  <a:pt x="105862" y="219616"/>
                </a:lnTo>
                <a:lnTo>
                  <a:pt x="76200" y="228600"/>
                </a:lnTo>
                <a:lnTo>
                  <a:pt x="46537" y="219616"/>
                </a:lnTo>
                <a:lnTo>
                  <a:pt x="22317" y="195119"/>
                </a:lnTo>
                <a:lnTo>
                  <a:pt x="5987" y="158787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162" y="4115561"/>
            <a:ext cx="152400" cy="2286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34162" y="4115561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114300"/>
                </a:moveTo>
                <a:lnTo>
                  <a:pt x="5987" y="69812"/>
                </a:lnTo>
                <a:lnTo>
                  <a:pt x="22317" y="33480"/>
                </a:lnTo>
                <a:lnTo>
                  <a:pt x="46537" y="8983"/>
                </a:lnTo>
                <a:lnTo>
                  <a:pt x="76200" y="0"/>
                </a:lnTo>
                <a:lnTo>
                  <a:pt x="105862" y="8983"/>
                </a:lnTo>
                <a:lnTo>
                  <a:pt x="130082" y="33480"/>
                </a:lnTo>
                <a:lnTo>
                  <a:pt x="146412" y="69812"/>
                </a:lnTo>
                <a:lnTo>
                  <a:pt x="152400" y="114300"/>
                </a:lnTo>
                <a:lnTo>
                  <a:pt x="146412" y="158787"/>
                </a:lnTo>
                <a:lnTo>
                  <a:pt x="130082" y="195119"/>
                </a:lnTo>
                <a:lnTo>
                  <a:pt x="105862" y="219616"/>
                </a:lnTo>
                <a:lnTo>
                  <a:pt x="76200" y="228600"/>
                </a:lnTo>
                <a:lnTo>
                  <a:pt x="46537" y="219616"/>
                </a:lnTo>
                <a:lnTo>
                  <a:pt x="22317" y="195119"/>
                </a:lnTo>
                <a:lnTo>
                  <a:pt x="5987" y="158787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254" y="511505"/>
            <a:ext cx="38055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i="0" spc="-5" dirty="0">
                <a:latin typeface="Calibri"/>
                <a:cs typeface="Calibri"/>
              </a:rPr>
              <a:t>Single</a:t>
            </a:r>
            <a:r>
              <a:rPr sz="4000" b="1" i="0" spc="-20" dirty="0">
                <a:latin typeface="Calibri"/>
                <a:cs typeface="Calibri"/>
              </a:rPr>
              <a:t> </a:t>
            </a:r>
            <a:r>
              <a:rPr sz="4000" b="1" i="0" spc="-10" dirty="0">
                <a:latin typeface="Calibri"/>
                <a:cs typeface="Calibri"/>
              </a:rPr>
              <a:t>Inheritance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0309"/>
            <a:ext cx="7682230" cy="190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structure</a:t>
            </a:r>
            <a:r>
              <a:rPr sz="2800" spc="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having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one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only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one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parent</a:t>
            </a:r>
            <a:r>
              <a:rPr sz="2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well </a:t>
            </a:r>
            <a:r>
              <a:rPr sz="2800" spc="-6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as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child</a:t>
            </a:r>
            <a:r>
              <a:rPr sz="2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AF50"/>
              </a:buClr>
              <a:buFont typeface="Arial"/>
              <a:buChar char="•"/>
            </a:pPr>
            <a:endParaRPr sz="38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Child</a:t>
            </a:r>
            <a:r>
              <a:rPr sz="28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class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authorized</a:t>
            </a:r>
            <a:r>
              <a:rPr sz="28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access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property</a:t>
            </a:r>
            <a:r>
              <a:rPr sz="28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3488816"/>
            <a:ext cx="1821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Parent</a:t>
            </a:r>
            <a:r>
              <a:rPr sz="2800" spc="-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1208" y="1740407"/>
            <a:ext cx="178435" cy="254635"/>
            <a:chOff x="521208" y="1740407"/>
            <a:chExt cx="178435" cy="2546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162" y="1753361"/>
              <a:ext cx="152400" cy="228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4162" y="1753361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114300"/>
                  </a:moveTo>
                  <a:lnTo>
                    <a:pt x="5987" y="69812"/>
                  </a:lnTo>
                  <a:lnTo>
                    <a:pt x="22317" y="33480"/>
                  </a:lnTo>
                  <a:lnTo>
                    <a:pt x="46537" y="8983"/>
                  </a:lnTo>
                  <a:lnTo>
                    <a:pt x="76200" y="0"/>
                  </a:lnTo>
                  <a:lnTo>
                    <a:pt x="105862" y="8983"/>
                  </a:lnTo>
                  <a:lnTo>
                    <a:pt x="130082" y="33480"/>
                  </a:lnTo>
                  <a:lnTo>
                    <a:pt x="146412" y="69812"/>
                  </a:lnTo>
                  <a:lnTo>
                    <a:pt x="152400" y="114300"/>
                  </a:lnTo>
                  <a:lnTo>
                    <a:pt x="146412" y="158787"/>
                  </a:lnTo>
                  <a:lnTo>
                    <a:pt x="130082" y="195119"/>
                  </a:lnTo>
                  <a:lnTo>
                    <a:pt x="105862" y="219616"/>
                  </a:lnTo>
                  <a:lnTo>
                    <a:pt x="76200" y="228600"/>
                  </a:lnTo>
                  <a:lnTo>
                    <a:pt x="46537" y="219616"/>
                  </a:lnTo>
                  <a:lnTo>
                    <a:pt x="22317" y="195119"/>
                  </a:lnTo>
                  <a:lnTo>
                    <a:pt x="5987" y="158787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21208" y="3112007"/>
            <a:ext cx="178435" cy="254635"/>
            <a:chOff x="521208" y="3112007"/>
            <a:chExt cx="178435" cy="25463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162" y="3124961"/>
              <a:ext cx="152400" cy="228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4162" y="3124961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114300"/>
                  </a:moveTo>
                  <a:lnTo>
                    <a:pt x="5987" y="69812"/>
                  </a:lnTo>
                  <a:lnTo>
                    <a:pt x="22317" y="33480"/>
                  </a:lnTo>
                  <a:lnTo>
                    <a:pt x="46537" y="8983"/>
                  </a:lnTo>
                  <a:lnTo>
                    <a:pt x="76200" y="0"/>
                  </a:lnTo>
                  <a:lnTo>
                    <a:pt x="105862" y="8983"/>
                  </a:lnTo>
                  <a:lnTo>
                    <a:pt x="130082" y="33480"/>
                  </a:lnTo>
                  <a:lnTo>
                    <a:pt x="146412" y="69812"/>
                  </a:lnTo>
                  <a:lnTo>
                    <a:pt x="152400" y="114300"/>
                  </a:lnTo>
                  <a:lnTo>
                    <a:pt x="146412" y="158787"/>
                  </a:lnTo>
                  <a:lnTo>
                    <a:pt x="130082" y="195119"/>
                  </a:lnTo>
                  <a:lnTo>
                    <a:pt x="105862" y="219616"/>
                  </a:lnTo>
                  <a:lnTo>
                    <a:pt x="76200" y="228600"/>
                  </a:lnTo>
                  <a:lnTo>
                    <a:pt x="46537" y="219616"/>
                  </a:lnTo>
                  <a:lnTo>
                    <a:pt x="22317" y="195119"/>
                  </a:lnTo>
                  <a:lnTo>
                    <a:pt x="5987" y="158787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38676" y="4191000"/>
            <a:ext cx="2458085" cy="2438400"/>
            <a:chOff x="838676" y="4191000"/>
            <a:chExt cx="2458085" cy="24384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676" y="4496008"/>
              <a:ext cx="1524866" cy="9933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4191000"/>
              <a:ext cx="2382012" cy="24384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57800" y="3810000"/>
            <a:ext cx="3343655" cy="259155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947028" y="3600069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Syntax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707</Words>
  <Application>Microsoft Office PowerPoint</Application>
  <PresentationFormat>On-screen Show (4:3)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INHERITANCE</vt:lpstr>
      <vt:lpstr>Category of Classes on the Basis of  Inheritance</vt:lpstr>
      <vt:lpstr>Relation between classes</vt:lpstr>
      <vt:lpstr>Super class</vt:lpstr>
      <vt:lpstr>Intermediate class</vt:lpstr>
      <vt:lpstr>Child class</vt:lpstr>
      <vt:lpstr>TYPES of INHERITANCE</vt:lpstr>
      <vt:lpstr>Single Inheritance</vt:lpstr>
      <vt:lpstr>Multilevel Inheritance</vt:lpstr>
      <vt:lpstr>Hierarchical Inheritance</vt:lpstr>
      <vt:lpstr>Example of single inheritance</vt:lpstr>
      <vt:lpstr>Create a class shape and inherit the properties into child class for following</vt:lpstr>
      <vt:lpstr>Java Supports a special feature called interface.</vt:lpstr>
      <vt:lpstr>Interface in Java </vt:lpstr>
      <vt:lpstr>How to declare an interface? </vt:lpstr>
      <vt:lpstr>Example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LINO</cp:lastModifiedBy>
  <cp:revision>14</cp:revision>
  <dcterms:created xsi:type="dcterms:W3CDTF">2021-04-12T02:12:20Z</dcterms:created>
  <dcterms:modified xsi:type="dcterms:W3CDTF">2021-04-16T02:17:52Z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2021-04-12T00:00:00Z</vt:filetime>
  </property>
</Properties>
</file>