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5"/>
              </a:lnSpc>
            </a:pPr>
            <a:r>
              <a:rPr spc="-5" dirty="0"/>
              <a:t>Spotle.ai</a:t>
            </a:r>
            <a:r>
              <a:rPr spc="-25" dirty="0"/>
              <a:t> </a:t>
            </a:r>
            <a:r>
              <a:rPr spc="-5" dirty="0"/>
              <a:t>Study</a:t>
            </a:r>
            <a:r>
              <a:rPr spc="-20" dirty="0"/>
              <a:t> </a:t>
            </a:r>
            <a:r>
              <a:rPr dirty="0"/>
              <a:t>Material</a:t>
            </a:r>
          </a:p>
          <a:p>
            <a:pPr marL="12700">
              <a:lnSpc>
                <a:spcPts val="1310"/>
              </a:lnSpc>
            </a:pPr>
            <a:r>
              <a:rPr spc="-5" dirty="0"/>
              <a:t>Spotle.ai/Learn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5"/>
              </a:lnSpc>
            </a:pPr>
            <a:r>
              <a:rPr spc="-5" dirty="0"/>
              <a:t>Spotle.ai</a:t>
            </a:r>
            <a:r>
              <a:rPr spc="-25" dirty="0"/>
              <a:t> </a:t>
            </a:r>
            <a:r>
              <a:rPr spc="-5" dirty="0"/>
              <a:t>Study</a:t>
            </a:r>
            <a:r>
              <a:rPr spc="-20" dirty="0"/>
              <a:t> </a:t>
            </a:r>
            <a:r>
              <a:rPr dirty="0"/>
              <a:t>Material</a:t>
            </a:r>
          </a:p>
          <a:p>
            <a:pPr marL="12700">
              <a:lnSpc>
                <a:spcPts val="1310"/>
              </a:lnSpc>
            </a:pPr>
            <a:r>
              <a:rPr spc="-5" dirty="0"/>
              <a:t>Spotle.ai/Learn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0673"/>
            <a:ext cx="9144000" cy="112732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857673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0" y="99956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999569"/>
                </a:lnTo>
                <a:lnTo>
                  <a:pt x="0" y="999569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2554" y="5954226"/>
            <a:ext cx="1388165" cy="80641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05833"/>
            <a:ext cx="9143999" cy="495856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156753" y="916931"/>
            <a:ext cx="5987415" cy="4958715"/>
          </a:xfrm>
          <a:custGeom>
            <a:avLst/>
            <a:gdLst/>
            <a:ahLst/>
            <a:cxnLst/>
            <a:rect l="l" t="t" r="r" b="b"/>
            <a:pathLst>
              <a:path w="5987415" h="4958715">
                <a:moveTo>
                  <a:pt x="0" y="0"/>
                </a:moveTo>
                <a:lnTo>
                  <a:pt x="5987246" y="0"/>
                </a:lnTo>
                <a:lnTo>
                  <a:pt x="5987246" y="4958565"/>
                </a:lnTo>
                <a:lnTo>
                  <a:pt x="0" y="49585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45448" y="2470552"/>
            <a:ext cx="3240405" cy="1691639"/>
          </a:xfrm>
          <a:custGeom>
            <a:avLst/>
            <a:gdLst/>
            <a:ahLst/>
            <a:cxnLst/>
            <a:rect l="l" t="t" r="r" b="b"/>
            <a:pathLst>
              <a:path w="3240404" h="1691639">
                <a:moveTo>
                  <a:pt x="0" y="0"/>
                </a:moveTo>
                <a:lnTo>
                  <a:pt x="3240359" y="0"/>
                </a:lnTo>
                <a:lnTo>
                  <a:pt x="3240359" y="1691634"/>
                </a:lnTo>
                <a:lnTo>
                  <a:pt x="0" y="16916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05800" y="46462"/>
            <a:ext cx="762000" cy="79173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-3" y="148908"/>
            <a:ext cx="434975" cy="587375"/>
          </a:xfrm>
          <a:custGeom>
            <a:avLst/>
            <a:gdLst/>
            <a:ahLst/>
            <a:cxnLst/>
            <a:rect l="l" t="t" r="r" b="b"/>
            <a:pathLst>
              <a:path w="434975" h="587375">
                <a:moveTo>
                  <a:pt x="0" y="0"/>
                </a:moveTo>
                <a:lnTo>
                  <a:pt x="434904" y="0"/>
                </a:lnTo>
                <a:lnTo>
                  <a:pt x="434904" y="586845"/>
                </a:lnTo>
                <a:lnTo>
                  <a:pt x="0" y="586845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" y="266700"/>
            <a:ext cx="6438900" cy="419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5"/>
              </a:lnSpc>
            </a:pPr>
            <a:r>
              <a:rPr spc="-5" dirty="0"/>
              <a:t>Spotle.ai</a:t>
            </a:r>
            <a:r>
              <a:rPr spc="-25" dirty="0"/>
              <a:t> </a:t>
            </a:r>
            <a:r>
              <a:rPr spc="-5" dirty="0"/>
              <a:t>Study</a:t>
            </a:r>
            <a:r>
              <a:rPr spc="-20" dirty="0"/>
              <a:t> </a:t>
            </a:r>
            <a:r>
              <a:rPr dirty="0"/>
              <a:t>Material</a:t>
            </a:r>
          </a:p>
          <a:p>
            <a:pPr marL="12700">
              <a:lnSpc>
                <a:spcPts val="1310"/>
              </a:lnSpc>
            </a:pPr>
            <a:r>
              <a:rPr spc="-5" dirty="0"/>
              <a:t>Spotle.ai/Learn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815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61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0" y="99957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999570"/>
                </a:lnTo>
                <a:lnTo>
                  <a:pt x="0" y="99957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3775" y="97515"/>
            <a:ext cx="1388165" cy="8064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5"/>
              </a:lnSpc>
            </a:pPr>
            <a:r>
              <a:rPr spc="-5" dirty="0"/>
              <a:t>Spotle.ai</a:t>
            </a:r>
            <a:r>
              <a:rPr spc="-25" dirty="0"/>
              <a:t> </a:t>
            </a:r>
            <a:r>
              <a:rPr spc="-5" dirty="0"/>
              <a:t>Study</a:t>
            </a:r>
            <a:r>
              <a:rPr spc="-20" dirty="0"/>
              <a:t> </a:t>
            </a:r>
            <a:r>
              <a:rPr dirty="0"/>
              <a:t>Material</a:t>
            </a:r>
          </a:p>
          <a:p>
            <a:pPr marL="12700">
              <a:lnSpc>
                <a:spcPts val="1310"/>
              </a:lnSpc>
            </a:pPr>
            <a:r>
              <a:rPr spc="-5" dirty="0"/>
              <a:t>Spotle.ai/Learn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5"/>
              </a:lnSpc>
            </a:pPr>
            <a:r>
              <a:rPr spc="-5" dirty="0"/>
              <a:t>Spotle.ai</a:t>
            </a:r>
            <a:r>
              <a:rPr spc="-25" dirty="0"/>
              <a:t> </a:t>
            </a:r>
            <a:r>
              <a:rPr spc="-5" dirty="0"/>
              <a:t>Study</a:t>
            </a:r>
            <a:r>
              <a:rPr spc="-20" dirty="0"/>
              <a:t> </a:t>
            </a:r>
            <a:r>
              <a:rPr dirty="0"/>
              <a:t>Material</a:t>
            </a:r>
          </a:p>
          <a:p>
            <a:pPr marL="12700">
              <a:lnSpc>
                <a:spcPts val="1310"/>
              </a:lnSpc>
            </a:pPr>
            <a:r>
              <a:rPr spc="-5" dirty="0"/>
              <a:t>Spotle.ai/Learn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30673"/>
            <a:ext cx="9144000" cy="112732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857673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0" y="99956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999569"/>
                </a:lnTo>
                <a:lnTo>
                  <a:pt x="0" y="999569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12554" y="5954226"/>
            <a:ext cx="1388165" cy="8064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740" y="165100"/>
            <a:ext cx="847851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9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0" y="1181100"/>
            <a:ext cx="8102600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300" y="6204328"/>
            <a:ext cx="160147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5"/>
              </a:lnSpc>
            </a:pPr>
            <a:r>
              <a:rPr spc="-5" dirty="0"/>
              <a:t>Spotle.ai</a:t>
            </a:r>
            <a:r>
              <a:rPr spc="-25" dirty="0"/>
              <a:t> </a:t>
            </a:r>
            <a:r>
              <a:rPr spc="-5" dirty="0"/>
              <a:t>Study</a:t>
            </a:r>
            <a:r>
              <a:rPr spc="-20" dirty="0"/>
              <a:t> </a:t>
            </a:r>
            <a:r>
              <a:rPr dirty="0"/>
              <a:t>Material</a:t>
            </a:r>
          </a:p>
          <a:p>
            <a:pPr marL="12700">
              <a:lnSpc>
                <a:spcPts val="1310"/>
              </a:lnSpc>
            </a:pPr>
            <a:r>
              <a:rPr spc="-5" dirty="0"/>
              <a:t>Spotle.ai/Learn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5000" y="6283449"/>
            <a:ext cx="2457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C7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4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4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46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2463800"/>
            <a:ext cx="5257800" cy="762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1000" y="3289300"/>
            <a:ext cx="2463800" cy="762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7784" y="2237988"/>
            <a:ext cx="5262245" cy="1704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6609"/>
              </a:lnSpc>
              <a:spcBef>
                <a:spcPts val="100"/>
              </a:spcBef>
            </a:pPr>
            <a:r>
              <a:rPr sz="5600" spc="235" dirty="0">
                <a:latin typeface="Gill Sans MT"/>
                <a:cs typeface="Gill Sans MT"/>
              </a:rPr>
              <a:t>Polymorphism</a:t>
            </a:r>
            <a:endParaRPr sz="5600" dirty="0">
              <a:latin typeface="Gill Sans MT"/>
              <a:cs typeface="Gill Sans MT"/>
            </a:endParaRPr>
          </a:p>
          <a:p>
            <a:pPr marR="5080" algn="r">
              <a:lnSpc>
                <a:spcPts val="6609"/>
              </a:lnSpc>
            </a:pPr>
            <a:r>
              <a:rPr sz="5600" spc="245" dirty="0">
                <a:latin typeface="Gill Sans MT"/>
                <a:cs typeface="Gill Sans MT"/>
              </a:rPr>
              <a:t>in</a:t>
            </a:r>
            <a:r>
              <a:rPr sz="5600" spc="15" dirty="0">
                <a:latin typeface="Gill Sans MT"/>
                <a:cs typeface="Gill Sans MT"/>
              </a:rPr>
              <a:t> </a:t>
            </a:r>
            <a:r>
              <a:rPr sz="5600" spc="320" dirty="0">
                <a:latin typeface="Gill Sans MT"/>
                <a:cs typeface="Gill Sans MT"/>
              </a:rPr>
              <a:t>Java</a:t>
            </a:r>
            <a:endParaRPr sz="5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A66E-671C-4311-BC00-017AD13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40" y="165100"/>
            <a:ext cx="8478519" cy="492443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F3417-AF20-47FA-87CC-F37339F9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9" y="657543"/>
            <a:ext cx="8102600" cy="4985980"/>
          </a:xfrm>
        </p:spPr>
        <p:txBody>
          <a:bodyPr/>
          <a:lstStyle/>
          <a:p>
            <a:r>
              <a:rPr lang="en-IN" dirty="0"/>
              <a:t> class Bike{  </a:t>
            </a:r>
          </a:p>
          <a:p>
            <a:r>
              <a:rPr lang="en-IN" dirty="0"/>
              <a:t>      void run(){</a:t>
            </a:r>
            <a:r>
              <a:rPr lang="en-IN" dirty="0" err="1"/>
              <a:t>System.out.println</a:t>
            </a:r>
            <a:r>
              <a:rPr lang="en-IN" dirty="0"/>
              <a:t>("running");}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    class </a:t>
            </a:r>
            <a:r>
              <a:rPr lang="en-IN" dirty="0" err="1"/>
              <a:t>Splendor</a:t>
            </a:r>
            <a:r>
              <a:rPr lang="en-IN" dirty="0"/>
              <a:t> extends Bike{  </a:t>
            </a:r>
          </a:p>
          <a:p>
            <a:r>
              <a:rPr lang="en-IN" dirty="0"/>
              <a:t>      void run(){</a:t>
            </a:r>
            <a:r>
              <a:rPr lang="en-IN" dirty="0" err="1"/>
              <a:t>System.out.println</a:t>
            </a:r>
            <a:r>
              <a:rPr lang="en-IN" dirty="0"/>
              <a:t>("running safely with 60km");} 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        Bike b=new Bike();</a:t>
            </a:r>
          </a:p>
          <a:p>
            <a:r>
              <a:rPr lang="en-IN" dirty="0"/>
              <a:t>        </a:t>
            </a:r>
            <a:r>
              <a:rPr lang="en-IN" dirty="0" err="1"/>
              <a:t>b.run</a:t>
            </a:r>
            <a:r>
              <a:rPr lang="en-IN" dirty="0"/>
              <a:t>();  </a:t>
            </a:r>
          </a:p>
          <a:p>
            <a:r>
              <a:rPr lang="en-IN" dirty="0"/>
              <a:t>        b=new </a:t>
            </a:r>
            <a:r>
              <a:rPr lang="en-IN" dirty="0" err="1"/>
              <a:t>Splendor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b.run</a:t>
            </a:r>
            <a:r>
              <a:rPr lang="en-IN" dirty="0"/>
              <a:t>();    </a:t>
            </a:r>
          </a:p>
          <a:p>
            <a:r>
              <a:rPr lang="en-IN" dirty="0"/>
              <a:t>      }  </a:t>
            </a:r>
          </a:p>
          <a:p>
            <a:r>
              <a:rPr lang="en-IN" dirty="0"/>
              <a:t>    } 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r>
              <a:rPr lang="en-IN" dirty="0"/>
              <a:t>Running</a:t>
            </a:r>
          </a:p>
          <a:p>
            <a:r>
              <a:rPr lang="en-IN" dirty="0"/>
              <a:t>running safely with 60km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04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789E1-E792-473B-92AB-ABD4AA286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11481" r="36667" b="57408"/>
          <a:stretch/>
        </p:blipFill>
        <p:spPr>
          <a:xfrm>
            <a:off x="533400" y="1447800"/>
            <a:ext cx="75184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4CEAA-F36D-40FF-B29F-4BA7A8F07457}"/>
              </a:ext>
            </a:extLst>
          </p:cNvPr>
          <p:cNvSpPr txBox="1"/>
          <p:nvPr/>
        </p:nvSpPr>
        <p:spPr>
          <a:xfrm>
            <a:off x="1295400" y="228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upcasting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96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4BA6-971B-4B1B-9161-CB6D70F8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00" y="152400"/>
            <a:ext cx="8318500" cy="5878532"/>
          </a:xfrm>
        </p:spPr>
        <p:txBody>
          <a:bodyPr/>
          <a:lstStyle/>
          <a:p>
            <a:r>
              <a:rPr lang="en-IN" sz="1600" dirty="0"/>
              <a:t>class Bank{  </a:t>
            </a:r>
          </a:p>
          <a:p>
            <a:r>
              <a:rPr lang="en-IN" sz="1600" dirty="0"/>
              <a:t>float </a:t>
            </a:r>
            <a:r>
              <a:rPr lang="en-IN" sz="1600" dirty="0" err="1"/>
              <a:t>getRateOfInterest</a:t>
            </a:r>
            <a:r>
              <a:rPr lang="en-IN" sz="1600" dirty="0"/>
              <a:t>(){return 0;}  </a:t>
            </a:r>
          </a:p>
          <a:p>
            <a:r>
              <a:rPr lang="en-IN" sz="1600" dirty="0"/>
              <a:t>}  </a:t>
            </a:r>
          </a:p>
          <a:p>
            <a:r>
              <a:rPr lang="en-IN" sz="1600" dirty="0"/>
              <a:t>class SBI extends Bank{  </a:t>
            </a:r>
          </a:p>
          <a:p>
            <a:r>
              <a:rPr lang="en-IN" sz="1600" dirty="0"/>
              <a:t>float </a:t>
            </a:r>
            <a:r>
              <a:rPr lang="en-IN" sz="1600" dirty="0" err="1"/>
              <a:t>getRateOfInterest</a:t>
            </a:r>
            <a:r>
              <a:rPr lang="en-IN" sz="1600" dirty="0"/>
              <a:t>(){return 8.4f;}  </a:t>
            </a:r>
          </a:p>
          <a:p>
            <a:r>
              <a:rPr lang="en-IN" sz="1600" dirty="0"/>
              <a:t>}  </a:t>
            </a:r>
          </a:p>
          <a:p>
            <a:r>
              <a:rPr lang="en-IN" sz="1600" dirty="0"/>
              <a:t>class ICICI extends Bank{  </a:t>
            </a:r>
          </a:p>
          <a:p>
            <a:r>
              <a:rPr lang="en-IN" sz="1600" dirty="0"/>
              <a:t>float </a:t>
            </a:r>
            <a:r>
              <a:rPr lang="en-IN" sz="1600" dirty="0" err="1"/>
              <a:t>getRateOfInterest</a:t>
            </a:r>
            <a:r>
              <a:rPr lang="en-IN" sz="1600" dirty="0"/>
              <a:t>(){return 7.3f;}  </a:t>
            </a:r>
          </a:p>
          <a:p>
            <a:r>
              <a:rPr lang="en-IN" sz="1600" dirty="0"/>
              <a:t>}  </a:t>
            </a:r>
          </a:p>
          <a:p>
            <a:r>
              <a:rPr lang="en-IN" sz="1600" dirty="0"/>
              <a:t>class AXIS extends Bank{  </a:t>
            </a:r>
          </a:p>
          <a:p>
            <a:r>
              <a:rPr lang="en-IN" sz="1600" dirty="0"/>
              <a:t>float </a:t>
            </a:r>
            <a:r>
              <a:rPr lang="en-IN" sz="1600" dirty="0" err="1"/>
              <a:t>getRateOfInterest</a:t>
            </a:r>
            <a:r>
              <a:rPr lang="en-IN" sz="1600" dirty="0"/>
              <a:t>(){return 9.7f;}  </a:t>
            </a:r>
          </a:p>
          <a:p>
            <a:r>
              <a:rPr lang="en-IN" sz="1600" dirty="0"/>
              <a:t>}  </a:t>
            </a:r>
          </a:p>
          <a:p>
            <a:r>
              <a:rPr lang="en-IN" sz="1600" dirty="0"/>
              <a:t>class </a:t>
            </a:r>
            <a:r>
              <a:rPr lang="en-IN" sz="1600" dirty="0" err="1"/>
              <a:t>TestPolymorphism</a:t>
            </a:r>
            <a:r>
              <a:rPr lang="en-IN" sz="1600" dirty="0"/>
              <a:t>{  </a:t>
            </a:r>
          </a:p>
          <a:p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[]){  </a:t>
            </a:r>
          </a:p>
          <a:p>
            <a:r>
              <a:rPr lang="en-IN" sz="1600" dirty="0"/>
              <a:t>Bank b;  </a:t>
            </a:r>
          </a:p>
          <a:p>
            <a:r>
              <a:rPr lang="en-IN" sz="1600" dirty="0"/>
              <a:t>b=new SBI();  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("SBI Rate of Interest: "+</a:t>
            </a:r>
            <a:r>
              <a:rPr lang="en-IN" sz="1600" dirty="0" err="1"/>
              <a:t>b.getRateOfInterest</a:t>
            </a:r>
            <a:r>
              <a:rPr lang="en-IN" sz="1600" dirty="0"/>
              <a:t>());  </a:t>
            </a:r>
          </a:p>
          <a:p>
            <a:r>
              <a:rPr lang="en-IN" sz="1600" dirty="0"/>
              <a:t>b=new ICICI();  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("ICICI Rate of Interest: "+</a:t>
            </a:r>
            <a:r>
              <a:rPr lang="en-IN" sz="1600" dirty="0" err="1"/>
              <a:t>b.getRateOfInterest</a:t>
            </a:r>
            <a:r>
              <a:rPr lang="en-IN" sz="1600" dirty="0"/>
              <a:t>());  </a:t>
            </a:r>
          </a:p>
          <a:p>
            <a:r>
              <a:rPr lang="en-IN" sz="1600" dirty="0"/>
              <a:t>b=new AXIS();  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("AXIS Rate of Interest: "+</a:t>
            </a:r>
            <a:r>
              <a:rPr lang="en-IN" sz="1600" dirty="0" err="1"/>
              <a:t>b.getRateOfInterest</a:t>
            </a:r>
            <a:r>
              <a:rPr lang="en-IN" sz="1600" dirty="0"/>
              <a:t>());  </a:t>
            </a:r>
          </a:p>
          <a:p>
            <a:r>
              <a:rPr lang="en-IN" sz="1600" dirty="0"/>
              <a:t>}  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33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0" y="46462"/>
            <a:ext cx="762000" cy="7917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" y="148908"/>
            <a:ext cx="434975" cy="587375"/>
          </a:xfrm>
          <a:custGeom>
            <a:avLst/>
            <a:gdLst/>
            <a:ahLst/>
            <a:cxnLst/>
            <a:rect l="l" t="t" r="r" b="b"/>
            <a:pathLst>
              <a:path w="434975" h="587375">
                <a:moveTo>
                  <a:pt x="0" y="0"/>
                </a:moveTo>
                <a:lnTo>
                  <a:pt x="434904" y="0"/>
                </a:lnTo>
                <a:lnTo>
                  <a:pt x="434904" y="586845"/>
                </a:lnTo>
                <a:lnTo>
                  <a:pt x="0" y="586845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700" y="266700"/>
            <a:ext cx="5803900" cy="419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700" y="165100"/>
            <a:ext cx="5829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Polymorphism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40483" y="1286355"/>
            <a:ext cx="2030095" cy="1218565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391160" marR="382905" indent="330200">
              <a:lnSpc>
                <a:spcPts val="210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Cleanliness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3500" y="1286355"/>
            <a:ext cx="2030095" cy="1218565"/>
          </a:xfrm>
          <a:prstGeom prst="rect">
            <a:avLst/>
          </a:prstGeom>
          <a:solidFill>
            <a:srgbClr val="15D97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90500" marR="181610" indent="393700">
              <a:lnSpc>
                <a:spcPts val="21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Ease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mplemen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0483" y="2707365"/>
            <a:ext cx="2030095" cy="1218565"/>
          </a:xfrm>
          <a:prstGeom prst="rect">
            <a:avLst/>
          </a:prstGeom>
          <a:solidFill>
            <a:srgbClr val="4EC229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16559" marR="326390" indent="-76200">
              <a:lnSpc>
                <a:spcPts val="21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Aligned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900" spc="-5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9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3500" y="2707365"/>
            <a:ext cx="2030095" cy="1218565"/>
          </a:xfrm>
          <a:prstGeom prst="rect">
            <a:avLst/>
          </a:prstGeom>
          <a:solidFill>
            <a:srgbClr val="ABAB3D"/>
          </a:solidFill>
        </p:spPr>
        <p:txBody>
          <a:bodyPr vert="horz" wrap="square" lIns="0" tIns="198120" rIns="0" bIns="0" rtlCol="0">
            <a:spAutoFit/>
          </a:bodyPr>
          <a:lstStyle/>
          <a:p>
            <a:pPr marL="330200" marR="323850" indent="63500">
              <a:lnSpc>
                <a:spcPct val="127200"/>
              </a:lnSpc>
              <a:spcBef>
                <a:spcPts val="1560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Overloaded </a:t>
            </a:r>
            <a:r>
              <a:rPr sz="1900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Cons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ruc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ors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6992" y="4128376"/>
            <a:ext cx="2030095" cy="1218565"/>
          </a:xfrm>
          <a:prstGeom prst="rect">
            <a:avLst/>
          </a:prstGeom>
          <a:solidFill>
            <a:srgbClr val="95625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79730" marR="168910" indent="-190500">
              <a:lnSpc>
                <a:spcPts val="2100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Reusabili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Extensibility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0" y="46462"/>
            <a:ext cx="762000" cy="7917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" y="148908"/>
            <a:ext cx="434975" cy="587375"/>
          </a:xfrm>
          <a:custGeom>
            <a:avLst/>
            <a:gdLst/>
            <a:ahLst/>
            <a:cxnLst/>
            <a:rect l="l" t="t" r="r" b="b"/>
            <a:pathLst>
              <a:path w="434975" h="587375">
                <a:moveTo>
                  <a:pt x="0" y="0"/>
                </a:moveTo>
                <a:lnTo>
                  <a:pt x="434904" y="0"/>
                </a:lnTo>
                <a:lnTo>
                  <a:pt x="434904" y="586845"/>
                </a:lnTo>
                <a:lnTo>
                  <a:pt x="0" y="586845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0700" y="2501900"/>
            <a:ext cx="3556000" cy="1193800"/>
            <a:chOff x="520700" y="2501900"/>
            <a:chExt cx="3556000" cy="1193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2501900"/>
              <a:ext cx="3543300" cy="27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700" y="2806700"/>
              <a:ext cx="3175000" cy="27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3111500"/>
              <a:ext cx="3530600" cy="279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400" y="3416300"/>
              <a:ext cx="3048000" cy="279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0700" y="2438400"/>
            <a:ext cx="35553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Polymorphism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concept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entity </a:t>
            </a:r>
            <a:r>
              <a:rPr sz="2000" dirty="0">
                <a:latin typeface="Arial"/>
                <a:cs typeface="Arial"/>
              </a:rPr>
              <a:t>providing </a:t>
            </a:r>
            <a:r>
              <a:rPr sz="2000" spc="-5" dirty="0">
                <a:latin typeface="Arial"/>
                <a:cs typeface="Arial"/>
              </a:rPr>
              <a:t>multiple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implementations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behaviours.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(Something 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Avatar!)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0700" y="266700"/>
            <a:ext cx="4635500" cy="4191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0700" y="165100"/>
            <a:ext cx="4654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Polymorphism?</a:t>
            </a: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91721" y="1518903"/>
            <a:ext cx="4092084" cy="309634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5800" y="46462"/>
              <a:ext cx="762000" cy="7917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1059" y="0"/>
              <a:ext cx="6392939" cy="5862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100" y="266700"/>
              <a:ext cx="5410200" cy="4191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-3" y="148908"/>
            <a:ext cx="434975" cy="587375"/>
          </a:xfrm>
          <a:custGeom>
            <a:avLst/>
            <a:gdLst/>
            <a:ahLst/>
            <a:cxnLst/>
            <a:rect l="l" t="t" r="r" b="b"/>
            <a:pathLst>
              <a:path w="434975" h="587375">
                <a:moveTo>
                  <a:pt x="0" y="0"/>
                </a:moveTo>
                <a:lnTo>
                  <a:pt x="434904" y="0"/>
                </a:lnTo>
                <a:lnTo>
                  <a:pt x="434904" y="586845"/>
                </a:lnTo>
                <a:lnTo>
                  <a:pt x="0" y="586845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165100"/>
            <a:ext cx="5447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Peter</a:t>
            </a:r>
            <a:r>
              <a:rPr spc="-25" dirty="0"/>
              <a:t> </a:t>
            </a:r>
            <a:r>
              <a:rPr dirty="0"/>
              <a:t>Parker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Polymorphic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19100" y="889000"/>
            <a:ext cx="2247900" cy="4749800"/>
            <a:chOff x="419100" y="889000"/>
            <a:chExt cx="2247900" cy="47498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00" y="889000"/>
              <a:ext cx="2247900" cy="330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00" y="1257300"/>
              <a:ext cx="193040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" y="1625600"/>
              <a:ext cx="1981200" cy="330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100" y="1993900"/>
              <a:ext cx="1955800" cy="330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100" y="2362200"/>
              <a:ext cx="2070100" cy="2667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1800" y="2730500"/>
              <a:ext cx="2070100" cy="330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1800" y="3098800"/>
              <a:ext cx="1409700" cy="330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1800" y="3467100"/>
              <a:ext cx="1981200" cy="2667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1800" y="3835400"/>
              <a:ext cx="1638300" cy="330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800" y="4203700"/>
              <a:ext cx="1498600" cy="266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800" y="4572000"/>
              <a:ext cx="1765300" cy="266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9100" y="4940300"/>
              <a:ext cx="2209800" cy="2667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1800" y="5308600"/>
              <a:ext cx="1714500" cy="3302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9100" y="812800"/>
            <a:ext cx="2262505" cy="4810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Arial"/>
                <a:cs typeface="Arial"/>
              </a:rPr>
              <a:t>As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high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school </a:t>
            </a:r>
            <a:r>
              <a:rPr sz="2400" spc="-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student, Peter </a:t>
            </a:r>
            <a:r>
              <a:rPr sz="2400" dirty="0">
                <a:latin typeface="Arial"/>
                <a:cs typeface="Arial"/>
              </a:rPr>
              <a:t> goes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school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hangs out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 friends.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Spider Man, he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bashes up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baddies. </a:t>
            </a:r>
            <a:r>
              <a:rPr sz="2400" spc="-5" dirty="0">
                <a:latin typeface="Arial"/>
                <a:cs typeface="Arial"/>
              </a:rPr>
              <a:t>Peter </a:t>
            </a:r>
            <a:r>
              <a:rPr sz="2400" dirty="0">
                <a:latin typeface="Arial"/>
                <a:cs typeface="Arial"/>
              </a:rPr>
              <a:t> has </a:t>
            </a:r>
            <a:r>
              <a:rPr sz="2400" spc="-5" dirty="0">
                <a:latin typeface="Arial"/>
                <a:cs typeface="Arial"/>
              </a:rPr>
              <a:t>multiple </a:t>
            </a:r>
            <a:r>
              <a:rPr sz="2400" dirty="0">
                <a:latin typeface="Arial"/>
                <a:cs typeface="Arial"/>
              </a:rPr>
              <a:t> behaviours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based on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context. Peter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polymorphic.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0" y="46462"/>
            <a:ext cx="762000" cy="7917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" y="148908"/>
            <a:ext cx="434975" cy="587375"/>
          </a:xfrm>
          <a:custGeom>
            <a:avLst/>
            <a:gdLst/>
            <a:ahLst/>
            <a:cxnLst/>
            <a:rect l="l" t="t" r="r" b="b"/>
            <a:pathLst>
              <a:path w="434975" h="587375">
                <a:moveTo>
                  <a:pt x="0" y="0"/>
                </a:moveTo>
                <a:lnTo>
                  <a:pt x="434904" y="0"/>
                </a:lnTo>
                <a:lnTo>
                  <a:pt x="434904" y="586845"/>
                </a:lnTo>
                <a:lnTo>
                  <a:pt x="0" y="586845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0700" y="1409700"/>
            <a:ext cx="2247900" cy="1447800"/>
            <a:chOff x="520700" y="1409700"/>
            <a:chExt cx="2247900" cy="1447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700" y="1409700"/>
              <a:ext cx="1587500" cy="27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1714500"/>
              <a:ext cx="1879600" cy="27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2019300"/>
              <a:ext cx="1879600" cy="279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700" y="2324100"/>
              <a:ext cx="2247900" cy="279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700" y="2628900"/>
              <a:ext cx="1981200" cy="2286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0700" y="2933700"/>
            <a:ext cx="2235200" cy="838200"/>
            <a:chOff x="520700" y="2933700"/>
            <a:chExt cx="2235200" cy="8382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400" y="2933700"/>
              <a:ext cx="2222500" cy="279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700" y="3238500"/>
              <a:ext cx="1968500" cy="279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700" y="3543300"/>
              <a:ext cx="1854200" cy="2286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0700" y="3848100"/>
            <a:ext cx="2222500" cy="2286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20700" y="4152900"/>
            <a:ext cx="2057400" cy="533400"/>
            <a:chOff x="520700" y="4152900"/>
            <a:chExt cx="2057400" cy="53340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700" y="4152900"/>
              <a:ext cx="1917700" cy="279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400" y="4457700"/>
              <a:ext cx="2044700" cy="2286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0700" y="4762500"/>
            <a:ext cx="1612900" cy="2286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0700" y="1346200"/>
            <a:ext cx="225679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Java provides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multiple forms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polymorphism.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 allows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same </a:t>
            </a: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 name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multiple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different things. It </a:t>
            </a:r>
            <a:r>
              <a:rPr sz="2000" dirty="0">
                <a:latin typeface="Arial"/>
                <a:cs typeface="Arial"/>
              </a:rPr>
              <a:t> also allows child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classes </a:t>
            </a:r>
            <a:r>
              <a:rPr sz="2000" spc="-5" dirty="0">
                <a:latin typeface="Arial"/>
                <a:cs typeface="Arial"/>
              </a:rPr>
              <a:t>to redefine/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override </a:t>
            </a:r>
            <a:r>
              <a:rPr sz="2000" spc="-5" dirty="0">
                <a:latin typeface="Arial"/>
                <a:cs typeface="Arial"/>
              </a:rPr>
              <a:t>parents’ </a:t>
            </a:r>
            <a:r>
              <a:rPr sz="2000" dirty="0">
                <a:latin typeface="Arial"/>
                <a:cs typeface="Arial"/>
              </a:rPr>
              <a:t> behaviours </a:t>
            </a:r>
            <a:r>
              <a:rPr sz="2000" spc="-5" dirty="0">
                <a:latin typeface="Arial"/>
                <a:cs typeface="Arial"/>
              </a:rPr>
              <a:t>for the </a:t>
            </a:r>
            <a:r>
              <a:rPr sz="2000" dirty="0">
                <a:latin typeface="Arial"/>
                <a:cs typeface="Arial"/>
              </a:rPr>
              <a:t> same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0700" y="266700"/>
            <a:ext cx="4737100" cy="4191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0700" y="165100"/>
            <a:ext cx="4753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150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Polymorphism</a:t>
            </a:r>
          </a:p>
        </p:txBody>
      </p: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64664" y="1119343"/>
            <a:ext cx="5580763" cy="416460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700" y="46462"/>
            <a:ext cx="8547100" cy="791845"/>
            <a:chOff x="520700" y="46462"/>
            <a:chExt cx="8547100" cy="791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5800" y="46462"/>
              <a:ext cx="762000" cy="7917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700" y="266699"/>
              <a:ext cx="7835900" cy="41910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-3" y="148908"/>
            <a:ext cx="434975" cy="587375"/>
          </a:xfrm>
          <a:custGeom>
            <a:avLst/>
            <a:gdLst/>
            <a:ahLst/>
            <a:cxnLst/>
            <a:rect l="l" t="t" r="r" b="b"/>
            <a:pathLst>
              <a:path w="434975" h="587375">
                <a:moveTo>
                  <a:pt x="0" y="0"/>
                </a:moveTo>
                <a:lnTo>
                  <a:pt x="434904" y="0"/>
                </a:lnTo>
                <a:lnTo>
                  <a:pt x="434904" y="586845"/>
                </a:lnTo>
                <a:lnTo>
                  <a:pt x="0" y="586845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0700" y="165100"/>
            <a:ext cx="7856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10" dirty="0"/>
              <a:t> </a:t>
            </a:r>
            <a:r>
              <a:rPr spc="-5" dirty="0"/>
              <a:t>Provides </a:t>
            </a:r>
            <a:r>
              <a:rPr dirty="0"/>
              <a:t>2</a:t>
            </a:r>
            <a:r>
              <a:rPr spc="-10" dirty="0"/>
              <a:t> </a:t>
            </a:r>
            <a:r>
              <a:rPr spc="-50" dirty="0"/>
              <a:t>Types</a:t>
            </a:r>
            <a:r>
              <a:rPr spc="-5" dirty="0"/>
              <a:t> Of</a:t>
            </a:r>
            <a:r>
              <a:rPr spc="-10" dirty="0"/>
              <a:t> </a:t>
            </a:r>
            <a:r>
              <a:rPr spc="-5" dirty="0"/>
              <a:t>Polymorphism</a:t>
            </a:r>
          </a:p>
        </p:txBody>
      </p:sp>
      <p:sp>
        <p:nvSpPr>
          <p:cNvPr id="7" name="object 7"/>
          <p:cNvSpPr/>
          <p:nvPr/>
        </p:nvSpPr>
        <p:spPr>
          <a:xfrm>
            <a:off x="1906835" y="1286189"/>
            <a:ext cx="1480185" cy="1480185"/>
          </a:xfrm>
          <a:custGeom>
            <a:avLst/>
            <a:gdLst/>
            <a:ahLst/>
            <a:cxnLst/>
            <a:rect l="l" t="t" r="r" b="b"/>
            <a:pathLst>
              <a:path w="1480185" h="1480185">
                <a:moveTo>
                  <a:pt x="762808" y="0"/>
                </a:moveTo>
                <a:lnTo>
                  <a:pt x="717336" y="0"/>
                </a:lnTo>
                <a:lnTo>
                  <a:pt x="671934" y="2775"/>
                </a:lnTo>
                <a:lnTo>
                  <a:pt x="626738" y="8327"/>
                </a:lnTo>
                <a:lnTo>
                  <a:pt x="581887" y="16655"/>
                </a:lnTo>
                <a:lnTo>
                  <a:pt x="537519" y="27758"/>
                </a:lnTo>
                <a:lnTo>
                  <a:pt x="493772" y="41637"/>
                </a:lnTo>
                <a:lnTo>
                  <a:pt x="450783" y="58293"/>
                </a:lnTo>
                <a:lnTo>
                  <a:pt x="408692" y="77724"/>
                </a:lnTo>
                <a:lnTo>
                  <a:pt x="367635" y="99931"/>
                </a:lnTo>
                <a:lnTo>
                  <a:pt x="327751" y="124913"/>
                </a:lnTo>
                <a:lnTo>
                  <a:pt x="289178" y="152672"/>
                </a:lnTo>
                <a:lnTo>
                  <a:pt x="252054" y="183206"/>
                </a:lnTo>
                <a:lnTo>
                  <a:pt x="216517" y="216517"/>
                </a:lnTo>
                <a:lnTo>
                  <a:pt x="183206" y="252054"/>
                </a:lnTo>
                <a:lnTo>
                  <a:pt x="152672" y="289178"/>
                </a:lnTo>
                <a:lnTo>
                  <a:pt x="124913" y="327751"/>
                </a:lnTo>
                <a:lnTo>
                  <a:pt x="99931" y="367635"/>
                </a:lnTo>
                <a:lnTo>
                  <a:pt x="77724" y="408692"/>
                </a:lnTo>
                <a:lnTo>
                  <a:pt x="58293" y="450783"/>
                </a:lnTo>
                <a:lnTo>
                  <a:pt x="41637" y="493772"/>
                </a:lnTo>
                <a:lnTo>
                  <a:pt x="27758" y="537519"/>
                </a:lnTo>
                <a:lnTo>
                  <a:pt x="16655" y="581887"/>
                </a:lnTo>
                <a:lnTo>
                  <a:pt x="8327" y="626738"/>
                </a:lnTo>
                <a:lnTo>
                  <a:pt x="2775" y="671934"/>
                </a:lnTo>
                <a:lnTo>
                  <a:pt x="0" y="717336"/>
                </a:lnTo>
                <a:lnTo>
                  <a:pt x="0" y="762808"/>
                </a:lnTo>
                <a:lnTo>
                  <a:pt x="2775" y="808211"/>
                </a:lnTo>
                <a:lnTo>
                  <a:pt x="8327" y="853407"/>
                </a:lnTo>
                <a:lnTo>
                  <a:pt x="16655" y="898258"/>
                </a:lnTo>
                <a:lnTo>
                  <a:pt x="27758" y="942626"/>
                </a:lnTo>
                <a:lnTo>
                  <a:pt x="41637" y="986373"/>
                </a:lnTo>
                <a:lnTo>
                  <a:pt x="58293" y="1029361"/>
                </a:lnTo>
                <a:lnTo>
                  <a:pt x="77724" y="1071453"/>
                </a:lnTo>
                <a:lnTo>
                  <a:pt x="99931" y="1112509"/>
                </a:lnTo>
                <a:lnTo>
                  <a:pt x="124913" y="1152393"/>
                </a:lnTo>
                <a:lnTo>
                  <a:pt x="152672" y="1190966"/>
                </a:lnTo>
                <a:lnTo>
                  <a:pt x="183206" y="1228090"/>
                </a:lnTo>
                <a:lnTo>
                  <a:pt x="216517" y="1263628"/>
                </a:lnTo>
                <a:lnTo>
                  <a:pt x="252054" y="1296938"/>
                </a:lnTo>
                <a:lnTo>
                  <a:pt x="289178" y="1327473"/>
                </a:lnTo>
                <a:lnTo>
                  <a:pt x="327751" y="1355231"/>
                </a:lnTo>
                <a:lnTo>
                  <a:pt x="367635" y="1380214"/>
                </a:lnTo>
                <a:lnTo>
                  <a:pt x="408692" y="1402421"/>
                </a:lnTo>
                <a:lnTo>
                  <a:pt x="450783" y="1421852"/>
                </a:lnTo>
                <a:lnTo>
                  <a:pt x="493772" y="1438507"/>
                </a:lnTo>
                <a:lnTo>
                  <a:pt x="537519" y="1452387"/>
                </a:lnTo>
                <a:lnTo>
                  <a:pt x="581887" y="1463490"/>
                </a:lnTo>
                <a:lnTo>
                  <a:pt x="626738" y="1471818"/>
                </a:lnTo>
                <a:lnTo>
                  <a:pt x="671934" y="1477369"/>
                </a:lnTo>
                <a:lnTo>
                  <a:pt x="717336" y="1480145"/>
                </a:lnTo>
                <a:lnTo>
                  <a:pt x="762808" y="1480145"/>
                </a:lnTo>
                <a:lnTo>
                  <a:pt x="808211" y="1477369"/>
                </a:lnTo>
                <a:lnTo>
                  <a:pt x="853407" y="1471818"/>
                </a:lnTo>
                <a:lnTo>
                  <a:pt x="898258" y="1463490"/>
                </a:lnTo>
                <a:lnTo>
                  <a:pt x="942626" y="1452387"/>
                </a:lnTo>
                <a:lnTo>
                  <a:pt x="986373" y="1438507"/>
                </a:lnTo>
                <a:lnTo>
                  <a:pt x="1029361" y="1421852"/>
                </a:lnTo>
                <a:lnTo>
                  <a:pt x="1071453" y="1402421"/>
                </a:lnTo>
                <a:lnTo>
                  <a:pt x="1112509" y="1380214"/>
                </a:lnTo>
                <a:lnTo>
                  <a:pt x="1152393" y="1355231"/>
                </a:lnTo>
                <a:lnTo>
                  <a:pt x="1190966" y="1327473"/>
                </a:lnTo>
                <a:lnTo>
                  <a:pt x="1228090" y="1296938"/>
                </a:lnTo>
                <a:lnTo>
                  <a:pt x="1263628" y="1263628"/>
                </a:lnTo>
                <a:lnTo>
                  <a:pt x="1296938" y="1228090"/>
                </a:lnTo>
                <a:lnTo>
                  <a:pt x="1327473" y="1190966"/>
                </a:lnTo>
                <a:lnTo>
                  <a:pt x="1355231" y="1152393"/>
                </a:lnTo>
                <a:lnTo>
                  <a:pt x="1380214" y="1112509"/>
                </a:lnTo>
                <a:lnTo>
                  <a:pt x="1402421" y="1071453"/>
                </a:lnTo>
                <a:lnTo>
                  <a:pt x="1421852" y="1029361"/>
                </a:lnTo>
                <a:lnTo>
                  <a:pt x="1438507" y="986373"/>
                </a:lnTo>
                <a:lnTo>
                  <a:pt x="1452387" y="942626"/>
                </a:lnTo>
                <a:lnTo>
                  <a:pt x="1463490" y="898258"/>
                </a:lnTo>
                <a:lnTo>
                  <a:pt x="1471818" y="853407"/>
                </a:lnTo>
                <a:lnTo>
                  <a:pt x="1477369" y="808211"/>
                </a:lnTo>
                <a:lnTo>
                  <a:pt x="1480145" y="762808"/>
                </a:lnTo>
                <a:lnTo>
                  <a:pt x="1480145" y="717336"/>
                </a:lnTo>
                <a:lnTo>
                  <a:pt x="1477369" y="671934"/>
                </a:lnTo>
                <a:lnTo>
                  <a:pt x="1471818" y="626738"/>
                </a:lnTo>
                <a:lnTo>
                  <a:pt x="1463490" y="581887"/>
                </a:lnTo>
                <a:lnTo>
                  <a:pt x="1452387" y="537519"/>
                </a:lnTo>
                <a:lnTo>
                  <a:pt x="1438507" y="493772"/>
                </a:lnTo>
                <a:lnTo>
                  <a:pt x="1421852" y="450783"/>
                </a:lnTo>
                <a:lnTo>
                  <a:pt x="1402421" y="408692"/>
                </a:lnTo>
                <a:lnTo>
                  <a:pt x="1380214" y="367635"/>
                </a:lnTo>
                <a:lnTo>
                  <a:pt x="1355231" y="327751"/>
                </a:lnTo>
                <a:lnTo>
                  <a:pt x="1327473" y="289178"/>
                </a:lnTo>
                <a:lnTo>
                  <a:pt x="1296938" y="252054"/>
                </a:lnTo>
                <a:lnTo>
                  <a:pt x="1263628" y="216517"/>
                </a:lnTo>
                <a:lnTo>
                  <a:pt x="1228090" y="183206"/>
                </a:lnTo>
                <a:lnTo>
                  <a:pt x="1190966" y="152672"/>
                </a:lnTo>
                <a:lnTo>
                  <a:pt x="1152393" y="124913"/>
                </a:lnTo>
                <a:lnTo>
                  <a:pt x="1112509" y="99931"/>
                </a:lnTo>
                <a:lnTo>
                  <a:pt x="1071453" y="77724"/>
                </a:lnTo>
                <a:lnTo>
                  <a:pt x="1029361" y="58293"/>
                </a:lnTo>
                <a:lnTo>
                  <a:pt x="986373" y="41637"/>
                </a:lnTo>
                <a:lnTo>
                  <a:pt x="942626" y="27758"/>
                </a:lnTo>
                <a:lnTo>
                  <a:pt x="898258" y="16655"/>
                </a:lnTo>
                <a:lnTo>
                  <a:pt x="853407" y="8327"/>
                </a:lnTo>
                <a:lnTo>
                  <a:pt x="808211" y="2775"/>
                </a:lnTo>
                <a:lnTo>
                  <a:pt x="76280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7400" y="1803400"/>
            <a:ext cx="117538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Compile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-Time </a:t>
            </a:r>
            <a:r>
              <a:rPr sz="14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Polymorphism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1300" y="3000781"/>
            <a:ext cx="631825" cy="631190"/>
          </a:xfrm>
          <a:custGeom>
            <a:avLst/>
            <a:gdLst/>
            <a:ahLst/>
            <a:cxnLst/>
            <a:rect l="l" t="t" r="r" b="b"/>
            <a:pathLst>
              <a:path w="631825" h="631189">
                <a:moveTo>
                  <a:pt x="631202" y="214591"/>
                </a:moveTo>
                <a:lnTo>
                  <a:pt x="416610" y="214591"/>
                </a:lnTo>
                <a:lnTo>
                  <a:pt x="416610" y="0"/>
                </a:lnTo>
                <a:lnTo>
                  <a:pt x="214591" y="0"/>
                </a:lnTo>
                <a:lnTo>
                  <a:pt x="214591" y="214591"/>
                </a:lnTo>
                <a:lnTo>
                  <a:pt x="0" y="214591"/>
                </a:lnTo>
                <a:lnTo>
                  <a:pt x="0" y="416598"/>
                </a:lnTo>
                <a:lnTo>
                  <a:pt x="214591" y="416598"/>
                </a:lnTo>
                <a:lnTo>
                  <a:pt x="214591" y="631190"/>
                </a:lnTo>
                <a:lnTo>
                  <a:pt x="416610" y="631190"/>
                </a:lnTo>
                <a:lnTo>
                  <a:pt x="416610" y="416598"/>
                </a:lnTo>
                <a:lnTo>
                  <a:pt x="631202" y="416598"/>
                </a:lnTo>
                <a:lnTo>
                  <a:pt x="631202" y="21459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6835" y="3866404"/>
            <a:ext cx="1480185" cy="1480185"/>
          </a:xfrm>
          <a:custGeom>
            <a:avLst/>
            <a:gdLst/>
            <a:ahLst/>
            <a:cxnLst/>
            <a:rect l="l" t="t" r="r" b="b"/>
            <a:pathLst>
              <a:path w="1480185" h="1480185">
                <a:moveTo>
                  <a:pt x="762808" y="0"/>
                </a:moveTo>
                <a:lnTo>
                  <a:pt x="717336" y="0"/>
                </a:lnTo>
                <a:lnTo>
                  <a:pt x="671934" y="2775"/>
                </a:lnTo>
                <a:lnTo>
                  <a:pt x="626738" y="8327"/>
                </a:lnTo>
                <a:lnTo>
                  <a:pt x="581887" y="16655"/>
                </a:lnTo>
                <a:lnTo>
                  <a:pt x="537519" y="27758"/>
                </a:lnTo>
                <a:lnTo>
                  <a:pt x="493772" y="41637"/>
                </a:lnTo>
                <a:lnTo>
                  <a:pt x="450783" y="58293"/>
                </a:lnTo>
                <a:lnTo>
                  <a:pt x="408692" y="77724"/>
                </a:lnTo>
                <a:lnTo>
                  <a:pt x="367635" y="99931"/>
                </a:lnTo>
                <a:lnTo>
                  <a:pt x="327751" y="124913"/>
                </a:lnTo>
                <a:lnTo>
                  <a:pt x="289178" y="152672"/>
                </a:lnTo>
                <a:lnTo>
                  <a:pt x="252054" y="183206"/>
                </a:lnTo>
                <a:lnTo>
                  <a:pt x="216517" y="216517"/>
                </a:lnTo>
                <a:lnTo>
                  <a:pt x="183206" y="252054"/>
                </a:lnTo>
                <a:lnTo>
                  <a:pt x="152672" y="289179"/>
                </a:lnTo>
                <a:lnTo>
                  <a:pt x="124913" y="327752"/>
                </a:lnTo>
                <a:lnTo>
                  <a:pt x="99931" y="367636"/>
                </a:lnTo>
                <a:lnTo>
                  <a:pt x="77724" y="408692"/>
                </a:lnTo>
                <a:lnTo>
                  <a:pt x="58293" y="450784"/>
                </a:lnTo>
                <a:lnTo>
                  <a:pt x="41637" y="493772"/>
                </a:lnTo>
                <a:lnTo>
                  <a:pt x="27758" y="537519"/>
                </a:lnTo>
                <a:lnTo>
                  <a:pt x="16655" y="581887"/>
                </a:lnTo>
                <a:lnTo>
                  <a:pt x="8327" y="626738"/>
                </a:lnTo>
                <a:lnTo>
                  <a:pt x="2775" y="671934"/>
                </a:lnTo>
                <a:lnTo>
                  <a:pt x="0" y="717337"/>
                </a:lnTo>
                <a:lnTo>
                  <a:pt x="0" y="762809"/>
                </a:lnTo>
                <a:lnTo>
                  <a:pt x="2775" y="808212"/>
                </a:lnTo>
                <a:lnTo>
                  <a:pt x="8327" y="853408"/>
                </a:lnTo>
                <a:lnTo>
                  <a:pt x="16655" y="898259"/>
                </a:lnTo>
                <a:lnTo>
                  <a:pt x="27758" y="942627"/>
                </a:lnTo>
                <a:lnTo>
                  <a:pt x="41637" y="986374"/>
                </a:lnTo>
                <a:lnTo>
                  <a:pt x="58293" y="1029362"/>
                </a:lnTo>
                <a:lnTo>
                  <a:pt x="77724" y="1071454"/>
                </a:lnTo>
                <a:lnTo>
                  <a:pt x="99931" y="1112510"/>
                </a:lnTo>
                <a:lnTo>
                  <a:pt x="124913" y="1152394"/>
                </a:lnTo>
                <a:lnTo>
                  <a:pt x="152672" y="1190967"/>
                </a:lnTo>
                <a:lnTo>
                  <a:pt x="183206" y="1228092"/>
                </a:lnTo>
                <a:lnTo>
                  <a:pt x="216517" y="1263629"/>
                </a:lnTo>
                <a:lnTo>
                  <a:pt x="252054" y="1296939"/>
                </a:lnTo>
                <a:lnTo>
                  <a:pt x="289178" y="1327474"/>
                </a:lnTo>
                <a:lnTo>
                  <a:pt x="327751" y="1355232"/>
                </a:lnTo>
                <a:lnTo>
                  <a:pt x="367635" y="1380215"/>
                </a:lnTo>
                <a:lnTo>
                  <a:pt x="408692" y="1402422"/>
                </a:lnTo>
                <a:lnTo>
                  <a:pt x="450783" y="1421853"/>
                </a:lnTo>
                <a:lnTo>
                  <a:pt x="493772" y="1438508"/>
                </a:lnTo>
                <a:lnTo>
                  <a:pt x="537519" y="1452387"/>
                </a:lnTo>
                <a:lnTo>
                  <a:pt x="581887" y="1463490"/>
                </a:lnTo>
                <a:lnTo>
                  <a:pt x="626738" y="1471818"/>
                </a:lnTo>
                <a:lnTo>
                  <a:pt x="671934" y="1477370"/>
                </a:lnTo>
                <a:lnTo>
                  <a:pt x="717336" y="1480146"/>
                </a:lnTo>
                <a:lnTo>
                  <a:pt x="762808" y="1480146"/>
                </a:lnTo>
                <a:lnTo>
                  <a:pt x="808211" y="1477370"/>
                </a:lnTo>
                <a:lnTo>
                  <a:pt x="853407" y="1471818"/>
                </a:lnTo>
                <a:lnTo>
                  <a:pt x="898258" y="1463490"/>
                </a:lnTo>
                <a:lnTo>
                  <a:pt x="942626" y="1452387"/>
                </a:lnTo>
                <a:lnTo>
                  <a:pt x="986373" y="1438508"/>
                </a:lnTo>
                <a:lnTo>
                  <a:pt x="1029361" y="1421853"/>
                </a:lnTo>
                <a:lnTo>
                  <a:pt x="1071453" y="1402422"/>
                </a:lnTo>
                <a:lnTo>
                  <a:pt x="1112509" y="1380215"/>
                </a:lnTo>
                <a:lnTo>
                  <a:pt x="1152393" y="1355232"/>
                </a:lnTo>
                <a:lnTo>
                  <a:pt x="1190966" y="1327474"/>
                </a:lnTo>
                <a:lnTo>
                  <a:pt x="1228090" y="1296939"/>
                </a:lnTo>
                <a:lnTo>
                  <a:pt x="1263628" y="1263629"/>
                </a:lnTo>
                <a:lnTo>
                  <a:pt x="1296938" y="1228092"/>
                </a:lnTo>
                <a:lnTo>
                  <a:pt x="1327473" y="1190967"/>
                </a:lnTo>
                <a:lnTo>
                  <a:pt x="1355231" y="1152394"/>
                </a:lnTo>
                <a:lnTo>
                  <a:pt x="1380214" y="1112510"/>
                </a:lnTo>
                <a:lnTo>
                  <a:pt x="1402421" y="1071454"/>
                </a:lnTo>
                <a:lnTo>
                  <a:pt x="1421852" y="1029362"/>
                </a:lnTo>
                <a:lnTo>
                  <a:pt x="1438507" y="986374"/>
                </a:lnTo>
                <a:lnTo>
                  <a:pt x="1452387" y="942627"/>
                </a:lnTo>
                <a:lnTo>
                  <a:pt x="1463490" y="898259"/>
                </a:lnTo>
                <a:lnTo>
                  <a:pt x="1471818" y="853408"/>
                </a:lnTo>
                <a:lnTo>
                  <a:pt x="1477369" y="808212"/>
                </a:lnTo>
                <a:lnTo>
                  <a:pt x="1480145" y="762809"/>
                </a:lnTo>
                <a:lnTo>
                  <a:pt x="1480145" y="717337"/>
                </a:lnTo>
                <a:lnTo>
                  <a:pt x="1477369" y="671934"/>
                </a:lnTo>
                <a:lnTo>
                  <a:pt x="1471818" y="626738"/>
                </a:lnTo>
                <a:lnTo>
                  <a:pt x="1463490" y="581887"/>
                </a:lnTo>
                <a:lnTo>
                  <a:pt x="1452387" y="537519"/>
                </a:lnTo>
                <a:lnTo>
                  <a:pt x="1438507" y="493772"/>
                </a:lnTo>
                <a:lnTo>
                  <a:pt x="1421852" y="450784"/>
                </a:lnTo>
                <a:lnTo>
                  <a:pt x="1402421" y="408692"/>
                </a:lnTo>
                <a:lnTo>
                  <a:pt x="1380214" y="367636"/>
                </a:lnTo>
                <a:lnTo>
                  <a:pt x="1355231" y="327752"/>
                </a:lnTo>
                <a:lnTo>
                  <a:pt x="1327473" y="289179"/>
                </a:lnTo>
                <a:lnTo>
                  <a:pt x="1296938" y="252054"/>
                </a:lnTo>
                <a:lnTo>
                  <a:pt x="1263628" y="216517"/>
                </a:lnTo>
                <a:lnTo>
                  <a:pt x="1228090" y="183206"/>
                </a:lnTo>
                <a:lnTo>
                  <a:pt x="1190966" y="152672"/>
                </a:lnTo>
                <a:lnTo>
                  <a:pt x="1152393" y="124913"/>
                </a:lnTo>
                <a:lnTo>
                  <a:pt x="1112509" y="99931"/>
                </a:lnTo>
                <a:lnTo>
                  <a:pt x="1071453" y="77724"/>
                </a:lnTo>
                <a:lnTo>
                  <a:pt x="1029361" y="58293"/>
                </a:lnTo>
                <a:lnTo>
                  <a:pt x="986373" y="41637"/>
                </a:lnTo>
                <a:lnTo>
                  <a:pt x="942626" y="27758"/>
                </a:lnTo>
                <a:lnTo>
                  <a:pt x="898258" y="16655"/>
                </a:lnTo>
                <a:lnTo>
                  <a:pt x="853407" y="8327"/>
                </a:lnTo>
                <a:lnTo>
                  <a:pt x="808211" y="2775"/>
                </a:lnTo>
                <a:lnTo>
                  <a:pt x="762808" y="0"/>
                </a:lnTo>
                <a:close/>
              </a:path>
            </a:pathLst>
          </a:custGeom>
          <a:solidFill>
            <a:srgbClr val="4EC2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70100" y="4381500"/>
            <a:ext cx="115189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77800">
              <a:lnSpc>
                <a:spcPts val="1600"/>
              </a:lnSpc>
              <a:spcBef>
                <a:spcPts val="219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Run-Time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Polymorphism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9454" y="3040933"/>
            <a:ext cx="471170" cy="551180"/>
          </a:xfrm>
          <a:custGeom>
            <a:avLst/>
            <a:gdLst/>
            <a:ahLst/>
            <a:cxnLst/>
            <a:rect l="l" t="t" r="r" b="b"/>
            <a:pathLst>
              <a:path w="471170" h="551179">
                <a:moveTo>
                  <a:pt x="235452" y="0"/>
                </a:moveTo>
                <a:lnTo>
                  <a:pt x="235452" y="110173"/>
                </a:lnTo>
                <a:lnTo>
                  <a:pt x="0" y="110173"/>
                </a:lnTo>
                <a:lnTo>
                  <a:pt x="0" y="440697"/>
                </a:lnTo>
                <a:lnTo>
                  <a:pt x="235452" y="440697"/>
                </a:lnTo>
                <a:lnTo>
                  <a:pt x="235452" y="550871"/>
                </a:lnTo>
                <a:lnTo>
                  <a:pt x="470907" y="275436"/>
                </a:lnTo>
                <a:lnTo>
                  <a:pt x="235452" y="0"/>
                </a:lnTo>
                <a:close/>
              </a:path>
            </a:pathLst>
          </a:custGeom>
          <a:solidFill>
            <a:srgbClr val="956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5998" y="1835697"/>
            <a:ext cx="2961640" cy="2961640"/>
          </a:xfrm>
          <a:custGeom>
            <a:avLst/>
            <a:gdLst/>
            <a:ahLst/>
            <a:cxnLst/>
            <a:rect l="l" t="t" r="r" b="b"/>
            <a:pathLst>
              <a:path w="2961640" h="2961640">
                <a:moveTo>
                  <a:pt x="1502965" y="0"/>
                </a:moveTo>
                <a:lnTo>
                  <a:pt x="1458381" y="0"/>
                </a:lnTo>
                <a:lnTo>
                  <a:pt x="1413813" y="1334"/>
                </a:lnTo>
                <a:lnTo>
                  <a:pt x="1369293" y="4002"/>
                </a:lnTo>
                <a:lnTo>
                  <a:pt x="1324855" y="8004"/>
                </a:lnTo>
                <a:lnTo>
                  <a:pt x="1280530" y="13340"/>
                </a:lnTo>
                <a:lnTo>
                  <a:pt x="1236352" y="20010"/>
                </a:lnTo>
                <a:lnTo>
                  <a:pt x="1192353" y="28014"/>
                </a:lnTo>
                <a:lnTo>
                  <a:pt x="1148564" y="37353"/>
                </a:lnTo>
                <a:lnTo>
                  <a:pt x="1105020" y="48025"/>
                </a:lnTo>
                <a:lnTo>
                  <a:pt x="1061752" y="60031"/>
                </a:lnTo>
                <a:lnTo>
                  <a:pt x="1018793" y="73371"/>
                </a:lnTo>
                <a:lnTo>
                  <a:pt x="976175" y="88046"/>
                </a:lnTo>
                <a:lnTo>
                  <a:pt x="933930" y="104054"/>
                </a:lnTo>
                <a:lnTo>
                  <a:pt x="892092" y="121397"/>
                </a:lnTo>
                <a:lnTo>
                  <a:pt x="850693" y="140073"/>
                </a:lnTo>
                <a:lnTo>
                  <a:pt x="809766" y="160084"/>
                </a:lnTo>
                <a:lnTo>
                  <a:pt x="769342" y="181428"/>
                </a:lnTo>
                <a:lnTo>
                  <a:pt x="729454" y="204107"/>
                </a:lnTo>
                <a:lnTo>
                  <a:pt x="690135" y="228120"/>
                </a:lnTo>
                <a:lnTo>
                  <a:pt x="651418" y="253466"/>
                </a:lnTo>
                <a:lnTo>
                  <a:pt x="613334" y="280147"/>
                </a:lnTo>
                <a:lnTo>
                  <a:pt x="575917" y="308162"/>
                </a:lnTo>
                <a:lnTo>
                  <a:pt x="539198" y="337511"/>
                </a:lnTo>
                <a:lnTo>
                  <a:pt x="503211" y="368193"/>
                </a:lnTo>
                <a:lnTo>
                  <a:pt x="467988" y="400210"/>
                </a:lnTo>
                <a:lnTo>
                  <a:pt x="433561" y="433561"/>
                </a:lnTo>
                <a:lnTo>
                  <a:pt x="400210" y="467988"/>
                </a:lnTo>
                <a:lnTo>
                  <a:pt x="368193" y="503211"/>
                </a:lnTo>
                <a:lnTo>
                  <a:pt x="337511" y="539198"/>
                </a:lnTo>
                <a:lnTo>
                  <a:pt x="308162" y="575917"/>
                </a:lnTo>
                <a:lnTo>
                  <a:pt x="280147" y="613334"/>
                </a:lnTo>
                <a:lnTo>
                  <a:pt x="253466" y="651418"/>
                </a:lnTo>
                <a:lnTo>
                  <a:pt x="228120" y="690135"/>
                </a:lnTo>
                <a:lnTo>
                  <a:pt x="204107" y="729454"/>
                </a:lnTo>
                <a:lnTo>
                  <a:pt x="181428" y="769342"/>
                </a:lnTo>
                <a:lnTo>
                  <a:pt x="160084" y="809766"/>
                </a:lnTo>
                <a:lnTo>
                  <a:pt x="140073" y="850693"/>
                </a:lnTo>
                <a:lnTo>
                  <a:pt x="121397" y="892092"/>
                </a:lnTo>
                <a:lnTo>
                  <a:pt x="104054" y="933930"/>
                </a:lnTo>
                <a:lnTo>
                  <a:pt x="88046" y="976175"/>
                </a:lnTo>
                <a:lnTo>
                  <a:pt x="73371" y="1018793"/>
                </a:lnTo>
                <a:lnTo>
                  <a:pt x="60031" y="1061752"/>
                </a:lnTo>
                <a:lnTo>
                  <a:pt x="48025" y="1105020"/>
                </a:lnTo>
                <a:lnTo>
                  <a:pt x="37353" y="1148564"/>
                </a:lnTo>
                <a:lnTo>
                  <a:pt x="28014" y="1192353"/>
                </a:lnTo>
                <a:lnTo>
                  <a:pt x="20010" y="1236352"/>
                </a:lnTo>
                <a:lnTo>
                  <a:pt x="13340" y="1280530"/>
                </a:lnTo>
                <a:lnTo>
                  <a:pt x="8004" y="1324855"/>
                </a:lnTo>
                <a:lnTo>
                  <a:pt x="4002" y="1369293"/>
                </a:lnTo>
                <a:lnTo>
                  <a:pt x="1334" y="1413813"/>
                </a:lnTo>
                <a:lnTo>
                  <a:pt x="0" y="1458381"/>
                </a:lnTo>
                <a:lnTo>
                  <a:pt x="0" y="1502965"/>
                </a:lnTo>
                <a:lnTo>
                  <a:pt x="1334" y="1547534"/>
                </a:lnTo>
                <a:lnTo>
                  <a:pt x="4002" y="1592053"/>
                </a:lnTo>
                <a:lnTo>
                  <a:pt x="8004" y="1636491"/>
                </a:lnTo>
                <a:lnTo>
                  <a:pt x="13340" y="1680816"/>
                </a:lnTo>
                <a:lnTo>
                  <a:pt x="20010" y="1724994"/>
                </a:lnTo>
                <a:lnTo>
                  <a:pt x="28014" y="1768994"/>
                </a:lnTo>
                <a:lnTo>
                  <a:pt x="37353" y="1812782"/>
                </a:lnTo>
                <a:lnTo>
                  <a:pt x="48025" y="1856326"/>
                </a:lnTo>
                <a:lnTo>
                  <a:pt x="60031" y="1899594"/>
                </a:lnTo>
                <a:lnTo>
                  <a:pt x="73371" y="1942554"/>
                </a:lnTo>
                <a:lnTo>
                  <a:pt x="88046" y="1985172"/>
                </a:lnTo>
                <a:lnTo>
                  <a:pt x="104054" y="2027416"/>
                </a:lnTo>
                <a:lnTo>
                  <a:pt x="121397" y="2069254"/>
                </a:lnTo>
                <a:lnTo>
                  <a:pt x="140073" y="2110653"/>
                </a:lnTo>
                <a:lnTo>
                  <a:pt x="160084" y="2151581"/>
                </a:lnTo>
                <a:lnTo>
                  <a:pt x="181428" y="2192004"/>
                </a:lnTo>
                <a:lnTo>
                  <a:pt x="204107" y="2231892"/>
                </a:lnTo>
                <a:lnTo>
                  <a:pt x="228120" y="2271211"/>
                </a:lnTo>
                <a:lnTo>
                  <a:pt x="253466" y="2309928"/>
                </a:lnTo>
                <a:lnTo>
                  <a:pt x="280147" y="2348012"/>
                </a:lnTo>
                <a:lnTo>
                  <a:pt x="308162" y="2385429"/>
                </a:lnTo>
                <a:lnTo>
                  <a:pt x="337511" y="2422148"/>
                </a:lnTo>
                <a:lnTo>
                  <a:pt x="368193" y="2458135"/>
                </a:lnTo>
                <a:lnTo>
                  <a:pt x="400210" y="2493358"/>
                </a:lnTo>
                <a:lnTo>
                  <a:pt x="433561" y="2527785"/>
                </a:lnTo>
                <a:lnTo>
                  <a:pt x="467988" y="2561136"/>
                </a:lnTo>
                <a:lnTo>
                  <a:pt x="503211" y="2593153"/>
                </a:lnTo>
                <a:lnTo>
                  <a:pt x="539198" y="2623835"/>
                </a:lnTo>
                <a:lnTo>
                  <a:pt x="575917" y="2653184"/>
                </a:lnTo>
                <a:lnTo>
                  <a:pt x="613334" y="2681199"/>
                </a:lnTo>
                <a:lnTo>
                  <a:pt x="651418" y="2707880"/>
                </a:lnTo>
                <a:lnTo>
                  <a:pt x="690135" y="2733226"/>
                </a:lnTo>
                <a:lnTo>
                  <a:pt x="729454" y="2757239"/>
                </a:lnTo>
                <a:lnTo>
                  <a:pt x="769342" y="2779918"/>
                </a:lnTo>
                <a:lnTo>
                  <a:pt x="809766" y="2801262"/>
                </a:lnTo>
                <a:lnTo>
                  <a:pt x="850693" y="2821273"/>
                </a:lnTo>
                <a:lnTo>
                  <a:pt x="892092" y="2839949"/>
                </a:lnTo>
                <a:lnTo>
                  <a:pt x="933930" y="2857292"/>
                </a:lnTo>
                <a:lnTo>
                  <a:pt x="976175" y="2873300"/>
                </a:lnTo>
                <a:lnTo>
                  <a:pt x="1018793" y="2887975"/>
                </a:lnTo>
                <a:lnTo>
                  <a:pt x="1061752" y="2901315"/>
                </a:lnTo>
                <a:lnTo>
                  <a:pt x="1105020" y="2913321"/>
                </a:lnTo>
                <a:lnTo>
                  <a:pt x="1148564" y="2923994"/>
                </a:lnTo>
                <a:lnTo>
                  <a:pt x="1192353" y="2933332"/>
                </a:lnTo>
                <a:lnTo>
                  <a:pt x="1236352" y="2941336"/>
                </a:lnTo>
                <a:lnTo>
                  <a:pt x="1280530" y="2948006"/>
                </a:lnTo>
                <a:lnTo>
                  <a:pt x="1324855" y="2953342"/>
                </a:lnTo>
                <a:lnTo>
                  <a:pt x="1369293" y="2957345"/>
                </a:lnTo>
                <a:lnTo>
                  <a:pt x="1413813" y="2960013"/>
                </a:lnTo>
                <a:lnTo>
                  <a:pt x="1458381" y="2961347"/>
                </a:lnTo>
                <a:lnTo>
                  <a:pt x="1502965" y="2961347"/>
                </a:lnTo>
                <a:lnTo>
                  <a:pt x="1547534" y="2960013"/>
                </a:lnTo>
                <a:lnTo>
                  <a:pt x="1592053" y="2957345"/>
                </a:lnTo>
                <a:lnTo>
                  <a:pt x="1636491" y="2953342"/>
                </a:lnTo>
                <a:lnTo>
                  <a:pt x="1680816" y="2948006"/>
                </a:lnTo>
                <a:lnTo>
                  <a:pt x="1724994" y="2941336"/>
                </a:lnTo>
                <a:lnTo>
                  <a:pt x="1768994" y="2933332"/>
                </a:lnTo>
                <a:lnTo>
                  <a:pt x="1812782" y="2923994"/>
                </a:lnTo>
                <a:lnTo>
                  <a:pt x="1856326" y="2913321"/>
                </a:lnTo>
                <a:lnTo>
                  <a:pt x="1899594" y="2901315"/>
                </a:lnTo>
                <a:lnTo>
                  <a:pt x="1942554" y="2887975"/>
                </a:lnTo>
                <a:lnTo>
                  <a:pt x="1985172" y="2873300"/>
                </a:lnTo>
                <a:lnTo>
                  <a:pt x="2027416" y="2857292"/>
                </a:lnTo>
                <a:lnTo>
                  <a:pt x="2069254" y="2839949"/>
                </a:lnTo>
                <a:lnTo>
                  <a:pt x="2110653" y="2821273"/>
                </a:lnTo>
                <a:lnTo>
                  <a:pt x="2151581" y="2801262"/>
                </a:lnTo>
                <a:lnTo>
                  <a:pt x="2192004" y="2779918"/>
                </a:lnTo>
                <a:lnTo>
                  <a:pt x="2231892" y="2757239"/>
                </a:lnTo>
                <a:lnTo>
                  <a:pt x="2271211" y="2733226"/>
                </a:lnTo>
                <a:lnTo>
                  <a:pt x="2309928" y="2707880"/>
                </a:lnTo>
                <a:lnTo>
                  <a:pt x="2348012" y="2681199"/>
                </a:lnTo>
                <a:lnTo>
                  <a:pt x="2385429" y="2653184"/>
                </a:lnTo>
                <a:lnTo>
                  <a:pt x="2422148" y="2623835"/>
                </a:lnTo>
                <a:lnTo>
                  <a:pt x="2458135" y="2593153"/>
                </a:lnTo>
                <a:lnTo>
                  <a:pt x="2493358" y="2561136"/>
                </a:lnTo>
                <a:lnTo>
                  <a:pt x="2527785" y="2527785"/>
                </a:lnTo>
                <a:lnTo>
                  <a:pt x="2561136" y="2493358"/>
                </a:lnTo>
                <a:lnTo>
                  <a:pt x="2593153" y="2458135"/>
                </a:lnTo>
                <a:lnTo>
                  <a:pt x="2623835" y="2422148"/>
                </a:lnTo>
                <a:lnTo>
                  <a:pt x="2653184" y="2385429"/>
                </a:lnTo>
                <a:lnTo>
                  <a:pt x="2681199" y="2348012"/>
                </a:lnTo>
                <a:lnTo>
                  <a:pt x="2707880" y="2309928"/>
                </a:lnTo>
                <a:lnTo>
                  <a:pt x="2733226" y="2271211"/>
                </a:lnTo>
                <a:lnTo>
                  <a:pt x="2757239" y="2231892"/>
                </a:lnTo>
                <a:lnTo>
                  <a:pt x="2779918" y="2192004"/>
                </a:lnTo>
                <a:lnTo>
                  <a:pt x="2801262" y="2151581"/>
                </a:lnTo>
                <a:lnTo>
                  <a:pt x="2821273" y="2110653"/>
                </a:lnTo>
                <a:lnTo>
                  <a:pt x="2839949" y="2069254"/>
                </a:lnTo>
                <a:lnTo>
                  <a:pt x="2857292" y="2027416"/>
                </a:lnTo>
                <a:lnTo>
                  <a:pt x="2873300" y="1985172"/>
                </a:lnTo>
                <a:lnTo>
                  <a:pt x="2887975" y="1942554"/>
                </a:lnTo>
                <a:lnTo>
                  <a:pt x="2901315" y="1899594"/>
                </a:lnTo>
                <a:lnTo>
                  <a:pt x="2913321" y="1856326"/>
                </a:lnTo>
                <a:lnTo>
                  <a:pt x="2923994" y="1812782"/>
                </a:lnTo>
                <a:lnTo>
                  <a:pt x="2933332" y="1768994"/>
                </a:lnTo>
                <a:lnTo>
                  <a:pt x="2941336" y="1724994"/>
                </a:lnTo>
                <a:lnTo>
                  <a:pt x="2948006" y="1680816"/>
                </a:lnTo>
                <a:lnTo>
                  <a:pt x="2953342" y="1636491"/>
                </a:lnTo>
                <a:lnTo>
                  <a:pt x="2957345" y="1592053"/>
                </a:lnTo>
                <a:lnTo>
                  <a:pt x="2960013" y="1547534"/>
                </a:lnTo>
                <a:lnTo>
                  <a:pt x="2961347" y="1502965"/>
                </a:lnTo>
                <a:lnTo>
                  <a:pt x="2961347" y="1458381"/>
                </a:lnTo>
                <a:lnTo>
                  <a:pt x="2960013" y="1413813"/>
                </a:lnTo>
                <a:lnTo>
                  <a:pt x="2957345" y="1369293"/>
                </a:lnTo>
                <a:lnTo>
                  <a:pt x="2953342" y="1324855"/>
                </a:lnTo>
                <a:lnTo>
                  <a:pt x="2948006" y="1280530"/>
                </a:lnTo>
                <a:lnTo>
                  <a:pt x="2941336" y="1236352"/>
                </a:lnTo>
                <a:lnTo>
                  <a:pt x="2933332" y="1192353"/>
                </a:lnTo>
                <a:lnTo>
                  <a:pt x="2923994" y="1148564"/>
                </a:lnTo>
                <a:lnTo>
                  <a:pt x="2913321" y="1105020"/>
                </a:lnTo>
                <a:lnTo>
                  <a:pt x="2901315" y="1061752"/>
                </a:lnTo>
                <a:lnTo>
                  <a:pt x="2887975" y="1018793"/>
                </a:lnTo>
                <a:lnTo>
                  <a:pt x="2873300" y="976175"/>
                </a:lnTo>
                <a:lnTo>
                  <a:pt x="2857292" y="933930"/>
                </a:lnTo>
                <a:lnTo>
                  <a:pt x="2839949" y="892092"/>
                </a:lnTo>
                <a:lnTo>
                  <a:pt x="2821273" y="850693"/>
                </a:lnTo>
                <a:lnTo>
                  <a:pt x="2801262" y="809766"/>
                </a:lnTo>
                <a:lnTo>
                  <a:pt x="2779918" y="769342"/>
                </a:lnTo>
                <a:lnTo>
                  <a:pt x="2757239" y="729454"/>
                </a:lnTo>
                <a:lnTo>
                  <a:pt x="2733226" y="690135"/>
                </a:lnTo>
                <a:lnTo>
                  <a:pt x="2707880" y="651418"/>
                </a:lnTo>
                <a:lnTo>
                  <a:pt x="2681199" y="613334"/>
                </a:lnTo>
                <a:lnTo>
                  <a:pt x="2653184" y="575917"/>
                </a:lnTo>
                <a:lnTo>
                  <a:pt x="2623835" y="539198"/>
                </a:lnTo>
                <a:lnTo>
                  <a:pt x="2593153" y="503211"/>
                </a:lnTo>
                <a:lnTo>
                  <a:pt x="2561136" y="467988"/>
                </a:lnTo>
                <a:lnTo>
                  <a:pt x="2527785" y="433561"/>
                </a:lnTo>
                <a:lnTo>
                  <a:pt x="2493358" y="400210"/>
                </a:lnTo>
                <a:lnTo>
                  <a:pt x="2458135" y="368193"/>
                </a:lnTo>
                <a:lnTo>
                  <a:pt x="2422148" y="337511"/>
                </a:lnTo>
                <a:lnTo>
                  <a:pt x="2385429" y="308162"/>
                </a:lnTo>
                <a:lnTo>
                  <a:pt x="2348012" y="280147"/>
                </a:lnTo>
                <a:lnTo>
                  <a:pt x="2309928" y="253466"/>
                </a:lnTo>
                <a:lnTo>
                  <a:pt x="2271211" y="228120"/>
                </a:lnTo>
                <a:lnTo>
                  <a:pt x="2231892" y="204107"/>
                </a:lnTo>
                <a:lnTo>
                  <a:pt x="2192004" y="181428"/>
                </a:lnTo>
                <a:lnTo>
                  <a:pt x="2151581" y="160084"/>
                </a:lnTo>
                <a:lnTo>
                  <a:pt x="2110653" y="140073"/>
                </a:lnTo>
                <a:lnTo>
                  <a:pt x="2069254" y="121397"/>
                </a:lnTo>
                <a:lnTo>
                  <a:pt x="2027416" y="104054"/>
                </a:lnTo>
                <a:lnTo>
                  <a:pt x="1985172" y="88046"/>
                </a:lnTo>
                <a:lnTo>
                  <a:pt x="1942554" y="73371"/>
                </a:lnTo>
                <a:lnTo>
                  <a:pt x="1899594" y="60031"/>
                </a:lnTo>
                <a:lnTo>
                  <a:pt x="1856326" y="48025"/>
                </a:lnTo>
                <a:lnTo>
                  <a:pt x="1812782" y="37353"/>
                </a:lnTo>
                <a:lnTo>
                  <a:pt x="1768994" y="28014"/>
                </a:lnTo>
                <a:lnTo>
                  <a:pt x="1724994" y="20010"/>
                </a:lnTo>
                <a:lnTo>
                  <a:pt x="1680816" y="13340"/>
                </a:lnTo>
                <a:lnTo>
                  <a:pt x="1636491" y="8004"/>
                </a:lnTo>
                <a:lnTo>
                  <a:pt x="1592053" y="4002"/>
                </a:lnTo>
                <a:lnTo>
                  <a:pt x="1547534" y="1334"/>
                </a:lnTo>
                <a:lnTo>
                  <a:pt x="1502965" y="0"/>
                </a:lnTo>
                <a:close/>
              </a:path>
            </a:pathLst>
          </a:custGeom>
          <a:solidFill>
            <a:srgbClr val="9562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59300" y="2933700"/>
            <a:ext cx="2390140" cy="7493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863600" marR="5080" indent="-850900">
              <a:lnSpc>
                <a:spcPts val="2700"/>
              </a:lnSpc>
              <a:spcBef>
                <a:spcPts val="439"/>
              </a:spcBef>
            </a:pP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Polymorphism</a:t>
            </a:r>
            <a:r>
              <a:rPr sz="25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500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0" y="46462"/>
            <a:ext cx="762000" cy="7917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" y="148908"/>
            <a:ext cx="434975" cy="587375"/>
          </a:xfrm>
          <a:custGeom>
            <a:avLst/>
            <a:gdLst/>
            <a:ahLst/>
            <a:cxnLst/>
            <a:rect l="l" t="t" r="r" b="b"/>
            <a:pathLst>
              <a:path w="434975" h="587375">
                <a:moveTo>
                  <a:pt x="0" y="0"/>
                </a:moveTo>
                <a:lnTo>
                  <a:pt x="434904" y="0"/>
                </a:lnTo>
                <a:lnTo>
                  <a:pt x="434904" y="586845"/>
                </a:lnTo>
                <a:lnTo>
                  <a:pt x="0" y="586845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0700" y="1168400"/>
            <a:ext cx="4165600" cy="2057400"/>
            <a:chOff x="520700" y="1168400"/>
            <a:chExt cx="4165600" cy="2057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700" y="1168400"/>
              <a:ext cx="4165600" cy="27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1473200"/>
              <a:ext cx="4152900" cy="27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700" y="1778000"/>
              <a:ext cx="3530600" cy="279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700" y="2082800"/>
              <a:ext cx="3263900" cy="279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700" y="2387600"/>
              <a:ext cx="4089400" cy="279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700" y="2692400"/>
              <a:ext cx="3568700" cy="279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400" y="2997200"/>
              <a:ext cx="3416300" cy="2286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0700" y="3302000"/>
            <a:ext cx="4064000" cy="838200"/>
            <a:chOff x="520700" y="3302000"/>
            <a:chExt cx="4064000" cy="83820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700" y="3302000"/>
              <a:ext cx="3225800" cy="279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400" y="3606800"/>
              <a:ext cx="2235200" cy="279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700" y="3911600"/>
              <a:ext cx="4064000" cy="2286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20700" y="4216400"/>
            <a:ext cx="3810000" cy="889000"/>
            <a:chOff x="520700" y="4216400"/>
            <a:chExt cx="3810000" cy="88900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0700" y="4216400"/>
              <a:ext cx="3810000" cy="2794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700" y="4521200"/>
              <a:ext cx="3136900" cy="279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3400" y="4838700"/>
              <a:ext cx="1346200" cy="2667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3400" y="266700"/>
            <a:ext cx="7416800" cy="4191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0700" y="165100"/>
            <a:ext cx="7447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Compile-Time</a:t>
            </a:r>
            <a:r>
              <a:rPr spc="-5" dirty="0"/>
              <a:t> Or</a:t>
            </a:r>
            <a:r>
              <a:rPr dirty="0"/>
              <a:t> </a:t>
            </a:r>
            <a:r>
              <a:rPr spc="-5" dirty="0"/>
              <a:t>Static</a:t>
            </a:r>
            <a:r>
              <a:rPr dirty="0"/>
              <a:t> </a:t>
            </a:r>
            <a:r>
              <a:rPr spc="-5" dirty="0"/>
              <a:t>Polymorphism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20700" y="1104900"/>
            <a:ext cx="7985759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44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Compile-time </a:t>
            </a:r>
            <a:r>
              <a:rPr sz="2000" dirty="0">
                <a:latin typeface="Arial"/>
                <a:cs typeface="Arial"/>
              </a:rPr>
              <a:t>polymorphism </a:t>
            </a:r>
            <a:r>
              <a:rPr sz="2000" spc="-5" dirty="0">
                <a:latin typeface="Arial"/>
                <a:cs typeface="Arial"/>
              </a:rPr>
              <a:t>refers to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behaviour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is resolved when your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 class is compiled. </a:t>
            </a: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 overloading is an example of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compile-time </a:t>
            </a:r>
            <a:r>
              <a:rPr sz="2000" dirty="0">
                <a:latin typeface="Arial"/>
                <a:cs typeface="Arial"/>
              </a:rPr>
              <a:t>polymorphism. </a:t>
            </a: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 overloading is how you can use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 with </a:t>
            </a:r>
            <a:r>
              <a:rPr sz="2000" dirty="0">
                <a:latin typeface="Arial"/>
                <a:cs typeface="Arial"/>
              </a:rPr>
              <a:t>same name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do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different things </a:t>
            </a:r>
            <a:r>
              <a:rPr sz="2000" dirty="0">
                <a:latin typeface="Arial"/>
                <a:cs typeface="Arial"/>
              </a:rPr>
              <a:t>based on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passed.</a:t>
            </a:r>
            <a:endParaRPr sz="2000">
              <a:latin typeface="Arial"/>
              <a:cs typeface="Arial"/>
            </a:endParaRPr>
          </a:p>
          <a:p>
            <a:pPr marL="12700" marR="3926204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add </a:t>
            </a: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in Class </a:t>
            </a:r>
            <a:r>
              <a:rPr sz="2000" spc="-5" dirty="0">
                <a:latin typeface="Arial"/>
                <a:cs typeface="Arial"/>
              </a:rPr>
              <a:t>Calculator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can add 2 </a:t>
            </a:r>
            <a:r>
              <a:rPr sz="2000" spc="-5" dirty="0">
                <a:latin typeface="Arial"/>
                <a:cs typeface="Arial"/>
              </a:rPr>
              <a:t>integers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floats </a:t>
            </a:r>
            <a:r>
              <a:rPr sz="2000" dirty="0">
                <a:latin typeface="Arial"/>
                <a:cs typeface="Arial"/>
              </a:rPr>
              <a:t>based on </a:t>
            </a:r>
            <a:r>
              <a:rPr sz="2000" spc="-5" dirty="0">
                <a:latin typeface="Arial"/>
                <a:cs typeface="Arial"/>
              </a:rPr>
              <a:t>the types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parameters.</a:t>
            </a:r>
            <a:endParaRPr sz="2000">
              <a:latin typeface="Arial"/>
              <a:cs typeface="Arial"/>
            </a:endParaRPr>
          </a:p>
          <a:p>
            <a:pPr marL="3448050" marR="5080" indent="164465">
              <a:lnSpc>
                <a:spcPct val="101200"/>
              </a:lnSpc>
              <a:spcBef>
                <a:spcPts val="1195"/>
              </a:spcBef>
            </a:pP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9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calculator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can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add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integers.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can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also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add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floats. </a:t>
            </a:r>
            <a:r>
              <a:rPr sz="1400" i="1" spc="-37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The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addition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method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adds</a:t>
            </a:r>
            <a:r>
              <a:rPr sz="1400" i="1" spc="-5" dirty="0">
                <a:latin typeface="Arial"/>
                <a:cs typeface="Arial"/>
              </a:rPr>
              <a:t> differently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based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on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the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inputs.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652119" y="836711"/>
            <a:ext cx="2791475" cy="4293096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5833"/>
            <a:ext cx="9144000" cy="5952490"/>
            <a:chOff x="0" y="905833"/>
            <a:chExt cx="9144000" cy="5952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5833"/>
              <a:ext cx="9143999" cy="495856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56753" y="916931"/>
              <a:ext cx="5987415" cy="4958715"/>
            </a:xfrm>
            <a:custGeom>
              <a:avLst/>
              <a:gdLst/>
              <a:ahLst/>
              <a:cxnLst/>
              <a:rect l="l" t="t" r="r" b="b"/>
              <a:pathLst>
                <a:path w="5987415" h="4958715">
                  <a:moveTo>
                    <a:pt x="0" y="0"/>
                  </a:moveTo>
                  <a:lnTo>
                    <a:pt x="5987246" y="0"/>
                  </a:lnTo>
                  <a:lnTo>
                    <a:pt x="5987246" y="4958565"/>
                  </a:lnTo>
                  <a:lnTo>
                    <a:pt x="0" y="495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3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5800" y="46462"/>
            <a:ext cx="762000" cy="79173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-3" y="148908"/>
            <a:ext cx="434975" cy="587375"/>
          </a:xfrm>
          <a:custGeom>
            <a:avLst/>
            <a:gdLst/>
            <a:ahLst/>
            <a:cxnLst/>
            <a:rect l="l" t="t" r="r" b="b"/>
            <a:pathLst>
              <a:path w="434975" h="587375">
                <a:moveTo>
                  <a:pt x="0" y="0"/>
                </a:moveTo>
                <a:lnTo>
                  <a:pt x="434904" y="0"/>
                </a:lnTo>
                <a:lnTo>
                  <a:pt x="434904" y="586845"/>
                </a:lnTo>
                <a:lnTo>
                  <a:pt x="0" y="586845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266700"/>
            <a:ext cx="6438900" cy="419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4200" y="165100"/>
            <a:ext cx="6483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Illustration</a:t>
            </a:r>
            <a:r>
              <a:rPr spc="-1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Method</a:t>
            </a:r>
            <a:r>
              <a:rPr spc="-10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568700" y="939800"/>
            <a:ext cx="544766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Public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PolymorphicCalculator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25450" marR="1983105" indent="-69215">
              <a:lnSpc>
                <a:spcPts val="21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//Add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integers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add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(int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b)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ts val="201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927100" marR="328295">
              <a:lnSpc>
                <a:spcPts val="21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System.out.println(“Adding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2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Integers”);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a+b;</a:t>
            </a:r>
            <a:endParaRPr sz="1800">
              <a:latin typeface="Trebuchet MS"/>
              <a:cs typeface="Trebuchet MS"/>
            </a:endParaRPr>
          </a:p>
          <a:p>
            <a:pPr marL="287655">
              <a:lnSpc>
                <a:spcPts val="201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 marR="5080" indent="68580">
              <a:lnSpc>
                <a:spcPts val="21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//Another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method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floats.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Same name //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differentiated by data types of parameters and //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return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types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8700" y="4140200"/>
            <a:ext cx="4912995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float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(float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a,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float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b)</a:t>
            </a:r>
            <a:endParaRPr sz="1800">
              <a:latin typeface="Trebuchet MS"/>
              <a:cs typeface="Trebuchet MS"/>
            </a:endParaRPr>
          </a:p>
          <a:p>
            <a:pPr marL="287655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927100" marR="5080">
              <a:lnSpc>
                <a:spcPts val="21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System.out.println(“Adding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2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Floats”);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a+b;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ts val="201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448" y="2603902"/>
            <a:ext cx="2531110" cy="14249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49530" marR="160655">
              <a:lnSpc>
                <a:spcPts val="2100"/>
              </a:lnSpc>
              <a:spcBef>
                <a:spcPts val="41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PolymorphicCalculator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provides multiple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implementation of the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165100"/>
            <a:ext cx="6483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Illustration</a:t>
            </a:r>
            <a:r>
              <a:rPr spc="-1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Method</a:t>
            </a:r>
            <a:r>
              <a:rPr spc="-10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0" y="2489200"/>
            <a:ext cx="3006725" cy="16332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main method to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Polymorphic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Calculator.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compiler chooses the correct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 method to call based on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 types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actual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arguments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passed.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3955" y="1133501"/>
            <a:ext cx="4957445" cy="3499485"/>
          </a:xfrm>
          <a:custGeom>
            <a:avLst/>
            <a:gdLst/>
            <a:ahLst/>
            <a:cxnLst/>
            <a:rect l="l" t="t" r="r" b="b"/>
            <a:pathLst>
              <a:path w="4957445" h="3499485">
                <a:moveTo>
                  <a:pt x="0" y="0"/>
                </a:moveTo>
                <a:lnTo>
                  <a:pt x="4957067" y="0"/>
                </a:lnTo>
                <a:lnTo>
                  <a:pt x="4957067" y="3499106"/>
                </a:lnTo>
                <a:lnTo>
                  <a:pt x="0" y="34991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7800" y="1117600"/>
            <a:ext cx="485394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Public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static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void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main(String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args[])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2700" marR="1369060">
              <a:lnSpc>
                <a:spcPts val="2100"/>
              </a:lnSpc>
              <a:spcBef>
                <a:spcPts val="9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PolymorphicCalculator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calc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= new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PolymorphicCalculator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();</a:t>
            </a:r>
            <a:endParaRPr sz="1800">
              <a:latin typeface="Trebuchet MS"/>
              <a:cs typeface="Trebuchet MS"/>
            </a:endParaRPr>
          </a:p>
          <a:p>
            <a:pPr marL="12700" marR="896619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//calling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integer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arguments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System.out.println(calc.add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(3,5));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//calling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float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arguments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System.out.println(calc.add(3.5,5.6));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1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87800" y="4318000"/>
            <a:ext cx="2002789" cy="13665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be: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Adding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Integers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1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Adding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Floats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9.1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0" y="46462"/>
            <a:ext cx="762000" cy="7917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" y="148908"/>
            <a:ext cx="434975" cy="587375"/>
          </a:xfrm>
          <a:custGeom>
            <a:avLst/>
            <a:gdLst/>
            <a:ahLst/>
            <a:cxnLst/>
            <a:rect l="l" t="t" r="r" b="b"/>
            <a:pathLst>
              <a:path w="434975" h="587375">
                <a:moveTo>
                  <a:pt x="0" y="0"/>
                </a:moveTo>
                <a:lnTo>
                  <a:pt x="434904" y="0"/>
                </a:lnTo>
                <a:lnTo>
                  <a:pt x="434904" y="586845"/>
                </a:lnTo>
                <a:lnTo>
                  <a:pt x="0" y="586845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20700" y="1244600"/>
            <a:ext cx="4216400" cy="2971800"/>
            <a:chOff x="520700" y="1244600"/>
            <a:chExt cx="4216400" cy="2971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244600"/>
              <a:ext cx="3695700" cy="27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1549400"/>
              <a:ext cx="4152900" cy="27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700" y="1854200"/>
              <a:ext cx="4216400" cy="279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700" y="2159000"/>
              <a:ext cx="3644900" cy="279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700" y="2463800"/>
              <a:ext cx="3975100" cy="279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400" y="2768600"/>
              <a:ext cx="3403600" cy="279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700" y="3073400"/>
              <a:ext cx="3149600" cy="279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" y="3378200"/>
              <a:ext cx="3683000" cy="279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700" y="3683000"/>
              <a:ext cx="3048000" cy="279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700" y="3987800"/>
              <a:ext cx="3886200" cy="2286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20700" y="4292600"/>
            <a:ext cx="4203700" cy="889000"/>
            <a:chOff x="520700" y="4292600"/>
            <a:chExt cx="4203700" cy="88900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0700" y="4292600"/>
              <a:ext cx="3289300" cy="279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3400" y="4597400"/>
              <a:ext cx="4013200" cy="2794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0700" y="4902200"/>
              <a:ext cx="4203700" cy="2794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0700" y="1181100"/>
            <a:ext cx="423291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Run-time </a:t>
            </a:r>
            <a:r>
              <a:rPr sz="2000" dirty="0">
                <a:latin typeface="Arial"/>
                <a:cs typeface="Arial"/>
              </a:rPr>
              <a:t>polymorphism </a:t>
            </a:r>
            <a:r>
              <a:rPr sz="2000" spc="-5" dirty="0">
                <a:latin typeface="Arial"/>
                <a:cs typeface="Arial"/>
              </a:rPr>
              <a:t>refers to </a:t>
            </a:r>
            <a:r>
              <a:rPr sz="2000" dirty="0">
                <a:latin typeface="Arial"/>
                <a:cs typeface="Arial"/>
              </a:rPr>
              <a:t> behaviour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is resolved when your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JVM.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overriding by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sub-class is an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run-time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polymorphism.</a:t>
            </a:r>
            <a:endParaRPr sz="2000">
              <a:latin typeface="Arial"/>
              <a:cs typeface="Arial"/>
            </a:endParaRPr>
          </a:p>
          <a:p>
            <a:pPr marL="12700" marR="5403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overriding allows child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classes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provide </a:t>
            </a:r>
            <a:r>
              <a:rPr sz="2000" spc="-5" dirty="0">
                <a:latin typeface="Arial"/>
                <a:cs typeface="Arial"/>
              </a:rPr>
              <a:t>their </a:t>
            </a:r>
            <a:r>
              <a:rPr sz="2000" dirty="0">
                <a:latin typeface="Arial"/>
                <a:cs typeface="Arial"/>
              </a:rPr>
              <a:t>own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implementation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also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defined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the </a:t>
            </a:r>
            <a:r>
              <a:rPr sz="2000" dirty="0">
                <a:latin typeface="Arial"/>
                <a:cs typeface="Arial"/>
              </a:rPr>
              <a:t>parent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JVM decides which version of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method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child’s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parent’s) to </a:t>
            </a:r>
            <a:r>
              <a:rPr sz="2000" dirty="0">
                <a:latin typeface="Arial"/>
                <a:cs typeface="Arial"/>
              </a:rPr>
              <a:t>call based on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object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through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5" dirty="0">
                <a:latin typeface="Arial"/>
                <a:cs typeface="Arial"/>
              </a:rPr>
              <a:t> 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invoked.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6100" y="266700"/>
            <a:ext cx="7175500" cy="4191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0700" y="165100"/>
            <a:ext cx="7221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Run-Time</a:t>
            </a:r>
            <a:r>
              <a:rPr spc="-15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Dynamic</a:t>
            </a:r>
            <a:r>
              <a:rPr spc="-10" dirty="0"/>
              <a:t> </a:t>
            </a:r>
            <a:r>
              <a:rPr spc="-5" dirty="0"/>
              <a:t>Polymorphism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179</TotalTime>
  <Words>739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Trebuchet MS</vt:lpstr>
      <vt:lpstr>Office Theme</vt:lpstr>
      <vt:lpstr>Polymorphism in Java</vt:lpstr>
      <vt:lpstr>What Is Polymorphism?</vt:lpstr>
      <vt:lpstr>Peter Parker Is Polymorphic</vt:lpstr>
      <vt:lpstr>Java And Polymorphism</vt:lpstr>
      <vt:lpstr>Java Provides 2 Types Of Polymorphism</vt:lpstr>
      <vt:lpstr>Compile-Time Or Static Polymorphism</vt:lpstr>
      <vt:lpstr>Illustration – Method Overloading</vt:lpstr>
      <vt:lpstr>Illustration – Method Overloading</vt:lpstr>
      <vt:lpstr>Run-Time Or Dynamic Polymorphism</vt:lpstr>
      <vt:lpstr>Example</vt:lpstr>
      <vt:lpstr>PowerPoint Presentation</vt:lpstr>
      <vt:lpstr>PowerPoint Presentation</vt:lpstr>
      <vt:lpstr>Advantages Of 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in Java</dc:title>
  <cp:lastModifiedBy>LINO</cp:lastModifiedBy>
  <cp:revision>8</cp:revision>
  <dcterms:created xsi:type="dcterms:W3CDTF">2021-04-14T13:52:11Z</dcterms:created>
  <dcterms:modified xsi:type="dcterms:W3CDTF">2021-04-16T03:47:45Z</dcterms:modified>
</cp:coreProperties>
</file>