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1550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4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6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9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715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5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1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8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BBB1-7129-4344-A7A6-500930D1F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Mass Encoding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55D81-5B01-44C5-B391-B74A27A27E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Shalmon Anandas [92]</a:t>
            </a:r>
          </a:p>
          <a:p>
            <a:r>
              <a:rPr lang="en-IN" dirty="0" err="1"/>
              <a:t>M.Sc</a:t>
            </a:r>
            <a:r>
              <a:rPr lang="en-IN" dirty="0"/>
              <a:t> Part II</a:t>
            </a:r>
          </a:p>
          <a:p>
            <a:r>
              <a:rPr lang="en-IN" dirty="0"/>
              <a:t>Department of Bioinformatics</a:t>
            </a:r>
          </a:p>
        </p:txBody>
      </p:sp>
    </p:spTree>
    <p:extLst>
      <p:ext uri="{BB962C8B-B14F-4D97-AF65-F5344CB8AC3E}">
        <p14:creationId xmlns:p14="http://schemas.microsoft.com/office/powerpoint/2010/main" val="991425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C60E-B92D-4E4E-A489-9F7EA0AD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 encoding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4EDDC-8D7F-4B14-BFE2-70F10F9C2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FB642-F074-4AA8-92D1-323D05760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393" y="1946781"/>
            <a:ext cx="8388317" cy="423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01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4491-E9D0-48C1-B1D0-B9FC08DC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 encoding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3800A-ECD0-4AF9-A407-EEC7EF998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3A65F-E0CE-4AA8-8E3D-7513FEB7C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297" y="1760762"/>
            <a:ext cx="5663435" cy="473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77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BC47-D9A6-4346-B291-ACC82F0D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939" y="2448560"/>
            <a:ext cx="9692640" cy="1325562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804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44C0-913E-424A-9D15-CDB53A87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IN" dirty="0" err="1"/>
              <a:t>ombinatorial</a:t>
            </a:r>
            <a:r>
              <a:rPr lang="en-IN" dirty="0"/>
              <a:t> Chemistry</a:t>
            </a:r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0091D15E-3F7D-4654-8CBA-5F8ECB9EE4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10" descr="See the source image">
            <a:extLst>
              <a:ext uri="{FF2B5EF4-FFF2-40B4-BE49-F238E27FC236}">
                <a16:creationId xmlns:a16="http://schemas.microsoft.com/office/drawing/2014/main" id="{E8961102-1668-4974-9FAB-B28D80AEECA2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2BC32D-8563-4655-B3BA-DCB80F96D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15" y="1828800"/>
            <a:ext cx="9617382" cy="448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3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D59AA54-BC0F-46C9-BD9F-7254DCD125A2}"/>
              </a:ext>
            </a:extLst>
          </p:cNvPr>
          <p:cNvSpPr/>
          <p:nvPr/>
        </p:nvSpPr>
        <p:spPr>
          <a:xfrm>
            <a:off x="2712127" y="3766492"/>
            <a:ext cx="1430867" cy="126307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EC3DC-3DF1-467F-8C1F-B7E6CDDE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combinatorial chemistry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115358-5FDE-49BF-9662-B1344F63894D}"/>
              </a:ext>
            </a:extLst>
          </p:cNvPr>
          <p:cNvSpPr/>
          <p:nvPr/>
        </p:nvSpPr>
        <p:spPr>
          <a:xfrm>
            <a:off x="615698" y="2487132"/>
            <a:ext cx="1778000" cy="880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Pool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994C75-C340-4EC8-B3EB-9B58CD380579}"/>
              </a:ext>
            </a:extLst>
          </p:cNvPr>
          <p:cNvSpPr/>
          <p:nvPr/>
        </p:nvSpPr>
        <p:spPr>
          <a:xfrm>
            <a:off x="3005663" y="2470200"/>
            <a:ext cx="177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 1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982734-796B-45AA-9A48-C376E4E2A2D1}"/>
              </a:ext>
            </a:extLst>
          </p:cNvPr>
          <p:cNvSpPr/>
          <p:nvPr/>
        </p:nvSpPr>
        <p:spPr>
          <a:xfrm>
            <a:off x="3005663" y="2910465"/>
            <a:ext cx="177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 2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CFCF1-6818-486D-B380-4020458DC909}"/>
              </a:ext>
            </a:extLst>
          </p:cNvPr>
          <p:cNvSpPr/>
          <p:nvPr/>
        </p:nvSpPr>
        <p:spPr>
          <a:xfrm>
            <a:off x="5393262" y="2439556"/>
            <a:ext cx="1778000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 1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93647F-DA8D-4A14-AE41-45D131227F5E}"/>
              </a:ext>
            </a:extLst>
          </p:cNvPr>
          <p:cNvSpPr/>
          <p:nvPr/>
        </p:nvSpPr>
        <p:spPr>
          <a:xfrm>
            <a:off x="5393262" y="2651224"/>
            <a:ext cx="1778000" cy="245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 2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9127D-2618-417D-B622-FF74B4B76261}"/>
              </a:ext>
            </a:extLst>
          </p:cNvPr>
          <p:cNvSpPr/>
          <p:nvPr/>
        </p:nvSpPr>
        <p:spPr>
          <a:xfrm>
            <a:off x="5393262" y="3152560"/>
            <a:ext cx="1778000" cy="184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 3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F87F22-688E-4DC5-80C9-C6A71FA6E066}"/>
              </a:ext>
            </a:extLst>
          </p:cNvPr>
          <p:cNvSpPr/>
          <p:nvPr/>
        </p:nvSpPr>
        <p:spPr>
          <a:xfrm>
            <a:off x="5393262" y="2892315"/>
            <a:ext cx="1778000" cy="245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Pool 4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5E2721-5964-46E0-8FC7-67C3D32FB5C8}"/>
              </a:ext>
            </a:extLst>
          </p:cNvPr>
          <p:cNvSpPr/>
          <p:nvPr/>
        </p:nvSpPr>
        <p:spPr>
          <a:xfrm>
            <a:off x="7780861" y="2432246"/>
            <a:ext cx="2115652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 compound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536BB1-30D6-4B40-B02E-4C1516B02486}"/>
              </a:ext>
            </a:extLst>
          </p:cNvPr>
          <p:cNvSpPr/>
          <p:nvPr/>
        </p:nvSpPr>
        <p:spPr>
          <a:xfrm>
            <a:off x="7780861" y="2656405"/>
            <a:ext cx="2115652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 compound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0E83A3-D535-454F-BBD1-F0E745009645}"/>
              </a:ext>
            </a:extLst>
          </p:cNvPr>
          <p:cNvSpPr/>
          <p:nvPr/>
        </p:nvSpPr>
        <p:spPr>
          <a:xfrm>
            <a:off x="7780861" y="2857796"/>
            <a:ext cx="2115652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 compound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D4D98D-56A8-4CBE-ADBB-ED868B52A1FC}"/>
              </a:ext>
            </a:extLst>
          </p:cNvPr>
          <p:cNvSpPr/>
          <p:nvPr/>
        </p:nvSpPr>
        <p:spPr>
          <a:xfrm>
            <a:off x="7780861" y="3059187"/>
            <a:ext cx="2115652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 compound</a:t>
            </a:r>
            <a:endParaRPr lang="en-IN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DA63213-6E58-44D2-AA7E-9F2C623682AD}"/>
              </a:ext>
            </a:extLst>
          </p:cNvPr>
          <p:cNvSpPr/>
          <p:nvPr/>
        </p:nvSpPr>
        <p:spPr>
          <a:xfrm>
            <a:off x="2396064" y="2801491"/>
            <a:ext cx="609599" cy="306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0816304-727E-4351-95F2-7B7A8117EBE6}"/>
              </a:ext>
            </a:extLst>
          </p:cNvPr>
          <p:cNvSpPr/>
          <p:nvPr/>
        </p:nvSpPr>
        <p:spPr>
          <a:xfrm>
            <a:off x="4783663" y="2773991"/>
            <a:ext cx="609599" cy="306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E557FE2-4873-4A99-928F-9127F86D92CA}"/>
              </a:ext>
            </a:extLst>
          </p:cNvPr>
          <p:cNvSpPr/>
          <p:nvPr/>
        </p:nvSpPr>
        <p:spPr>
          <a:xfrm>
            <a:off x="7171262" y="2769547"/>
            <a:ext cx="609599" cy="306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6BF0B13-CB03-4757-B546-E3E05552FAA3}"/>
              </a:ext>
            </a:extLst>
          </p:cNvPr>
          <p:cNvSpPr/>
          <p:nvPr/>
        </p:nvSpPr>
        <p:spPr>
          <a:xfrm>
            <a:off x="632801" y="4023833"/>
            <a:ext cx="355939" cy="313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AE06B4-67E3-4B5B-B42E-20A2267A59ED}"/>
              </a:ext>
            </a:extLst>
          </p:cNvPr>
          <p:cNvSpPr/>
          <p:nvPr/>
        </p:nvSpPr>
        <p:spPr>
          <a:xfrm>
            <a:off x="988740" y="4015366"/>
            <a:ext cx="355939" cy="313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E4EB010-1DBF-4EC0-BD66-DB5610325D46}"/>
              </a:ext>
            </a:extLst>
          </p:cNvPr>
          <p:cNvSpPr/>
          <p:nvPr/>
        </p:nvSpPr>
        <p:spPr>
          <a:xfrm>
            <a:off x="1344679" y="4023833"/>
            <a:ext cx="355939" cy="313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69C565-2407-4B06-BE48-67BFFC725F3A}"/>
              </a:ext>
            </a:extLst>
          </p:cNvPr>
          <p:cNvSpPr/>
          <p:nvPr/>
        </p:nvSpPr>
        <p:spPr>
          <a:xfrm>
            <a:off x="641267" y="4345567"/>
            <a:ext cx="355939" cy="313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4D493A8-AEC0-4040-B412-D967A7C05DAA}"/>
              </a:ext>
            </a:extLst>
          </p:cNvPr>
          <p:cNvSpPr/>
          <p:nvPr/>
        </p:nvSpPr>
        <p:spPr>
          <a:xfrm>
            <a:off x="1005673" y="4360696"/>
            <a:ext cx="355939" cy="313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EAD8EA9-9A89-4CAB-94AA-CFD344B9D524}"/>
              </a:ext>
            </a:extLst>
          </p:cNvPr>
          <p:cNvSpPr/>
          <p:nvPr/>
        </p:nvSpPr>
        <p:spPr>
          <a:xfrm>
            <a:off x="1378714" y="4386096"/>
            <a:ext cx="355939" cy="313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CBA38C7-386E-4785-8AE4-5B3FFDCEF4B1}"/>
              </a:ext>
            </a:extLst>
          </p:cNvPr>
          <p:cNvSpPr/>
          <p:nvPr/>
        </p:nvSpPr>
        <p:spPr>
          <a:xfrm>
            <a:off x="615698" y="4667301"/>
            <a:ext cx="355939" cy="313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N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B039DD5-AB14-4DE7-9384-C8D276CB77AB}"/>
              </a:ext>
            </a:extLst>
          </p:cNvPr>
          <p:cNvSpPr/>
          <p:nvPr/>
        </p:nvSpPr>
        <p:spPr>
          <a:xfrm>
            <a:off x="988739" y="4673964"/>
            <a:ext cx="355939" cy="313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2FCC8F-F53E-4BC1-9C0C-7D1BAA883C58}"/>
              </a:ext>
            </a:extLst>
          </p:cNvPr>
          <p:cNvSpPr/>
          <p:nvPr/>
        </p:nvSpPr>
        <p:spPr>
          <a:xfrm>
            <a:off x="1378714" y="4716297"/>
            <a:ext cx="355939" cy="313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266FD6-1EA0-4875-B318-65384C9D5D4C}"/>
              </a:ext>
            </a:extLst>
          </p:cNvPr>
          <p:cNvSpPr/>
          <p:nvPr/>
        </p:nvSpPr>
        <p:spPr>
          <a:xfrm>
            <a:off x="641267" y="5109370"/>
            <a:ext cx="1093386" cy="313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Beads</a:t>
            </a:r>
            <a:endParaRPr lang="en-IN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966FDB6-042B-4D60-832B-2A9B16D1CAE7}"/>
              </a:ext>
            </a:extLst>
          </p:cNvPr>
          <p:cNvSpPr/>
          <p:nvPr/>
        </p:nvSpPr>
        <p:spPr>
          <a:xfrm>
            <a:off x="1943526" y="4366478"/>
            <a:ext cx="609599" cy="306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C1CBD3F-17C8-4A97-9EAC-C77C28AD58EE}"/>
              </a:ext>
            </a:extLst>
          </p:cNvPr>
          <p:cNvSpPr/>
          <p:nvPr/>
        </p:nvSpPr>
        <p:spPr>
          <a:xfrm>
            <a:off x="2878664" y="3954033"/>
            <a:ext cx="355939" cy="313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57407A0-29CC-47DD-9895-634BAE2420A7}"/>
              </a:ext>
            </a:extLst>
          </p:cNvPr>
          <p:cNvSpPr/>
          <p:nvPr/>
        </p:nvSpPr>
        <p:spPr>
          <a:xfrm>
            <a:off x="3234603" y="3945566"/>
            <a:ext cx="355939" cy="313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82BC5BD-04FD-463A-BC72-CB0325DDAC83}"/>
              </a:ext>
            </a:extLst>
          </p:cNvPr>
          <p:cNvSpPr/>
          <p:nvPr/>
        </p:nvSpPr>
        <p:spPr>
          <a:xfrm>
            <a:off x="3590542" y="3954033"/>
            <a:ext cx="355939" cy="313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5FE68CE-0C46-4171-97D1-6AE77B8C3DB2}"/>
              </a:ext>
            </a:extLst>
          </p:cNvPr>
          <p:cNvSpPr/>
          <p:nvPr/>
        </p:nvSpPr>
        <p:spPr>
          <a:xfrm>
            <a:off x="2887130" y="4275767"/>
            <a:ext cx="355939" cy="313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FCD9E6C-0AEC-4283-9B82-DA1F8745B2EF}"/>
              </a:ext>
            </a:extLst>
          </p:cNvPr>
          <p:cNvSpPr/>
          <p:nvPr/>
        </p:nvSpPr>
        <p:spPr>
          <a:xfrm>
            <a:off x="3251536" y="4290896"/>
            <a:ext cx="355939" cy="313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11A3DB7-13F2-49C9-89B3-415130677CA6}"/>
              </a:ext>
            </a:extLst>
          </p:cNvPr>
          <p:cNvSpPr/>
          <p:nvPr/>
        </p:nvSpPr>
        <p:spPr>
          <a:xfrm>
            <a:off x="3624577" y="4316296"/>
            <a:ext cx="355939" cy="313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D48E57D-4500-454A-9A40-E2C399E0BD52}"/>
              </a:ext>
            </a:extLst>
          </p:cNvPr>
          <p:cNvSpPr/>
          <p:nvPr/>
        </p:nvSpPr>
        <p:spPr>
          <a:xfrm>
            <a:off x="2861561" y="4597501"/>
            <a:ext cx="355939" cy="313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N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8B7239E-B306-4A74-A679-E0EF48FDB741}"/>
              </a:ext>
            </a:extLst>
          </p:cNvPr>
          <p:cNvSpPr/>
          <p:nvPr/>
        </p:nvSpPr>
        <p:spPr>
          <a:xfrm>
            <a:off x="3234602" y="4604164"/>
            <a:ext cx="355939" cy="313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6D35C96-0749-436D-9319-3E577532C16B}"/>
              </a:ext>
            </a:extLst>
          </p:cNvPr>
          <p:cNvSpPr/>
          <p:nvPr/>
        </p:nvSpPr>
        <p:spPr>
          <a:xfrm>
            <a:off x="3624577" y="4646497"/>
            <a:ext cx="355939" cy="313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N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E37076A-8B9C-4EDD-AA5E-D3B6D1B07963}"/>
              </a:ext>
            </a:extLst>
          </p:cNvPr>
          <p:cNvSpPr/>
          <p:nvPr/>
        </p:nvSpPr>
        <p:spPr>
          <a:xfrm>
            <a:off x="2887130" y="5039570"/>
            <a:ext cx="1093386" cy="313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Assay</a:t>
            </a:r>
            <a:endParaRPr lang="en-IN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C6BFF70-46DA-4801-B6EB-C687B61CE81F}"/>
              </a:ext>
            </a:extLst>
          </p:cNvPr>
          <p:cNvSpPr/>
          <p:nvPr/>
        </p:nvSpPr>
        <p:spPr>
          <a:xfrm>
            <a:off x="5086341" y="3834576"/>
            <a:ext cx="355939" cy="313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325DE5C-B2A4-4C01-9A59-9787E9943D71}"/>
              </a:ext>
            </a:extLst>
          </p:cNvPr>
          <p:cNvSpPr/>
          <p:nvPr/>
        </p:nvSpPr>
        <p:spPr>
          <a:xfrm>
            <a:off x="5442280" y="3826109"/>
            <a:ext cx="355939" cy="313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BCC4851-734B-4141-897B-06F3E2511826}"/>
              </a:ext>
            </a:extLst>
          </p:cNvPr>
          <p:cNvSpPr/>
          <p:nvPr/>
        </p:nvSpPr>
        <p:spPr>
          <a:xfrm>
            <a:off x="5798219" y="3834576"/>
            <a:ext cx="355939" cy="313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FB0A8DF-15E8-442E-9A41-F8956DCDA561}"/>
              </a:ext>
            </a:extLst>
          </p:cNvPr>
          <p:cNvSpPr/>
          <p:nvPr/>
        </p:nvSpPr>
        <p:spPr>
          <a:xfrm>
            <a:off x="5094807" y="4156310"/>
            <a:ext cx="355939" cy="313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2F61C1B-9D84-4B2B-9956-E01D5FC17D8E}"/>
              </a:ext>
            </a:extLst>
          </p:cNvPr>
          <p:cNvSpPr/>
          <p:nvPr/>
        </p:nvSpPr>
        <p:spPr>
          <a:xfrm>
            <a:off x="5459213" y="4171439"/>
            <a:ext cx="355939" cy="313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A4EB89E-894E-43AE-B871-FC5B23F790E4}"/>
              </a:ext>
            </a:extLst>
          </p:cNvPr>
          <p:cNvSpPr/>
          <p:nvPr/>
        </p:nvSpPr>
        <p:spPr>
          <a:xfrm>
            <a:off x="5832254" y="4196839"/>
            <a:ext cx="355939" cy="313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487909B-BAB7-47DC-9835-27BCF9072A96}"/>
              </a:ext>
            </a:extLst>
          </p:cNvPr>
          <p:cNvSpPr/>
          <p:nvPr/>
        </p:nvSpPr>
        <p:spPr>
          <a:xfrm>
            <a:off x="5069238" y="4478044"/>
            <a:ext cx="355939" cy="313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E38AACC-C232-4E1E-ADD8-3F4B6E017448}"/>
              </a:ext>
            </a:extLst>
          </p:cNvPr>
          <p:cNvSpPr/>
          <p:nvPr/>
        </p:nvSpPr>
        <p:spPr>
          <a:xfrm>
            <a:off x="5442279" y="4484707"/>
            <a:ext cx="355939" cy="313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91F1EE9-3487-4FDD-AEDE-D048C156BF25}"/>
              </a:ext>
            </a:extLst>
          </p:cNvPr>
          <p:cNvSpPr/>
          <p:nvPr/>
        </p:nvSpPr>
        <p:spPr>
          <a:xfrm>
            <a:off x="5832254" y="4527040"/>
            <a:ext cx="355939" cy="313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53CAB7F-F57A-4EC3-BEDD-50DD0EB8A679}"/>
              </a:ext>
            </a:extLst>
          </p:cNvPr>
          <p:cNvSpPr/>
          <p:nvPr/>
        </p:nvSpPr>
        <p:spPr>
          <a:xfrm>
            <a:off x="5069238" y="4934213"/>
            <a:ext cx="2496823" cy="5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Compounds separated from beads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2EE237F-A8BA-4BD2-8E97-F10EE9DCBC3C}"/>
              </a:ext>
            </a:extLst>
          </p:cNvPr>
          <p:cNvSpPr/>
          <p:nvPr/>
        </p:nvSpPr>
        <p:spPr>
          <a:xfrm>
            <a:off x="7110382" y="3808585"/>
            <a:ext cx="385907" cy="3402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67FC0AA-C43E-47D6-A285-2C654D2DF66B}"/>
              </a:ext>
            </a:extLst>
          </p:cNvPr>
          <p:cNvSpPr/>
          <p:nvPr/>
        </p:nvSpPr>
        <p:spPr>
          <a:xfrm>
            <a:off x="6317143" y="3808585"/>
            <a:ext cx="385907" cy="3402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D7AB21-3053-4DE6-8FB5-55FDBE22F63B}"/>
              </a:ext>
            </a:extLst>
          </p:cNvPr>
          <p:cNvSpPr/>
          <p:nvPr/>
        </p:nvSpPr>
        <p:spPr>
          <a:xfrm>
            <a:off x="6709322" y="3791653"/>
            <a:ext cx="385907" cy="3402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1613746-2D88-4371-8C31-DA92FC5B4890}"/>
              </a:ext>
            </a:extLst>
          </p:cNvPr>
          <p:cNvSpPr/>
          <p:nvPr/>
        </p:nvSpPr>
        <p:spPr>
          <a:xfrm>
            <a:off x="6324762" y="4147843"/>
            <a:ext cx="385907" cy="3402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65A8F9F-A2AC-44A7-A7A3-831A28FBD719}"/>
              </a:ext>
            </a:extLst>
          </p:cNvPr>
          <p:cNvSpPr/>
          <p:nvPr/>
        </p:nvSpPr>
        <p:spPr>
          <a:xfrm>
            <a:off x="6732094" y="4139376"/>
            <a:ext cx="385907" cy="3402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F3F858F-C854-4EFE-9748-4AD78D6BA7EC}"/>
              </a:ext>
            </a:extLst>
          </p:cNvPr>
          <p:cNvSpPr/>
          <p:nvPr/>
        </p:nvSpPr>
        <p:spPr>
          <a:xfrm>
            <a:off x="7110382" y="4173778"/>
            <a:ext cx="385907" cy="3402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21DF026-186D-49AE-B472-A2EBF8316FDA}"/>
              </a:ext>
            </a:extLst>
          </p:cNvPr>
          <p:cNvSpPr/>
          <p:nvPr/>
        </p:nvSpPr>
        <p:spPr>
          <a:xfrm>
            <a:off x="6358791" y="4478224"/>
            <a:ext cx="385907" cy="3402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A3B11B-8B33-4187-A440-DDA4EDFEF507}"/>
              </a:ext>
            </a:extLst>
          </p:cNvPr>
          <p:cNvSpPr/>
          <p:nvPr/>
        </p:nvSpPr>
        <p:spPr>
          <a:xfrm>
            <a:off x="6773742" y="4504569"/>
            <a:ext cx="385907" cy="3402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45907E5-77DB-4527-A78A-8905A20ACB1D}"/>
              </a:ext>
            </a:extLst>
          </p:cNvPr>
          <p:cNvSpPr/>
          <p:nvPr/>
        </p:nvSpPr>
        <p:spPr>
          <a:xfrm>
            <a:off x="7188687" y="4511826"/>
            <a:ext cx="385907" cy="3402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972AE83F-720B-471F-821B-816FD9A18A6B}"/>
              </a:ext>
            </a:extLst>
          </p:cNvPr>
          <p:cNvSpPr/>
          <p:nvPr/>
        </p:nvSpPr>
        <p:spPr>
          <a:xfrm>
            <a:off x="4281929" y="4297350"/>
            <a:ext cx="609599" cy="306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54FCD6A4-1C01-4E8A-A61D-0567EC88F884}"/>
              </a:ext>
            </a:extLst>
          </p:cNvPr>
          <p:cNvSpPr/>
          <p:nvPr/>
        </p:nvSpPr>
        <p:spPr>
          <a:xfrm>
            <a:off x="7751125" y="4256594"/>
            <a:ext cx="609599" cy="306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AD283DE-E338-47E3-8E7E-8D43CADB3427}"/>
              </a:ext>
            </a:extLst>
          </p:cNvPr>
          <p:cNvSpPr/>
          <p:nvPr/>
        </p:nvSpPr>
        <p:spPr>
          <a:xfrm>
            <a:off x="8575088" y="3961756"/>
            <a:ext cx="729782" cy="667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code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5E24CC3-4014-4F94-87C5-50F606069112}"/>
              </a:ext>
            </a:extLst>
          </p:cNvPr>
          <p:cNvSpPr/>
          <p:nvPr/>
        </p:nvSpPr>
        <p:spPr>
          <a:xfrm>
            <a:off x="8965548" y="4572720"/>
            <a:ext cx="729782" cy="667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code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444C769-95B0-443D-A96A-AD0D0C55C71C}"/>
              </a:ext>
            </a:extLst>
          </p:cNvPr>
          <p:cNvSpPr/>
          <p:nvPr/>
        </p:nvSpPr>
        <p:spPr>
          <a:xfrm>
            <a:off x="9304870" y="3954033"/>
            <a:ext cx="729782" cy="667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code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25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9EBC-C9A3-4989-A075-4CF6AFCD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peak positional encoding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AE779-500F-4AA3-925E-1F6E295C3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A884F-592D-4622-8DA1-D36A85E84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25" y="2931210"/>
            <a:ext cx="10908303" cy="189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8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A1E17-CB92-4AFA-985A-892E3506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peak positional encoding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9CB121-07E6-4872-91D6-7F6DE4E92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485" t="50072" r="20030" b="-691"/>
          <a:stretch/>
        </p:blipFill>
        <p:spPr>
          <a:xfrm>
            <a:off x="5521186" y="2491043"/>
            <a:ext cx="4682232" cy="372681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29A8FF-908F-401D-8AF0-048D399CB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575" b="50945"/>
          <a:stretch/>
        </p:blipFill>
        <p:spPr>
          <a:xfrm>
            <a:off x="-1613649" y="2345890"/>
            <a:ext cx="6507383" cy="372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8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6911-FA46-48DB-8302-A2466EA8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peak positional encoding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951CB-F8C9-4F04-A79B-C333981B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3E5CF8-FD6D-44FE-977D-91FFDE3EF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" y="2599994"/>
            <a:ext cx="10036966" cy="256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9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9F25-2DEF-4189-A903-8B365845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peak positional encoding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3AF6-77B5-420B-8067-EAD538CDD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EA1E1-1F16-4237-B9E4-2CA7E66F6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288" y="1828800"/>
            <a:ext cx="8288528" cy="474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13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7F7E-B81B-4E41-95E1-34EC7082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code encoding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C01B6-F570-4AD4-BE55-B00C6AD5E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B2A879-1EB1-41B6-8181-5D2FD8E61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089" y="1828800"/>
            <a:ext cx="6278145" cy="477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38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D24E-48E5-40B3-8F10-15929F35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code encoding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E6908-9FCE-46D3-A699-F0FDA315C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61945-115D-4407-AA92-DFD9E7D6C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139" y="1898545"/>
            <a:ext cx="6866128" cy="45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1318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239</TotalTime>
  <Words>108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Mass Encoding</vt:lpstr>
      <vt:lpstr>Combinatorial Chemistry</vt:lpstr>
      <vt:lpstr>What is combinatorial chemistry</vt:lpstr>
      <vt:lpstr>Single peak positional encoding</vt:lpstr>
      <vt:lpstr>Single peak positional encoding</vt:lpstr>
      <vt:lpstr>Double peak positional encoding</vt:lpstr>
      <vt:lpstr>Double peak positional encoding</vt:lpstr>
      <vt:lpstr>Bar code encoding</vt:lpstr>
      <vt:lpstr>Bar code encoding</vt:lpstr>
      <vt:lpstr>Ratio encoding</vt:lpstr>
      <vt:lpstr>Ratio encoding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 Encoding</dc:title>
  <dc:creator>Shalmon Anandas</dc:creator>
  <cp:lastModifiedBy>Shalmon Anandas</cp:lastModifiedBy>
  <cp:revision>27</cp:revision>
  <dcterms:created xsi:type="dcterms:W3CDTF">2022-09-19T13:55:09Z</dcterms:created>
  <dcterms:modified xsi:type="dcterms:W3CDTF">2022-10-22T00:53:29Z</dcterms:modified>
</cp:coreProperties>
</file>