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0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7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4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71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BB1-7129-4344-A7A6-500930D1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Mass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5D81-5B01-44C5-B391-B74A27A27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Shalmon Anandas [92]</a:t>
            </a:r>
          </a:p>
          <a:p>
            <a:r>
              <a:rPr lang="en-IN" dirty="0"/>
              <a:t>MSc Part II</a:t>
            </a:r>
          </a:p>
          <a:p>
            <a:r>
              <a:rPr lang="en-IN" dirty="0"/>
              <a:t>Department of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99142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EAA3-27D8-466E-82B5-8DF3C2D1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54D4-E8AC-4971-900D-BDBC4287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77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4C0-913E-424A-9D15-CDB53A8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E445-0C70-485A-9402-67B27883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 of combinatorial chemistry</a:t>
            </a:r>
          </a:p>
          <a:p>
            <a:r>
              <a:rPr lang="en-IN"/>
              <a:t>Coding Strategy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43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Mass Encoding</vt:lpstr>
      <vt:lpstr>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Encoding</dc:title>
  <dc:creator>Shalmon Anandas</dc:creator>
  <cp:lastModifiedBy>Shalmon Anandas</cp:lastModifiedBy>
  <cp:revision>13</cp:revision>
  <dcterms:created xsi:type="dcterms:W3CDTF">2022-09-19T13:55:09Z</dcterms:created>
  <dcterms:modified xsi:type="dcterms:W3CDTF">2022-09-19T14:03:06Z</dcterms:modified>
</cp:coreProperties>
</file>