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5" r:id="rId9"/>
    <p:sldId id="271" r:id="rId10"/>
    <p:sldId id="272" r:id="rId11"/>
    <p:sldId id="273" r:id="rId12"/>
    <p:sldId id="274" r:id="rId13"/>
    <p:sldId id="267" r:id="rId14"/>
    <p:sldId id="270" r:id="rId15"/>
    <p:sldId id="292" r:id="rId16"/>
    <p:sldId id="277" r:id="rId17"/>
    <p:sldId id="281" r:id="rId18"/>
    <p:sldId id="298" r:id="rId19"/>
    <p:sldId id="282" r:id="rId20"/>
    <p:sldId id="283" r:id="rId21"/>
    <p:sldId id="279" r:id="rId22"/>
    <p:sldId id="275" r:id="rId23"/>
    <p:sldId id="284" r:id="rId24"/>
    <p:sldId id="285" r:id="rId25"/>
    <p:sldId id="286" r:id="rId26"/>
    <p:sldId id="287" r:id="rId27"/>
    <p:sldId id="293" r:id="rId28"/>
    <p:sldId id="294" r:id="rId29"/>
    <p:sldId id="295" r:id="rId30"/>
    <p:sldId id="288" r:id="rId31"/>
    <p:sldId id="289" r:id="rId32"/>
    <p:sldId id="290" r:id="rId33"/>
    <p:sldId id="291" r:id="rId34"/>
    <p:sldId id="296" r:id="rId35"/>
    <p:sldId id="297" r:id="rId36"/>
    <p:sldId id="29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6" autoAdjust="0"/>
    <p:restoredTop sz="74230" autoAdjust="0"/>
  </p:normalViewPr>
  <p:slideViewPr>
    <p:cSldViewPr snapToGrid="0">
      <p:cViewPr varScale="1">
        <p:scale>
          <a:sx n="48" d="100"/>
          <a:sy n="48" d="100"/>
        </p:scale>
        <p:origin x="5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A2DB2-898F-42F5-A42E-D2DED74364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1F273F-AD12-4D83-98E9-87B7D519515E}">
      <dgm:prSet/>
      <dgm:spPr/>
      <dgm:t>
        <a:bodyPr/>
        <a:lstStyle/>
        <a:p>
          <a:r>
            <a:rPr lang="en-IL" b="0" i="0" baseline="0"/>
            <a:t>The rise of fake news impacts public trust and decision-making.</a:t>
          </a:r>
          <a:endParaRPr lang="en-US"/>
        </a:p>
      </dgm:t>
    </dgm:pt>
    <dgm:pt modelId="{35B6B19B-1120-4F85-B473-C0F02D84B9EB}" type="parTrans" cxnId="{D57948FD-7DE2-400B-B342-D54070D3482B}">
      <dgm:prSet/>
      <dgm:spPr/>
      <dgm:t>
        <a:bodyPr/>
        <a:lstStyle/>
        <a:p>
          <a:endParaRPr lang="en-US"/>
        </a:p>
      </dgm:t>
    </dgm:pt>
    <dgm:pt modelId="{38FC2B26-4023-4EC3-8D6D-C4099E9ED934}" type="sibTrans" cxnId="{D57948FD-7DE2-400B-B342-D54070D3482B}">
      <dgm:prSet/>
      <dgm:spPr/>
      <dgm:t>
        <a:bodyPr/>
        <a:lstStyle/>
        <a:p>
          <a:endParaRPr lang="en-US"/>
        </a:p>
      </dgm:t>
    </dgm:pt>
    <dgm:pt modelId="{052B478F-CA36-423E-BED3-FC67CA52AFD4}">
      <dgm:prSet/>
      <dgm:spPr/>
      <dgm:t>
        <a:bodyPr/>
        <a:lstStyle/>
        <a:p>
          <a:r>
            <a:rPr lang="en-IL" b="0" i="0" baseline="0"/>
            <a:t>Goal: Classify news articles as </a:t>
          </a:r>
          <a:r>
            <a:rPr lang="en-IL" b="1" i="0" baseline="0"/>
            <a:t>"true"</a:t>
          </a:r>
          <a:r>
            <a:rPr lang="en-IL" b="0" i="0" baseline="0"/>
            <a:t> or </a:t>
          </a:r>
          <a:r>
            <a:rPr lang="en-IL" b="1" i="0" baseline="0"/>
            <a:t>"fake."</a:t>
          </a:r>
          <a:endParaRPr lang="en-US"/>
        </a:p>
      </dgm:t>
    </dgm:pt>
    <dgm:pt modelId="{2C0DC35A-B6F4-47E2-BDC6-5BA6566B4DDA}" type="parTrans" cxnId="{C5A8A9D4-19A7-4473-A49C-4CD4469408BE}">
      <dgm:prSet/>
      <dgm:spPr/>
      <dgm:t>
        <a:bodyPr/>
        <a:lstStyle/>
        <a:p>
          <a:endParaRPr lang="en-US"/>
        </a:p>
      </dgm:t>
    </dgm:pt>
    <dgm:pt modelId="{99648430-1E68-4548-9C47-3A631050ED0A}" type="sibTrans" cxnId="{C5A8A9D4-19A7-4473-A49C-4CD4469408BE}">
      <dgm:prSet/>
      <dgm:spPr/>
      <dgm:t>
        <a:bodyPr/>
        <a:lstStyle/>
        <a:p>
          <a:endParaRPr lang="en-US"/>
        </a:p>
      </dgm:t>
    </dgm:pt>
    <dgm:pt modelId="{FFE541DF-6718-458B-943C-4BA2FCA32561}">
      <dgm:prSet/>
      <dgm:spPr/>
      <dgm:t>
        <a:bodyPr/>
        <a:lstStyle/>
        <a:p>
          <a:r>
            <a:rPr lang="en-IL" b="0" i="0" baseline="0"/>
            <a:t>Focus: Use textual features for accurate classification.</a:t>
          </a:r>
          <a:endParaRPr lang="en-US"/>
        </a:p>
      </dgm:t>
    </dgm:pt>
    <dgm:pt modelId="{BBAF3205-F574-4E7B-83FE-B7A5B1E67BAA}" type="parTrans" cxnId="{04BDE644-A0A0-401A-BA30-ECABB3DB5A2A}">
      <dgm:prSet/>
      <dgm:spPr/>
      <dgm:t>
        <a:bodyPr/>
        <a:lstStyle/>
        <a:p>
          <a:endParaRPr lang="en-US"/>
        </a:p>
      </dgm:t>
    </dgm:pt>
    <dgm:pt modelId="{813E1015-A05B-45E1-ACFB-75C23859F449}" type="sibTrans" cxnId="{04BDE644-A0A0-401A-BA30-ECABB3DB5A2A}">
      <dgm:prSet/>
      <dgm:spPr/>
      <dgm:t>
        <a:bodyPr/>
        <a:lstStyle/>
        <a:p>
          <a:endParaRPr lang="en-US"/>
        </a:p>
      </dgm:t>
    </dgm:pt>
    <dgm:pt modelId="{6D32E773-E175-4E75-A023-84F9F96CB7EB}">
      <dgm:prSet/>
      <dgm:spPr/>
      <dgm:t>
        <a:bodyPr/>
        <a:lstStyle/>
        <a:p>
          <a:r>
            <a:rPr lang="en-IL" b="0" i="0" baseline="0"/>
            <a:t>Approach: Binary classification with advanced ML techniques. </a:t>
          </a:r>
          <a:endParaRPr lang="en-US"/>
        </a:p>
      </dgm:t>
    </dgm:pt>
    <dgm:pt modelId="{B9E09024-859E-4100-ADCD-64D08A970C66}" type="parTrans" cxnId="{D6723E2B-AF84-4D39-BBC8-4AD34476ABC9}">
      <dgm:prSet/>
      <dgm:spPr/>
      <dgm:t>
        <a:bodyPr/>
        <a:lstStyle/>
        <a:p>
          <a:endParaRPr lang="en-US"/>
        </a:p>
      </dgm:t>
    </dgm:pt>
    <dgm:pt modelId="{8823A764-DAFE-443C-BE4A-2028F6879E0D}" type="sibTrans" cxnId="{D6723E2B-AF84-4D39-BBC8-4AD34476ABC9}">
      <dgm:prSet/>
      <dgm:spPr/>
      <dgm:t>
        <a:bodyPr/>
        <a:lstStyle/>
        <a:p>
          <a:endParaRPr lang="en-US"/>
        </a:p>
      </dgm:t>
    </dgm:pt>
    <dgm:pt modelId="{9A13591B-B852-4782-9210-03248352D67C}" type="pres">
      <dgm:prSet presAssocID="{BC6A2DB2-898F-42F5-A42E-D2DED743646A}" presName="vert0" presStyleCnt="0">
        <dgm:presLayoutVars>
          <dgm:dir/>
          <dgm:animOne val="branch"/>
          <dgm:animLvl val="lvl"/>
        </dgm:presLayoutVars>
      </dgm:prSet>
      <dgm:spPr/>
    </dgm:pt>
    <dgm:pt modelId="{B6C35E00-54D8-45E8-85CB-4F9E06280ECA}" type="pres">
      <dgm:prSet presAssocID="{CA1F273F-AD12-4D83-98E9-87B7D519515E}" presName="thickLine" presStyleLbl="alignNode1" presStyleIdx="0" presStyleCnt="4"/>
      <dgm:spPr/>
    </dgm:pt>
    <dgm:pt modelId="{DBD4CCDE-2CCE-437E-A6A6-FD76F8469A43}" type="pres">
      <dgm:prSet presAssocID="{CA1F273F-AD12-4D83-98E9-87B7D519515E}" presName="horz1" presStyleCnt="0"/>
      <dgm:spPr/>
    </dgm:pt>
    <dgm:pt modelId="{76807966-C18F-4360-BCB1-DE764BFAF496}" type="pres">
      <dgm:prSet presAssocID="{CA1F273F-AD12-4D83-98E9-87B7D519515E}" presName="tx1" presStyleLbl="revTx" presStyleIdx="0" presStyleCnt="4"/>
      <dgm:spPr/>
    </dgm:pt>
    <dgm:pt modelId="{ACEE15F7-88EC-461B-B920-A832F256FB17}" type="pres">
      <dgm:prSet presAssocID="{CA1F273F-AD12-4D83-98E9-87B7D519515E}" presName="vert1" presStyleCnt="0"/>
      <dgm:spPr/>
    </dgm:pt>
    <dgm:pt modelId="{46735C6F-1784-460C-BDB1-3A0767503A1F}" type="pres">
      <dgm:prSet presAssocID="{052B478F-CA36-423E-BED3-FC67CA52AFD4}" presName="thickLine" presStyleLbl="alignNode1" presStyleIdx="1" presStyleCnt="4"/>
      <dgm:spPr/>
    </dgm:pt>
    <dgm:pt modelId="{6F6F5ADB-0490-45B3-A864-ED6F7BB9D261}" type="pres">
      <dgm:prSet presAssocID="{052B478F-CA36-423E-BED3-FC67CA52AFD4}" presName="horz1" presStyleCnt="0"/>
      <dgm:spPr/>
    </dgm:pt>
    <dgm:pt modelId="{213B3408-0A0C-42BE-90EE-7D47D500D9A6}" type="pres">
      <dgm:prSet presAssocID="{052B478F-CA36-423E-BED3-FC67CA52AFD4}" presName="tx1" presStyleLbl="revTx" presStyleIdx="1" presStyleCnt="4"/>
      <dgm:spPr/>
    </dgm:pt>
    <dgm:pt modelId="{3D536839-B388-4838-B063-A975A5A85D1A}" type="pres">
      <dgm:prSet presAssocID="{052B478F-CA36-423E-BED3-FC67CA52AFD4}" presName="vert1" presStyleCnt="0"/>
      <dgm:spPr/>
    </dgm:pt>
    <dgm:pt modelId="{83838392-A863-4F0D-BE15-A5FE8CBF7D8D}" type="pres">
      <dgm:prSet presAssocID="{FFE541DF-6718-458B-943C-4BA2FCA32561}" presName="thickLine" presStyleLbl="alignNode1" presStyleIdx="2" presStyleCnt="4"/>
      <dgm:spPr/>
    </dgm:pt>
    <dgm:pt modelId="{6C9B0BFC-267A-4137-9955-52D6C7E0AEEC}" type="pres">
      <dgm:prSet presAssocID="{FFE541DF-6718-458B-943C-4BA2FCA32561}" presName="horz1" presStyleCnt="0"/>
      <dgm:spPr/>
    </dgm:pt>
    <dgm:pt modelId="{2CF59964-5425-4948-A702-92F9E0A20422}" type="pres">
      <dgm:prSet presAssocID="{FFE541DF-6718-458B-943C-4BA2FCA32561}" presName="tx1" presStyleLbl="revTx" presStyleIdx="2" presStyleCnt="4"/>
      <dgm:spPr/>
    </dgm:pt>
    <dgm:pt modelId="{9FCCE186-9EC1-4B83-BF61-2F4AD70955C1}" type="pres">
      <dgm:prSet presAssocID="{FFE541DF-6718-458B-943C-4BA2FCA32561}" presName="vert1" presStyleCnt="0"/>
      <dgm:spPr/>
    </dgm:pt>
    <dgm:pt modelId="{B20DBE71-D6BD-49D9-B11C-8BC1986372F6}" type="pres">
      <dgm:prSet presAssocID="{6D32E773-E175-4E75-A023-84F9F96CB7EB}" presName="thickLine" presStyleLbl="alignNode1" presStyleIdx="3" presStyleCnt="4"/>
      <dgm:spPr/>
    </dgm:pt>
    <dgm:pt modelId="{39C5346E-B305-4B4A-9B7C-CDD2D43C2D15}" type="pres">
      <dgm:prSet presAssocID="{6D32E773-E175-4E75-A023-84F9F96CB7EB}" presName="horz1" presStyleCnt="0"/>
      <dgm:spPr/>
    </dgm:pt>
    <dgm:pt modelId="{C7B8FD4B-D680-4D9A-A212-75921AA8338E}" type="pres">
      <dgm:prSet presAssocID="{6D32E773-E175-4E75-A023-84F9F96CB7EB}" presName="tx1" presStyleLbl="revTx" presStyleIdx="3" presStyleCnt="4"/>
      <dgm:spPr/>
    </dgm:pt>
    <dgm:pt modelId="{D420CE05-FB2E-461E-94A2-4259216A7694}" type="pres">
      <dgm:prSet presAssocID="{6D32E773-E175-4E75-A023-84F9F96CB7EB}" presName="vert1" presStyleCnt="0"/>
      <dgm:spPr/>
    </dgm:pt>
  </dgm:ptLst>
  <dgm:cxnLst>
    <dgm:cxn modelId="{D6723E2B-AF84-4D39-BBC8-4AD34476ABC9}" srcId="{BC6A2DB2-898F-42F5-A42E-D2DED743646A}" destId="{6D32E773-E175-4E75-A023-84F9F96CB7EB}" srcOrd="3" destOrd="0" parTransId="{B9E09024-859E-4100-ADCD-64D08A970C66}" sibTransId="{8823A764-DAFE-443C-BE4A-2028F6879E0D}"/>
    <dgm:cxn modelId="{F019713A-3022-4FFC-A8EE-C4B5403CB3AA}" type="presOf" srcId="{FFE541DF-6718-458B-943C-4BA2FCA32561}" destId="{2CF59964-5425-4948-A702-92F9E0A20422}" srcOrd="0" destOrd="0" presId="urn:microsoft.com/office/officeart/2008/layout/LinedList"/>
    <dgm:cxn modelId="{C320F83F-5060-4F0E-88A6-C41585D8D3E9}" type="presOf" srcId="{CA1F273F-AD12-4D83-98E9-87B7D519515E}" destId="{76807966-C18F-4360-BCB1-DE764BFAF496}" srcOrd="0" destOrd="0" presId="urn:microsoft.com/office/officeart/2008/layout/LinedList"/>
    <dgm:cxn modelId="{04BDE644-A0A0-401A-BA30-ECABB3DB5A2A}" srcId="{BC6A2DB2-898F-42F5-A42E-D2DED743646A}" destId="{FFE541DF-6718-458B-943C-4BA2FCA32561}" srcOrd="2" destOrd="0" parTransId="{BBAF3205-F574-4E7B-83FE-B7A5B1E67BAA}" sibTransId="{813E1015-A05B-45E1-ACFB-75C23859F449}"/>
    <dgm:cxn modelId="{B2DCB257-95AC-4911-8FE2-F7E5937BE6B6}" type="presOf" srcId="{052B478F-CA36-423E-BED3-FC67CA52AFD4}" destId="{213B3408-0A0C-42BE-90EE-7D47D500D9A6}" srcOrd="0" destOrd="0" presId="urn:microsoft.com/office/officeart/2008/layout/LinedList"/>
    <dgm:cxn modelId="{028F3DBE-0EC5-4990-BE00-383B3B783ECA}" type="presOf" srcId="{BC6A2DB2-898F-42F5-A42E-D2DED743646A}" destId="{9A13591B-B852-4782-9210-03248352D67C}" srcOrd="0" destOrd="0" presId="urn:microsoft.com/office/officeart/2008/layout/LinedList"/>
    <dgm:cxn modelId="{C5A8A9D4-19A7-4473-A49C-4CD4469408BE}" srcId="{BC6A2DB2-898F-42F5-A42E-D2DED743646A}" destId="{052B478F-CA36-423E-BED3-FC67CA52AFD4}" srcOrd="1" destOrd="0" parTransId="{2C0DC35A-B6F4-47E2-BDC6-5BA6566B4DDA}" sibTransId="{99648430-1E68-4548-9C47-3A631050ED0A}"/>
    <dgm:cxn modelId="{5F20EBF6-9ED2-4675-B004-A28F338D96DB}" type="presOf" srcId="{6D32E773-E175-4E75-A023-84F9F96CB7EB}" destId="{C7B8FD4B-D680-4D9A-A212-75921AA8338E}" srcOrd="0" destOrd="0" presId="urn:microsoft.com/office/officeart/2008/layout/LinedList"/>
    <dgm:cxn modelId="{D57948FD-7DE2-400B-B342-D54070D3482B}" srcId="{BC6A2DB2-898F-42F5-A42E-D2DED743646A}" destId="{CA1F273F-AD12-4D83-98E9-87B7D519515E}" srcOrd="0" destOrd="0" parTransId="{35B6B19B-1120-4F85-B473-C0F02D84B9EB}" sibTransId="{38FC2B26-4023-4EC3-8D6D-C4099E9ED934}"/>
    <dgm:cxn modelId="{E9BDBDFC-5941-43DA-9B31-9E28BC9DEAF9}" type="presParOf" srcId="{9A13591B-B852-4782-9210-03248352D67C}" destId="{B6C35E00-54D8-45E8-85CB-4F9E06280ECA}" srcOrd="0" destOrd="0" presId="urn:microsoft.com/office/officeart/2008/layout/LinedList"/>
    <dgm:cxn modelId="{80EF7781-1DA6-4D00-A254-0DFF4B5618C0}" type="presParOf" srcId="{9A13591B-B852-4782-9210-03248352D67C}" destId="{DBD4CCDE-2CCE-437E-A6A6-FD76F8469A43}" srcOrd="1" destOrd="0" presId="urn:microsoft.com/office/officeart/2008/layout/LinedList"/>
    <dgm:cxn modelId="{86DCA395-50F5-48EA-8A09-3F76E8E79845}" type="presParOf" srcId="{DBD4CCDE-2CCE-437E-A6A6-FD76F8469A43}" destId="{76807966-C18F-4360-BCB1-DE764BFAF496}" srcOrd="0" destOrd="0" presId="urn:microsoft.com/office/officeart/2008/layout/LinedList"/>
    <dgm:cxn modelId="{A89E9AB2-BC11-42C3-8A2F-01FB6F29A8D6}" type="presParOf" srcId="{DBD4CCDE-2CCE-437E-A6A6-FD76F8469A43}" destId="{ACEE15F7-88EC-461B-B920-A832F256FB17}" srcOrd="1" destOrd="0" presId="urn:microsoft.com/office/officeart/2008/layout/LinedList"/>
    <dgm:cxn modelId="{DC36A18E-4ED7-49FF-AC54-A5C7A12DBDDF}" type="presParOf" srcId="{9A13591B-B852-4782-9210-03248352D67C}" destId="{46735C6F-1784-460C-BDB1-3A0767503A1F}" srcOrd="2" destOrd="0" presId="urn:microsoft.com/office/officeart/2008/layout/LinedList"/>
    <dgm:cxn modelId="{4CAFCE84-FE8E-49E2-AE52-7F8B012D0B42}" type="presParOf" srcId="{9A13591B-B852-4782-9210-03248352D67C}" destId="{6F6F5ADB-0490-45B3-A864-ED6F7BB9D261}" srcOrd="3" destOrd="0" presId="urn:microsoft.com/office/officeart/2008/layout/LinedList"/>
    <dgm:cxn modelId="{0EE1D1D1-BAF4-40BF-95BF-74567981D633}" type="presParOf" srcId="{6F6F5ADB-0490-45B3-A864-ED6F7BB9D261}" destId="{213B3408-0A0C-42BE-90EE-7D47D500D9A6}" srcOrd="0" destOrd="0" presId="urn:microsoft.com/office/officeart/2008/layout/LinedList"/>
    <dgm:cxn modelId="{E21AD244-728D-4943-8848-8888AE3B8EB9}" type="presParOf" srcId="{6F6F5ADB-0490-45B3-A864-ED6F7BB9D261}" destId="{3D536839-B388-4838-B063-A975A5A85D1A}" srcOrd="1" destOrd="0" presId="urn:microsoft.com/office/officeart/2008/layout/LinedList"/>
    <dgm:cxn modelId="{4464BA2F-9623-4A8C-84CA-B6DA6B8CB6CA}" type="presParOf" srcId="{9A13591B-B852-4782-9210-03248352D67C}" destId="{83838392-A863-4F0D-BE15-A5FE8CBF7D8D}" srcOrd="4" destOrd="0" presId="urn:microsoft.com/office/officeart/2008/layout/LinedList"/>
    <dgm:cxn modelId="{A6EF9B9A-466C-423F-804F-5038733C4C54}" type="presParOf" srcId="{9A13591B-B852-4782-9210-03248352D67C}" destId="{6C9B0BFC-267A-4137-9955-52D6C7E0AEEC}" srcOrd="5" destOrd="0" presId="urn:microsoft.com/office/officeart/2008/layout/LinedList"/>
    <dgm:cxn modelId="{33223EAA-82DC-4FAC-AC22-3DC36B0395AF}" type="presParOf" srcId="{6C9B0BFC-267A-4137-9955-52D6C7E0AEEC}" destId="{2CF59964-5425-4948-A702-92F9E0A20422}" srcOrd="0" destOrd="0" presId="urn:microsoft.com/office/officeart/2008/layout/LinedList"/>
    <dgm:cxn modelId="{A95A6B43-DEA1-4411-9CD3-6B5BE7313DDC}" type="presParOf" srcId="{6C9B0BFC-267A-4137-9955-52D6C7E0AEEC}" destId="{9FCCE186-9EC1-4B83-BF61-2F4AD70955C1}" srcOrd="1" destOrd="0" presId="urn:microsoft.com/office/officeart/2008/layout/LinedList"/>
    <dgm:cxn modelId="{5646D690-8596-4B9B-AB99-0D4E55EB1744}" type="presParOf" srcId="{9A13591B-B852-4782-9210-03248352D67C}" destId="{B20DBE71-D6BD-49D9-B11C-8BC1986372F6}" srcOrd="6" destOrd="0" presId="urn:microsoft.com/office/officeart/2008/layout/LinedList"/>
    <dgm:cxn modelId="{444003A6-7571-47A3-B6FD-816DFBB490D4}" type="presParOf" srcId="{9A13591B-B852-4782-9210-03248352D67C}" destId="{39C5346E-B305-4B4A-9B7C-CDD2D43C2D15}" srcOrd="7" destOrd="0" presId="urn:microsoft.com/office/officeart/2008/layout/LinedList"/>
    <dgm:cxn modelId="{A7EFBB23-D2BE-4084-B314-AAE6A5B68F2D}" type="presParOf" srcId="{39C5346E-B305-4B4A-9B7C-CDD2D43C2D15}" destId="{C7B8FD4B-D680-4D9A-A212-75921AA8338E}" srcOrd="0" destOrd="0" presId="urn:microsoft.com/office/officeart/2008/layout/LinedList"/>
    <dgm:cxn modelId="{2275681B-FB40-4568-8DA1-1346BA98D84A}" type="presParOf" srcId="{39C5346E-B305-4B4A-9B7C-CDD2D43C2D15}" destId="{D420CE05-FB2E-461E-94A2-4259216A76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3471B2-43C6-451C-81DF-BE19C912E55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646C5543-941C-4D0B-8FB7-EBA73FC2574F}">
      <dgm:prSet/>
      <dgm:spPr/>
      <dgm:t>
        <a:bodyPr/>
        <a:lstStyle/>
        <a:p>
          <a:r>
            <a:rPr lang="en-US" b="1" dirty="0"/>
            <a:t>Challenge:</a:t>
          </a:r>
          <a:r>
            <a:rPr lang="en-US" dirty="0"/>
            <a:t> Exploding gradients in early training.</a:t>
          </a:r>
        </a:p>
      </dgm:t>
    </dgm:pt>
    <dgm:pt modelId="{41AE0584-B9AE-4190-8BE3-1731189DD746}" type="parTrans" cxnId="{C8ABF153-F5F1-4BF3-9913-1FA009D506F8}">
      <dgm:prSet/>
      <dgm:spPr/>
      <dgm:t>
        <a:bodyPr/>
        <a:lstStyle/>
        <a:p>
          <a:endParaRPr lang="en-US"/>
        </a:p>
      </dgm:t>
    </dgm:pt>
    <dgm:pt modelId="{71E31B26-0B8E-421F-B1E1-0ED92471EAC3}" type="sibTrans" cxnId="{C8ABF153-F5F1-4BF3-9913-1FA009D506F8}">
      <dgm:prSet/>
      <dgm:spPr/>
      <dgm:t>
        <a:bodyPr/>
        <a:lstStyle/>
        <a:p>
          <a:endParaRPr lang="en-US"/>
        </a:p>
      </dgm:t>
    </dgm:pt>
    <dgm:pt modelId="{6E352614-8A79-43F4-BD38-A2A7B95C6C26}">
      <dgm:prSet/>
      <dgm:spPr/>
      <dgm:t>
        <a:bodyPr/>
        <a:lstStyle/>
        <a:p>
          <a:r>
            <a:rPr lang="en-US" b="1"/>
            <a:t>Fix:</a:t>
          </a:r>
          <a:r>
            <a:rPr lang="en-US"/>
            <a:t> Applied gradient clipping to stabilize updates.</a:t>
          </a:r>
        </a:p>
      </dgm:t>
    </dgm:pt>
    <dgm:pt modelId="{DE108374-77C5-469D-AB1D-EC2E77958DA0}" type="parTrans" cxnId="{6CAFF717-8F5C-43F4-93A6-54A5745FDA31}">
      <dgm:prSet/>
      <dgm:spPr/>
      <dgm:t>
        <a:bodyPr/>
        <a:lstStyle/>
        <a:p>
          <a:endParaRPr lang="en-US"/>
        </a:p>
      </dgm:t>
    </dgm:pt>
    <dgm:pt modelId="{F388DEFB-C03E-4807-A399-696379674A2F}" type="sibTrans" cxnId="{6CAFF717-8F5C-43F4-93A6-54A5745FDA31}">
      <dgm:prSet/>
      <dgm:spPr/>
      <dgm:t>
        <a:bodyPr/>
        <a:lstStyle/>
        <a:p>
          <a:endParaRPr lang="en-US"/>
        </a:p>
      </dgm:t>
    </dgm:pt>
    <dgm:pt modelId="{569B8D90-724A-4C9F-B74E-B672F611B506}">
      <dgm:prSet/>
      <dgm:spPr/>
      <dgm:t>
        <a:bodyPr/>
        <a:lstStyle/>
        <a:p>
          <a:r>
            <a:rPr lang="en-US" b="1"/>
            <a:t>Challenge:</a:t>
          </a:r>
          <a:r>
            <a:rPr lang="en-US"/>
            <a:t> High memory usage with embeddings.</a:t>
          </a:r>
        </a:p>
      </dgm:t>
    </dgm:pt>
    <dgm:pt modelId="{355FA3A7-5607-412F-AB57-C36D5A09F375}" type="parTrans" cxnId="{9C45A2BC-6DDF-49DA-AAEA-4266B8DB7606}">
      <dgm:prSet/>
      <dgm:spPr/>
      <dgm:t>
        <a:bodyPr/>
        <a:lstStyle/>
        <a:p>
          <a:endParaRPr lang="en-US"/>
        </a:p>
      </dgm:t>
    </dgm:pt>
    <dgm:pt modelId="{2A06AD64-89ED-46DB-9031-4CEEF2C64DBA}" type="sibTrans" cxnId="{9C45A2BC-6DDF-49DA-AAEA-4266B8DB7606}">
      <dgm:prSet/>
      <dgm:spPr/>
      <dgm:t>
        <a:bodyPr/>
        <a:lstStyle/>
        <a:p>
          <a:endParaRPr lang="en-US"/>
        </a:p>
      </dgm:t>
    </dgm:pt>
    <dgm:pt modelId="{47B62B80-601C-4140-B690-BFA4772CCADA}">
      <dgm:prSet/>
      <dgm:spPr/>
      <dgm:t>
        <a:bodyPr/>
        <a:lstStyle/>
        <a:p>
          <a:r>
            <a:rPr lang="en-US" b="1"/>
            <a:t>Fix:</a:t>
          </a:r>
          <a:r>
            <a:rPr lang="en-US"/>
            <a:t> Freezing pre-trained Word2Vec weights reduced memory load.</a:t>
          </a:r>
        </a:p>
      </dgm:t>
    </dgm:pt>
    <dgm:pt modelId="{7529497B-B13A-4275-97B5-6D083448250D}" type="parTrans" cxnId="{AB457A5F-98D1-4E4D-8152-918BB369426E}">
      <dgm:prSet/>
      <dgm:spPr/>
      <dgm:t>
        <a:bodyPr/>
        <a:lstStyle/>
        <a:p>
          <a:endParaRPr lang="en-US"/>
        </a:p>
      </dgm:t>
    </dgm:pt>
    <dgm:pt modelId="{780DA146-75AA-4795-B7EA-CA5186AB9BBA}" type="sibTrans" cxnId="{AB457A5F-98D1-4E4D-8152-918BB369426E}">
      <dgm:prSet/>
      <dgm:spPr/>
      <dgm:t>
        <a:bodyPr/>
        <a:lstStyle/>
        <a:p>
          <a:endParaRPr lang="en-US"/>
        </a:p>
      </dgm:t>
    </dgm:pt>
    <dgm:pt modelId="{4C5A5F8F-194E-46F8-BCCE-DCF54A2CB37D}">
      <dgm:prSet/>
      <dgm:spPr/>
      <dgm:t>
        <a:bodyPr/>
        <a:lstStyle/>
        <a:p>
          <a:r>
            <a:rPr lang="en-US" b="1"/>
            <a:t>Challenge:</a:t>
          </a:r>
          <a:r>
            <a:rPr lang="en-US"/>
            <a:t> Batch inconsistencies during processing.</a:t>
          </a:r>
        </a:p>
      </dgm:t>
    </dgm:pt>
    <dgm:pt modelId="{CBCEA95B-0F3F-43F8-8CE1-1140B2D69AE5}" type="parTrans" cxnId="{40733F88-7E85-4EF9-A952-25CC2D785385}">
      <dgm:prSet/>
      <dgm:spPr/>
      <dgm:t>
        <a:bodyPr/>
        <a:lstStyle/>
        <a:p>
          <a:endParaRPr lang="en-US"/>
        </a:p>
      </dgm:t>
    </dgm:pt>
    <dgm:pt modelId="{B7FE19A6-1DEF-482F-9C81-6961DDDCA3A6}" type="sibTrans" cxnId="{40733F88-7E85-4EF9-A952-25CC2D785385}">
      <dgm:prSet/>
      <dgm:spPr/>
      <dgm:t>
        <a:bodyPr/>
        <a:lstStyle/>
        <a:p>
          <a:endParaRPr lang="en-US"/>
        </a:p>
      </dgm:t>
    </dgm:pt>
    <dgm:pt modelId="{DB6BD68E-EF16-4AD3-8D1A-8CB81A533256}">
      <dgm:prSet/>
      <dgm:spPr/>
      <dgm:t>
        <a:bodyPr/>
        <a:lstStyle/>
        <a:p>
          <a:r>
            <a:rPr lang="en-US" b="1"/>
            <a:t>Fix:</a:t>
          </a:r>
          <a:r>
            <a:rPr lang="en-US"/>
            <a:t> Added compatibility checks for batch sizes.</a:t>
          </a:r>
        </a:p>
      </dgm:t>
    </dgm:pt>
    <dgm:pt modelId="{BBD24F67-7219-448D-A48F-3F5914A50D4D}" type="parTrans" cxnId="{EB59659C-E9B1-4F11-AAE6-F81B6B3A49DB}">
      <dgm:prSet/>
      <dgm:spPr/>
      <dgm:t>
        <a:bodyPr/>
        <a:lstStyle/>
        <a:p>
          <a:endParaRPr lang="en-US"/>
        </a:p>
      </dgm:t>
    </dgm:pt>
    <dgm:pt modelId="{A9768047-F26D-4A81-ADA4-36A7E4D9B5DC}" type="sibTrans" cxnId="{EB59659C-E9B1-4F11-AAE6-F81B6B3A49DB}">
      <dgm:prSet/>
      <dgm:spPr/>
      <dgm:t>
        <a:bodyPr/>
        <a:lstStyle/>
        <a:p>
          <a:endParaRPr lang="en-US"/>
        </a:p>
      </dgm:t>
    </dgm:pt>
    <dgm:pt modelId="{49375845-BC18-4F15-867A-2CEF8E399F9A}" type="pres">
      <dgm:prSet presAssocID="{003471B2-43C6-451C-81DF-BE19C912E5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AF331D-E7F5-4E20-86A2-70F93726601C}" type="pres">
      <dgm:prSet presAssocID="{646C5543-941C-4D0B-8FB7-EBA73FC2574F}" presName="hierRoot1" presStyleCnt="0">
        <dgm:presLayoutVars>
          <dgm:hierBranch val="init"/>
        </dgm:presLayoutVars>
      </dgm:prSet>
      <dgm:spPr/>
    </dgm:pt>
    <dgm:pt modelId="{5E818463-C7AE-46EB-BD19-9000447B9434}" type="pres">
      <dgm:prSet presAssocID="{646C5543-941C-4D0B-8FB7-EBA73FC2574F}" presName="rootComposite1" presStyleCnt="0"/>
      <dgm:spPr/>
    </dgm:pt>
    <dgm:pt modelId="{60D9413B-9767-44B1-B6DA-1957D5615F8A}" type="pres">
      <dgm:prSet presAssocID="{646C5543-941C-4D0B-8FB7-EBA73FC2574F}" presName="rootText1" presStyleLbl="node0" presStyleIdx="0" presStyleCnt="3">
        <dgm:presLayoutVars>
          <dgm:chPref val="3"/>
        </dgm:presLayoutVars>
      </dgm:prSet>
      <dgm:spPr/>
    </dgm:pt>
    <dgm:pt modelId="{2D515AA2-9A60-4777-8100-A4E99957CCBB}" type="pres">
      <dgm:prSet presAssocID="{646C5543-941C-4D0B-8FB7-EBA73FC2574F}" presName="rootConnector1" presStyleLbl="node1" presStyleIdx="0" presStyleCnt="0"/>
      <dgm:spPr/>
    </dgm:pt>
    <dgm:pt modelId="{B27F02AC-C6E0-4DFD-9AC9-E8D143B4CD47}" type="pres">
      <dgm:prSet presAssocID="{646C5543-941C-4D0B-8FB7-EBA73FC2574F}" presName="hierChild2" presStyleCnt="0"/>
      <dgm:spPr/>
    </dgm:pt>
    <dgm:pt modelId="{4D072061-EC7E-4E7E-885F-07C127323077}" type="pres">
      <dgm:prSet presAssocID="{DE108374-77C5-469D-AB1D-EC2E77958DA0}" presName="Name64" presStyleLbl="parChTrans1D2" presStyleIdx="0" presStyleCnt="3"/>
      <dgm:spPr/>
    </dgm:pt>
    <dgm:pt modelId="{7492591E-0943-4E80-9B9E-342D8CDC2D9F}" type="pres">
      <dgm:prSet presAssocID="{6E352614-8A79-43F4-BD38-A2A7B95C6C26}" presName="hierRoot2" presStyleCnt="0">
        <dgm:presLayoutVars>
          <dgm:hierBranch val="init"/>
        </dgm:presLayoutVars>
      </dgm:prSet>
      <dgm:spPr/>
    </dgm:pt>
    <dgm:pt modelId="{189A8443-EE6D-44CD-B5AE-18FFCC2A80FE}" type="pres">
      <dgm:prSet presAssocID="{6E352614-8A79-43F4-BD38-A2A7B95C6C26}" presName="rootComposite" presStyleCnt="0"/>
      <dgm:spPr/>
    </dgm:pt>
    <dgm:pt modelId="{24F19EBD-376A-4BED-AE6F-2FC59616D54D}" type="pres">
      <dgm:prSet presAssocID="{6E352614-8A79-43F4-BD38-A2A7B95C6C26}" presName="rootText" presStyleLbl="node2" presStyleIdx="0" presStyleCnt="3">
        <dgm:presLayoutVars>
          <dgm:chPref val="3"/>
        </dgm:presLayoutVars>
      </dgm:prSet>
      <dgm:spPr/>
    </dgm:pt>
    <dgm:pt modelId="{86900A80-5727-48CE-95F7-638ABBCC59F3}" type="pres">
      <dgm:prSet presAssocID="{6E352614-8A79-43F4-BD38-A2A7B95C6C26}" presName="rootConnector" presStyleLbl="node2" presStyleIdx="0" presStyleCnt="3"/>
      <dgm:spPr/>
    </dgm:pt>
    <dgm:pt modelId="{4DC1FF24-0379-4337-8548-6AD8F1E45E36}" type="pres">
      <dgm:prSet presAssocID="{6E352614-8A79-43F4-BD38-A2A7B95C6C26}" presName="hierChild4" presStyleCnt="0"/>
      <dgm:spPr/>
    </dgm:pt>
    <dgm:pt modelId="{218FAB9F-E078-40EA-90BA-9D5B239F5A86}" type="pres">
      <dgm:prSet presAssocID="{6E352614-8A79-43F4-BD38-A2A7B95C6C26}" presName="hierChild5" presStyleCnt="0"/>
      <dgm:spPr/>
    </dgm:pt>
    <dgm:pt modelId="{12626C40-847A-4A87-8643-1F367EFC83E2}" type="pres">
      <dgm:prSet presAssocID="{646C5543-941C-4D0B-8FB7-EBA73FC2574F}" presName="hierChild3" presStyleCnt="0"/>
      <dgm:spPr/>
    </dgm:pt>
    <dgm:pt modelId="{454889E9-3262-484E-A54B-989A56A0A12B}" type="pres">
      <dgm:prSet presAssocID="{569B8D90-724A-4C9F-B74E-B672F611B506}" presName="hierRoot1" presStyleCnt="0">
        <dgm:presLayoutVars>
          <dgm:hierBranch val="init"/>
        </dgm:presLayoutVars>
      </dgm:prSet>
      <dgm:spPr/>
    </dgm:pt>
    <dgm:pt modelId="{2312B76E-E67F-4B1F-BFCF-ADB7F4C6425E}" type="pres">
      <dgm:prSet presAssocID="{569B8D90-724A-4C9F-B74E-B672F611B506}" presName="rootComposite1" presStyleCnt="0"/>
      <dgm:spPr/>
    </dgm:pt>
    <dgm:pt modelId="{3F7A6DE4-380C-4AB5-BAF6-54B95F0A44A9}" type="pres">
      <dgm:prSet presAssocID="{569B8D90-724A-4C9F-B74E-B672F611B506}" presName="rootText1" presStyleLbl="node0" presStyleIdx="1" presStyleCnt="3">
        <dgm:presLayoutVars>
          <dgm:chPref val="3"/>
        </dgm:presLayoutVars>
      </dgm:prSet>
      <dgm:spPr/>
    </dgm:pt>
    <dgm:pt modelId="{B549B09F-2E3A-47B5-9201-8335965E1164}" type="pres">
      <dgm:prSet presAssocID="{569B8D90-724A-4C9F-B74E-B672F611B506}" presName="rootConnector1" presStyleLbl="node1" presStyleIdx="0" presStyleCnt="0"/>
      <dgm:spPr/>
    </dgm:pt>
    <dgm:pt modelId="{A87E392D-6540-417A-97A4-DEEAA7C851A4}" type="pres">
      <dgm:prSet presAssocID="{569B8D90-724A-4C9F-B74E-B672F611B506}" presName="hierChild2" presStyleCnt="0"/>
      <dgm:spPr/>
    </dgm:pt>
    <dgm:pt modelId="{A7D147C7-0B16-4051-B6F9-7BB6A2375073}" type="pres">
      <dgm:prSet presAssocID="{7529497B-B13A-4275-97B5-6D083448250D}" presName="Name64" presStyleLbl="parChTrans1D2" presStyleIdx="1" presStyleCnt="3"/>
      <dgm:spPr/>
    </dgm:pt>
    <dgm:pt modelId="{15CC4207-7195-46BB-B10C-C05306F05264}" type="pres">
      <dgm:prSet presAssocID="{47B62B80-601C-4140-B690-BFA4772CCADA}" presName="hierRoot2" presStyleCnt="0">
        <dgm:presLayoutVars>
          <dgm:hierBranch val="init"/>
        </dgm:presLayoutVars>
      </dgm:prSet>
      <dgm:spPr/>
    </dgm:pt>
    <dgm:pt modelId="{E10B0329-1339-4348-A8B3-721FA00DBBE3}" type="pres">
      <dgm:prSet presAssocID="{47B62B80-601C-4140-B690-BFA4772CCADA}" presName="rootComposite" presStyleCnt="0"/>
      <dgm:spPr/>
    </dgm:pt>
    <dgm:pt modelId="{422BAB86-3303-4818-9C4D-2A2CC48CF445}" type="pres">
      <dgm:prSet presAssocID="{47B62B80-601C-4140-B690-BFA4772CCADA}" presName="rootText" presStyleLbl="node2" presStyleIdx="1" presStyleCnt="3">
        <dgm:presLayoutVars>
          <dgm:chPref val="3"/>
        </dgm:presLayoutVars>
      </dgm:prSet>
      <dgm:spPr/>
    </dgm:pt>
    <dgm:pt modelId="{E78F1D07-5494-430C-92EE-B997A95D9E85}" type="pres">
      <dgm:prSet presAssocID="{47B62B80-601C-4140-B690-BFA4772CCADA}" presName="rootConnector" presStyleLbl="node2" presStyleIdx="1" presStyleCnt="3"/>
      <dgm:spPr/>
    </dgm:pt>
    <dgm:pt modelId="{339160E2-AFE3-4B03-BFD6-C4347BF2FECB}" type="pres">
      <dgm:prSet presAssocID="{47B62B80-601C-4140-B690-BFA4772CCADA}" presName="hierChild4" presStyleCnt="0"/>
      <dgm:spPr/>
    </dgm:pt>
    <dgm:pt modelId="{087E4451-65BA-4F00-8C9F-CCF2248FC448}" type="pres">
      <dgm:prSet presAssocID="{47B62B80-601C-4140-B690-BFA4772CCADA}" presName="hierChild5" presStyleCnt="0"/>
      <dgm:spPr/>
    </dgm:pt>
    <dgm:pt modelId="{DA8B85CA-9A41-4062-B03A-0B0D4B084EC0}" type="pres">
      <dgm:prSet presAssocID="{569B8D90-724A-4C9F-B74E-B672F611B506}" presName="hierChild3" presStyleCnt="0"/>
      <dgm:spPr/>
    </dgm:pt>
    <dgm:pt modelId="{6D7276DE-04BD-48AF-B954-B3A2A3C8AB30}" type="pres">
      <dgm:prSet presAssocID="{4C5A5F8F-194E-46F8-BCCE-DCF54A2CB37D}" presName="hierRoot1" presStyleCnt="0">
        <dgm:presLayoutVars>
          <dgm:hierBranch val="init"/>
        </dgm:presLayoutVars>
      </dgm:prSet>
      <dgm:spPr/>
    </dgm:pt>
    <dgm:pt modelId="{6C4D3356-5869-4E0C-B84C-58D482C6E242}" type="pres">
      <dgm:prSet presAssocID="{4C5A5F8F-194E-46F8-BCCE-DCF54A2CB37D}" presName="rootComposite1" presStyleCnt="0"/>
      <dgm:spPr/>
    </dgm:pt>
    <dgm:pt modelId="{BC86E021-3EB8-4DEB-A752-4B649CFE334B}" type="pres">
      <dgm:prSet presAssocID="{4C5A5F8F-194E-46F8-BCCE-DCF54A2CB37D}" presName="rootText1" presStyleLbl="node0" presStyleIdx="2" presStyleCnt="3">
        <dgm:presLayoutVars>
          <dgm:chPref val="3"/>
        </dgm:presLayoutVars>
      </dgm:prSet>
      <dgm:spPr/>
    </dgm:pt>
    <dgm:pt modelId="{3B70612B-FE97-494B-9F18-DFEE7CF7F8E9}" type="pres">
      <dgm:prSet presAssocID="{4C5A5F8F-194E-46F8-BCCE-DCF54A2CB37D}" presName="rootConnector1" presStyleLbl="node1" presStyleIdx="0" presStyleCnt="0"/>
      <dgm:spPr/>
    </dgm:pt>
    <dgm:pt modelId="{A60EDC91-6C50-4900-B8B9-BCEAE0C8F4F7}" type="pres">
      <dgm:prSet presAssocID="{4C5A5F8F-194E-46F8-BCCE-DCF54A2CB37D}" presName="hierChild2" presStyleCnt="0"/>
      <dgm:spPr/>
    </dgm:pt>
    <dgm:pt modelId="{BB7C7851-BACB-4F73-A9E9-4BB841670AB3}" type="pres">
      <dgm:prSet presAssocID="{BBD24F67-7219-448D-A48F-3F5914A50D4D}" presName="Name64" presStyleLbl="parChTrans1D2" presStyleIdx="2" presStyleCnt="3"/>
      <dgm:spPr/>
    </dgm:pt>
    <dgm:pt modelId="{1275A886-1886-4ED2-945E-77261F789EA1}" type="pres">
      <dgm:prSet presAssocID="{DB6BD68E-EF16-4AD3-8D1A-8CB81A533256}" presName="hierRoot2" presStyleCnt="0">
        <dgm:presLayoutVars>
          <dgm:hierBranch val="init"/>
        </dgm:presLayoutVars>
      </dgm:prSet>
      <dgm:spPr/>
    </dgm:pt>
    <dgm:pt modelId="{62FA7274-68CD-4052-8DD0-0D5404BA3D24}" type="pres">
      <dgm:prSet presAssocID="{DB6BD68E-EF16-4AD3-8D1A-8CB81A533256}" presName="rootComposite" presStyleCnt="0"/>
      <dgm:spPr/>
    </dgm:pt>
    <dgm:pt modelId="{6E4483F5-3BD6-4398-B017-233E3957A0D2}" type="pres">
      <dgm:prSet presAssocID="{DB6BD68E-EF16-4AD3-8D1A-8CB81A533256}" presName="rootText" presStyleLbl="node2" presStyleIdx="2" presStyleCnt="3">
        <dgm:presLayoutVars>
          <dgm:chPref val="3"/>
        </dgm:presLayoutVars>
      </dgm:prSet>
      <dgm:spPr/>
    </dgm:pt>
    <dgm:pt modelId="{9746F062-F3E1-43E3-9D34-79D2C655FBD0}" type="pres">
      <dgm:prSet presAssocID="{DB6BD68E-EF16-4AD3-8D1A-8CB81A533256}" presName="rootConnector" presStyleLbl="node2" presStyleIdx="2" presStyleCnt="3"/>
      <dgm:spPr/>
    </dgm:pt>
    <dgm:pt modelId="{00DB3822-6F98-4820-8CC6-0FC300EA6E20}" type="pres">
      <dgm:prSet presAssocID="{DB6BD68E-EF16-4AD3-8D1A-8CB81A533256}" presName="hierChild4" presStyleCnt="0"/>
      <dgm:spPr/>
    </dgm:pt>
    <dgm:pt modelId="{A0A411CC-49F3-4027-A082-8EC9E4CE0398}" type="pres">
      <dgm:prSet presAssocID="{DB6BD68E-EF16-4AD3-8D1A-8CB81A533256}" presName="hierChild5" presStyleCnt="0"/>
      <dgm:spPr/>
    </dgm:pt>
    <dgm:pt modelId="{FD5A14BF-D810-4773-A3C2-7E5318783D37}" type="pres">
      <dgm:prSet presAssocID="{4C5A5F8F-194E-46F8-BCCE-DCF54A2CB37D}" presName="hierChild3" presStyleCnt="0"/>
      <dgm:spPr/>
    </dgm:pt>
  </dgm:ptLst>
  <dgm:cxnLst>
    <dgm:cxn modelId="{6CAFF717-8F5C-43F4-93A6-54A5745FDA31}" srcId="{646C5543-941C-4D0B-8FB7-EBA73FC2574F}" destId="{6E352614-8A79-43F4-BD38-A2A7B95C6C26}" srcOrd="0" destOrd="0" parTransId="{DE108374-77C5-469D-AB1D-EC2E77958DA0}" sibTransId="{F388DEFB-C03E-4807-A399-696379674A2F}"/>
    <dgm:cxn modelId="{4B56101A-68CF-44CB-88A5-598663155B50}" type="presOf" srcId="{DB6BD68E-EF16-4AD3-8D1A-8CB81A533256}" destId="{6E4483F5-3BD6-4398-B017-233E3957A0D2}" srcOrd="0" destOrd="0" presId="urn:microsoft.com/office/officeart/2009/3/layout/HorizontalOrganizationChart"/>
    <dgm:cxn modelId="{B7F88A28-4D87-4443-A64C-DC1BC8C52C0D}" type="presOf" srcId="{DE108374-77C5-469D-AB1D-EC2E77958DA0}" destId="{4D072061-EC7E-4E7E-885F-07C127323077}" srcOrd="0" destOrd="0" presId="urn:microsoft.com/office/officeart/2009/3/layout/HorizontalOrganizationChart"/>
    <dgm:cxn modelId="{E258985D-78D8-4861-A1C0-2A0A037B02F0}" type="presOf" srcId="{7529497B-B13A-4275-97B5-6D083448250D}" destId="{A7D147C7-0B16-4051-B6F9-7BB6A2375073}" srcOrd="0" destOrd="0" presId="urn:microsoft.com/office/officeart/2009/3/layout/HorizontalOrganizationChart"/>
    <dgm:cxn modelId="{AB457A5F-98D1-4E4D-8152-918BB369426E}" srcId="{569B8D90-724A-4C9F-B74E-B672F611B506}" destId="{47B62B80-601C-4140-B690-BFA4772CCADA}" srcOrd="0" destOrd="0" parTransId="{7529497B-B13A-4275-97B5-6D083448250D}" sibTransId="{780DA146-75AA-4795-B7EA-CA5186AB9BBA}"/>
    <dgm:cxn modelId="{C6FC526B-7216-4A38-9D1F-1D0C0D275A89}" type="presOf" srcId="{569B8D90-724A-4C9F-B74E-B672F611B506}" destId="{3F7A6DE4-380C-4AB5-BAF6-54B95F0A44A9}" srcOrd="0" destOrd="0" presId="urn:microsoft.com/office/officeart/2009/3/layout/HorizontalOrganizationChart"/>
    <dgm:cxn modelId="{CAC8306C-CCBA-4CE4-ACCD-67CEE7D8480E}" type="presOf" srcId="{646C5543-941C-4D0B-8FB7-EBA73FC2574F}" destId="{2D515AA2-9A60-4777-8100-A4E99957CCBB}" srcOrd="1" destOrd="0" presId="urn:microsoft.com/office/officeart/2009/3/layout/HorizontalOrganizationChart"/>
    <dgm:cxn modelId="{A134B452-8455-4AC1-9F02-F142320034D8}" type="presOf" srcId="{47B62B80-601C-4140-B690-BFA4772CCADA}" destId="{E78F1D07-5494-430C-92EE-B997A95D9E85}" srcOrd="1" destOrd="0" presId="urn:microsoft.com/office/officeart/2009/3/layout/HorizontalOrganizationChart"/>
    <dgm:cxn modelId="{C8ABF153-F5F1-4BF3-9913-1FA009D506F8}" srcId="{003471B2-43C6-451C-81DF-BE19C912E55F}" destId="{646C5543-941C-4D0B-8FB7-EBA73FC2574F}" srcOrd="0" destOrd="0" parTransId="{41AE0584-B9AE-4190-8BE3-1731189DD746}" sibTransId="{71E31B26-0B8E-421F-B1E1-0ED92471EAC3}"/>
    <dgm:cxn modelId="{A0C30478-25D2-419B-A037-9CA780114716}" type="presOf" srcId="{47B62B80-601C-4140-B690-BFA4772CCADA}" destId="{422BAB86-3303-4818-9C4D-2A2CC48CF445}" srcOrd="0" destOrd="0" presId="urn:microsoft.com/office/officeart/2009/3/layout/HorizontalOrganizationChart"/>
    <dgm:cxn modelId="{40733F88-7E85-4EF9-A952-25CC2D785385}" srcId="{003471B2-43C6-451C-81DF-BE19C912E55F}" destId="{4C5A5F8F-194E-46F8-BCCE-DCF54A2CB37D}" srcOrd="2" destOrd="0" parTransId="{CBCEA95B-0F3F-43F8-8CE1-1140B2D69AE5}" sibTransId="{B7FE19A6-1DEF-482F-9C81-6961DDDCA3A6}"/>
    <dgm:cxn modelId="{2BD9C288-715B-4B68-8DC0-4DAC3950D142}" type="presOf" srcId="{003471B2-43C6-451C-81DF-BE19C912E55F}" destId="{49375845-BC18-4F15-867A-2CEF8E399F9A}" srcOrd="0" destOrd="0" presId="urn:microsoft.com/office/officeart/2009/3/layout/HorizontalOrganizationChart"/>
    <dgm:cxn modelId="{B0D4E38C-BCFD-4C9C-9EDE-E912D84F464E}" type="presOf" srcId="{DB6BD68E-EF16-4AD3-8D1A-8CB81A533256}" destId="{9746F062-F3E1-43E3-9D34-79D2C655FBD0}" srcOrd="1" destOrd="0" presId="urn:microsoft.com/office/officeart/2009/3/layout/HorizontalOrganizationChart"/>
    <dgm:cxn modelId="{99C8D98E-AF8B-442B-B781-D2A8F607D66A}" type="presOf" srcId="{4C5A5F8F-194E-46F8-BCCE-DCF54A2CB37D}" destId="{3B70612B-FE97-494B-9F18-DFEE7CF7F8E9}" srcOrd="1" destOrd="0" presId="urn:microsoft.com/office/officeart/2009/3/layout/HorizontalOrganizationChart"/>
    <dgm:cxn modelId="{EB59659C-E9B1-4F11-AAE6-F81B6B3A49DB}" srcId="{4C5A5F8F-194E-46F8-BCCE-DCF54A2CB37D}" destId="{DB6BD68E-EF16-4AD3-8D1A-8CB81A533256}" srcOrd="0" destOrd="0" parTransId="{BBD24F67-7219-448D-A48F-3F5914A50D4D}" sibTransId="{A9768047-F26D-4A81-ADA4-36A7E4D9B5DC}"/>
    <dgm:cxn modelId="{8217BE9C-1639-487D-B269-DBF6194B19D8}" type="presOf" srcId="{6E352614-8A79-43F4-BD38-A2A7B95C6C26}" destId="{24F19EBD-376A-4BED-AE6F-2FC59616D54D}" srcOrd="0" destOrd="0" presId="urn:microsoft.com/office/officeart/2009/3/layout/HorizontalOrganizationChart"/>
    <dgm:cxn modelId="{F5F0CF9F-D1F2-4CB2-9E09-7ECB89663309}" type="presOf" srcId="{6E352614-8A79-43F4-BD38-A2A7B95C6C26}" destId="{86900A80-5727-48CE-95F7-638ABBCC59F3}" srcOrd="1" destOrd="0" presId="urn:microsoft.com/office/officeart/2009/3/layout/HorizontalOrganizationChart"/>
    <dgm:cxn modelId="{B66F8DA9-DF3D-4BB3-8206-724868E95A56}" type="presOf" srcId="{646C5543-941C-4D0B-8FB7-EBA73FC2574F}" destId="{60D9413B-9767-44B1-B6DA-1957D5615F8A}" srcOrd="0" destOrd="0" presId="urn:microsoft.com/office/officeart/2009/3/layout/HorizontalOrganizationChart"/>
    <dgm:cxn modelId="{33A111AA-92AD-4361-9DB3-DC3EE7FF6CB3}" type="presOf" srcId="{BBD24F67-7219-448D-A48F-3F5914A50D4D}" destId="{BB7C7851-BACB-4F73-A9E9-4BB841670AB3}" srcOrd="0" destOrd="0" presId="urn:microsoft.com/office/officeart/2009/3/layout/HorizontalOrganizationChart"/>
    <dgm:cxn modelId="{9C45A2BC-6DDF-49DA-AAEA-4266B8DB7606}" srcId="{003471B2-43C6-451C-81DF-BE19C912E55F}" destId="{569B8D90-724A-4C9F-B74E-B672F611B506}" srcOrd="1" destOrd="0" parTransId="{355FA3A7-5607-412F-AB57-C36D5A09F375}" sibTransId="{2A06AD64-89ED-46DB-9031-4CEEF2C64DBA}"/>
    <dgm:cxn modelId="{E32B00F6-E054-46D4-B49F-A783330932A7}" type="presOf" srcId="{4C5A5F8F-194E-46F8-BCCE-DCF54A2CB37D}" destId="{BC86E021-3EB8-4DEB-A752-4B649CFE334B}" srcOrd="0" destOrd="0" presId="urn:microsoft.com/office/officeart/2009/3/layout/HorizontalOrganizationChart"/>
    <dgm:cxn modelId="{C1BA4AFB-068F-4764-A8F5-99DCF77D447A}" type="presOf" srcId="{569B8D90-724A-4C9F-B74E-B672F611B506}" destId="{B549B09F-2E3A-47B5-9201-8335965E1164}" srcOrd="1" destOrd="0" presId="urn:microsoft.com/office/officeart/2009/3/layout/HorizontalOrganizationChart"/>
    <dgm:cxn modelId="{F6625766-B0AF-4341-BF9B-77C7A90CA718}" type="presParOf" srcId="{49375845-BC18-4F15-867A-2CEF8E399F9A}" destId="{9CAF331D-E7F5-4E20-86A2-70F93726601C}" srcOrd="0" destOrd="0" presId="urn:microsoft.com/office/officeart/2009/3/layout/HorizontalOrganizationChart"/>
    <dgm:cxn modelId="{3F8CFD62-0A9B-4685-B07A-685DCE68802A}" type="presParOf" srcId="{9CAF331D-E7F5-4E20-86A2-70F93726601C}" destId="{5E818463-C7AE-46EB-BD19-9000447B9434}" srcOrd="0" destOrd="0" presId="urn:microsoft.com/office/officeart/2009/3/layout/HorizontalOrganizationChart"/>
    <dgm:cxn modelId="{2CCA4EE0-3753-44C7-8D79-6537269EB32F}" type="presParOf" srcId="{5E818463-C7AE-46EB-BD19-9000447B9434}" destId="{60D9413B-9767-44B1-B6DA-1957D5615F8A}" srcOrd="0" destOrd="0" presId="urn:microsoft.com/office/officeart/2009/3/layout/HorizontalOrganizationChart"/>
    <dgm:cxn modelId="{5266917E-0285-4011-A186-16D886D259FC}" type="presParOf" srcId="{5E818463-C7AE-46EB-BD19-9000447B9434}" destId="{2D515AA2-9A60-4777-8100-A4E99957CCBB}" srcOrd="1" destOrd="0" presId="urn:microsoft.com/office/officeart/2009/3/layout/HorizontalOrganizationChart"/>
    <dgm:cxn modelId="{6A6F5FAA-E36C-472E-B677-B964206E124F}" type="presParOf" srcId="{9CAF331D-E7F5-4E20-86A2-70F93726601C}" destId="{B27F02AC-C6E0-4DFD-9AC9-E8D143B4CD47}" srcOrd="1" destOrd="0" presId="urn:microsoft.com/office/officeart/2009/3/layout/HorizontalOrganizationChart"/>
    <dgm:cxn modelId="{D3259682-21C9-486F-A261-DFF604EA65FA}" type="presParOf" srcId="{B27F02AC-C6E0-4DFD-9AC9-E8D143B4CD47}" destId="{4D072061-EC7E-4E7E-885F-07C127323077}" srcOrd="0" destOrd="0" presId="urn:microsoft.com/office/officeart/2009/3/layout/HorizontalOrganizationChart"/>
    <dgm:cxn modelId="{93B8B330-871A-49B4-96C4-C941CD5C63B8}" type="presParOf" srcId="{B27F02AC-C6E0-4DFD-9AC9-E8D143B4CD47}" destId="{7492591E-0943-4E80-9B9E-342D8CDC2D9F}" srcOrd="1" destOrd="0" presId="urn:microsoft.com/office/officeart/2009/3/layout/HorizontalOrganizationChart"/>
    <dgm:cxn modelId="{86A5AD43-379E-4A8E-AAA3-B3FBFF75E242}" type="presParOf" srcId="{7492591E-0943-4E80-9B9E-342D8CDC2D9F}" destId="{189A8443-EE6D-44CD-B5AE-18FFCC2A80FE}" srcOrd="0" destOrd="0" presId="urn:microsoft.com/office/officeart/2009/3/layout/HorizontalOrganizationChart"/>
    <dgm:cxn modelId="{5A2C52AB-9608-4E2B-8C11-D12CC119E7FE}" type="presParOf" srcId="{189A8443-EE6D-44CD-B5AE-18FFCC2A80FE}" destId="{24F19EBD-376A-4BED-AE6F-2FC59616D54D}" srcOrd="0" destOrd="0" presId="urn:microsoft.com/office/officeart/2009/3/layout/HorizontalOrganizationChart"/>
    <dgm:cxn modelId="{65694186-7035-450F-B354-68F0C2B4D2E6}" type="presParOf" srcId="{189A8443-EE6D-44CD-B5AE-18FFCC2A80FE}" destId="{86900A80-5727-48CE-95F7-638ABBCC59F3}" srcOrd="1" destOrd="0" presId="urn:microsoft.com/office/officeart/2009/3/layout/HorizontalOrganizationChart"/>
    <dgm:cxn modelId="{8CFBFFA4-BC56-4986-825C-CB3519517A19}" type="presParOf" srcId="{7492591E-0943-4E80-9B9E-342D8CDC2D9F}" destId="{4DC1FF24-0379-4337-8548-6AD8F1E45E36}" srcOrd="1" destOrd="0" presId="urn:microsoft.com/office/officeart/2009/3/layout/HorizontalOrganizationChart"/>
    <dgm:cxn modelId="{9941414B-3FC2-42F1-8568-2A264EA2527A}" type="presParOf" srcId="{7492591E-0943-4E80-9B9E-342D8CDC2D9F}" destId="{218FAB9F-E078-40EA-90BA-9D5B239F5A86}" srcOrd="2" destOrd="0" presId="urn:microsoft.com/office/officeart/2009/3/layout/HorizontalOrganizationChart"/>
    <dgm:cxn modelId="{73EB4057-A271-4D2E-A700-07E6E1759393}" type="presParOf" srcId="{9CAF331D-E7F5-4E20-86A2-70F93726601C}" destId="{12626C40-847A-4A87-8643-1F367EFC83E2}" srcOrd="2" destOrd="0" presId="urn:microsoft.com/office/officeart/2009/3/layout/HorizontalOrganizationChart"/>
    <dgm:cxn modelId="{EB5172AC-FFAA-478F-9E31-AEEDDA298770}" type="presParOf" srcId="{49375845-BC18-4F15-867A-2CEF8E399F9A}" destId="{454889E9-3262-484E-A54B-989A56A0A12B}" srcOrd="1" destOrd="0" presId="urn:microsoft.com/office/officeart/2009/3/layout/HorizontalOrganizationChart"/>
    <dgm:cxn modelId="{D1D972D9-58AD-4B45-B361-F07B7F039A8A}" type="presParOf" srcId="{454889E9-3262-484E-A54B-989A56A0A12B}" destId="{2312B76E-E67F-4B1F-BFCF-ADB7F4C6425E}" srcOrd="0" destOrd="0" presId="urn:microsoft.com/office/officeart/2009/3/layout/HorizontalOrganizationChart"/>
    <dgm:cxn modelId="{5FBE3026-C3D9-4C32-8144-A62F7AD8C538}" type="presParOf" srcId="{2312B76E-E67F-4B1F-BFCF-ADB7F4C6425E}" destId="{3F7A6DE4-380C-4AB5-BAF6-54B95F0A44A9}" srcOrd="0" destOrd="0" presId="urn:microsoft.com/office/officeart/2009/3/layout/HorizontalOrganizationChart"/>
    <dgm:cxn modelId="{B8808C12-04A8-4D11-A55B-67479B555745}" type="presParOf" srcId="{2312B76E-E67F-4B1F-BFCF-ADB7F4C6425E}" destId="{B549B09F-2E3A-47B5-9201-8335965E1164}" srcOrd="1" destOrd="0" presId="urn:microsoft.com/office/officeart/2009/3/layout/HorizontalOrganizationChart"/>
    <dgm:cxn modelId="{9EB268E0-9F1C-49C4-AE97-C49FBEE3A6CE}" type="presParOf" srcId="{454889E9-3262-484E-A54B-989A56A0A12B}" destId="{A87E392D-6540-417A-97A4-DEEAA7C851A4}" srcOrd="1" destOrd="0" presId="urn:microsoft.com/office/officeart/2009/3/layout/HorizontalOrganizationChart"/>
    <dgm:cxn modelId="{8CC7D6F8-7A0B-440F-ADF4-2BBF1E8FA59D}" type="presParOf" srcId="{A87E392D-6540-417A-97A4-DEEAA7C851A4}" destId="{A7D147C7-0B16-4051-B6F9-7BB6A2375073}" srcOrd="0" destOrd="0" presId="urn:microsoft.com/office/officeart/2009/3/layout/HorizontalOrganizationChart"/>
    <dgm:cxn modelId="{8D9C0B58-7FF6-4D2B-BA91-E4F5B0F043D1}" type="presParOf" srcId="{A87E392D-6540-417A-97A4-DEEAA7C851A4}" destId="{15CC4207-7195-46BB-B10C-C05306F05264}" srcOrd="1" destOrd="0" presId="urn:microsoft.com/office/officeart/2009/3/layout/HorizontalOrganizationChart"/>
    <dgm:cxn modelId="{9DFB4C2F-D0A3-41C5-8DE0-97CF6F01FC9C}" type="presParOf" srcId="{15CC4207-7195-46BB-B10C-C05306F05264}" destId="{E10B0329-1339-4348-A8B3-721FA00DBBE3}" srcOrd="0" destOrd="0" presId="urn:microsoft.com/office/officeart/2009/3/layout/HorizontalOrganizationChart"/>
    <dgm:cxn modelId="{AB17B4BD-A822-40BD-B71B-C6E5E628C683}" type="presParOf" srcId="{E10B0329-1339-4348-A8B3-721FA00DBBE3}" destId="{422BAB86-3303-4818-9C4D-2A2CC48CF445}" srcOrd="0" destOrd="0" presId="urn:microsoft.com/office/officeart/2009/3/layout/HorizontalOrganizationChart"/>
    <dgm:cxn modelId="{815DE2E9-D594-4820-8031-EAF8C88C6E7C}" type="presParOf" srcId="{E10B0329-1339-4348-A8B3-721FA00DBBE3}" destId="{E78F1D07-5494-430C-92EE-B997A95D9E85}" srcOrd="1" destOrd="0" presId="urn:microsoft.com/office/officeart/2009/3/layout/HorizontalOrganizationChart"/>
    <dgm:cxn modelId="{5BB4D6C6-46C5-48D0-909A-46C7F7B28171}" type="presParOf" srcId="{15CC4207-7195-46BB-B10C-C05306F05264}" destId="{339160E2-AFE3-4B03-BFD6-C4347BF2FECB}" srcOrd="1" destOrd="0" presId="urn:microsoft.com/office/officeart/2009/3/layout/HorizontalOrganizationChart"/>
    <dgm:cxn modelId="{3F284421-E183-4211-865D-E989D41C5299}" type="presParOf" srcId="{15CC4207-7195-46BB-B10C-C05306F05264}" destId="{087E4451-65BA-4F00-8C9F-CCF2248FC448}" srcOrd="2" destOrd="0" presId="urn:microsoft.com/office/officeart/2009/3/layout/HorizontalOrganizationChart"/>
    <dgm:cxn modelId="{7AFF7971-43E7-4F2C-99B0-C3344C44E387}" type="presParOf" srcId="{454889E9-3262-484E-A54B-989A56A0A12B}" destId="{DA8B85CA-9A41-4062-B03A-0B0D4B084EC0}" srcOrd="2" destOrd="0" presId="urn:microsoft.com/office/officeart/2009/3/layout/HorizontalOrganizationChart"/>
    <dgm:cxn modelId="{18D58DFA-3464-4E12-B322-DCEE3131CEBA}" type="presParOf" srcId="{49375845-BC18-4F15-867A-2CEF8E399F9A}" destId="{6D7276DE-04BD-48AF-B954-B3A2A3C8AB30}" srcOrd="2" destOrd="0" presId="urn:microsoft.com/office/officeart/2009/3/layout/HorizontalOrganizationChart"/>
    <dgm:cxn modelId="{EBC098B7-2E34-4DED-BD91-EECB673CBF7B}" type="presParOf" srcId="{6D7276DE-04BD-48AF-B954-B3A2A3C8AB30}" destId="{6C4D3356-5869-4E0C-B84C-58D482C6E242}" srcOrd="0" destOrd="0" presId="urn:microsoft.com/office/officeart/2009/3/layout/HorizontalOrganizationChart"/>
    <dgm:cxn modelId="{11CE42C2-EB2B-4062-8095-9B6373F8D280}" type="presParOf" srcId="{6C4D3356-5869-4E0C-B84C-58D482C6E242}" destId="{BC86E021-3EB8-4DEB-A752-4B649CFE334B}" srcOrd="0" destOrd="0" presId="urn:microsoft.com/office/officeart/2009/3/layout/HorizontalOrganizationChart"/>
    <dgm:cxn modelId="{EAE2391A-7556-4542-9BBB-3B700E7A073B}" type="presParOf" srcId="{6C4D3356-5869-4E0C-B84C-58D482C6E242}" destId="{3B70612B-FE97-494B-9F18-DFEE7CF7F8E9}" srcOrd="1" destOrd="0" presId="urn:microsoft.com/office/officeart/2009/3/layout/HorizontalOrganizationChart"/>
    <dgm:cxn modelId="{9057F459-D8C1-483B-AD28-A22844EE7DE3}" type="presParOf" srcId="{6D7276DE-04BD-48AF-B954-B3A2A3C8AB30}" destId="{A60EDC91-6C50-4900-B8B9-BCEAE0C8F4F7}" srcOrd="1" destOrd="0" presId="urn:microsoft.com/office/officeart/2009/3/layout/HorizontalOrganizationChart"/>
    <dgm:cxn modelId="{03610F98-D84F-40AC-A8B8-5622CAE758FC}" type="presParOf" srcId="{A60EDC91-6C50-4900-B8B9-BCEAE0C8F4F7}" destId="{BB7C7851-BACB-4F73-A9E9-4BB841670AB3}" srcOrd="0" destOrd="0" presId="urn:microsoft.com/office/officeart/2009/3/layout/HorizontalOrganizationChart"/>
    <dgm:cxn modelId="{5A2E620A-C669-4034-8EB8-431EDA20C7A9}" type="presParOf" srcId="{A60EDC91-6C50-4900-B8B9-BCEAE0C8F4F7}" destId="{1275A886-1886-4ED2-945E-77261F789EA1}" srcOrd="1" destOrd="0" presId="urn:microsoft.com/office/officeart/2009/3/layout/HorizontalOrganizationChart"/>
    <dgm:cxn modelId="{E08F2E2C-3633-4612-AD15-53FE16D4C7DE}" type="presParOf" srcId="{1275A886-1886-4ED2-945E-77261F789EA1}" destId="{62FA7274-68CD-4052-8DD0-0D5404BA3D24}" srcOrd="0" destOrd="0" presId="urn:microsoft.com/office/officeart/2009/3/layout/HorizontalOrganizationChart"/>
    <dgm:cxn modelId="{12840650-7AAE-467F-9A8B-820FD93451F0}" type="presParOf" srcId="{62FA7274-68CD-4052-8DD0-0D5404BA3D24}" destId="{6E4483F5-3BD6-4398-B017-233E3957A0D2}" srcOrd="0" destOrd="0" presId="urn:microsoft.com/office/officeart/2009/3/layout/HorizontalOrganizationChart"/>
    <dgm:cxn modelId="{34FD77D5-BF6F-496D-AD9A-0A3A1E23DB67}" type="presParOf" srcId="{62FA7274-68CD-4052-8DD0-0D5404BA3D24}" destId="{9746F062-F3E1-43E3-9D34-79D2C655FBD0}" srcOrd="1" destOrd="0" presId="urn:microsoft.com/office/officeart/2009/3/layout/HorizontalOrganizationChart"/>
    <dgm:cxn modelId="{E4D2CFE8-49D6-485F-86E5-3CBF27211E86}" type="presParOf" srcId="{1275A886-1886-4ED2-945E-77261F789EA1}" destId="{00DB3822-6F98-4820-8CC6-0FC300EA6E20}" srcOrd="1" destOrd="0" presId="urn:microsoft.com/office/officeart/2009/3/layout/HorizontalOrganizationChart"/>
    <dgm:cxn modelId="{3054D367-B878-435C-8D3D-035DD99235AC}" type="presParOf" srcId="{1275A886-1886-4ED2-945E-77261F789EA1}" destId="{A0A411CC-49F3-4027-A082-8EC9E4CE0398}" srcOrd="2" destOrd="0" presId="urn:microsoft.com/office/officeart/2009/3/layout/HorizontalOrganizationChart"/>
    <dgm:cxn modelId="{FF5C4070-9064-4AE5-BE20-48989A6DFF3B}" type="presParOf" srcId="{6D7276DE-04BD-48AF-B954-B3A2A3C8AB30}" destId="{FD5A14BF-D810-4773-A3C2-7E5318783D3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14D3EC-FF6D-4786-867A-7D734443A6B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BD40F-5798-4CFC-BDC8-AE1D827C08C9}">
      <dgm:prSet/>
      <dgm:spPr/>
      <dgm:t>
        <a:bodyPr/>
        <a:lstStyle/>
        <a:p>
          <a:r>
            <a:rPr lang="en-US" b="1" dirty="0"/>
            <a:t>Preprocessing and Embedding</a:t>
          </a:r>
          <a:endParaRPr lang="en-US" dirty="0"/>
        </a:p>
      </dgm:t>
    </dgm:pt>
    <dgm:pt modelId="{BA1C7D13-D0E8-42AF-B071-6C1F56E87206}" type="parTrans" cxnId="{B6CAAA4B-F68D-4C89-9C7B-10834DCD3D1D}">
      <dgm:prSet/>
      <dgm:spPr/>
      <dgm:t>
        <a:bodyPr/>
        <a:lstStyle/>
        <a:p>
          <a:endParaRPr lang="en-US"/>
        </a:p>
      </dgm:t>
    </dgm:pt>
    <dgm:pt modelId="{13BA4CEF-5643-4C0B-AEBB-4C3DECC7BFF3}" type="sibTrans" cxnId="{B6CAAA4B-F68D-4C89-9C7B-10834DCD3D1D}">
      <dgm:prSet/>
      <dgm:spPr/>
      <dgm:t>
        <a:bodyPr/>
        <a:lstStyle/>
        <a:p>
          <a:endParaRPr lang="en-US"/>
        </a:p>
      </dgm:t>
    </dgm:pt>
    <dgm:pt modelId="{6C6C1F87-E2C5-4730-96EE-DB921F89FCA2}">
      <dgm:prSet/>
      <dgm:spPr/>
      <dgm:t>
        <a:bodyPr/>
        <a:lstStyle/>
        <a:p>
          <a:r>
            <a:rPr lang="en-US" b="1" dirty="0"/>
            <a:t>Model Training</a:t>
          </a:r>
          <a:r>
            <a:rPr lang="en-US" dirty="0"/>
            <a:t> </a:t>
          </a:r>
        </a:p>
      </dgm:t>
    </dgm:pt>
    <dgm:pt modelId="{91904FBF-58C6-47A7-93EE-A5656C7B8AEC}" type="parTrans" cxnId="{5F7556F8-3682-42FA-BF5B-E1693D448FDC}">
      <dgm:prSet/>
      <dgm:spPr/>
      <dgm:t>
        <a:bodyPr/>
        <a:lstStyle/>
        <a:p>
          <a:endParaRPr lang="en-US"/>
        </a:p>
      </dgm:t>
    </dgm:pt>
    <dgm:pt modelId="{E29F8BE7-12E7-4223-BC89-AC027CC1C3EF}" type="sibTrans" cxnId="{5F7556F8-3682-42FA-BF5B-E1693D448FDC}">
      <dgm:prSet/>
      <dgm:spPr/>
      <dgm:t>
        <a:bodyPr/>
        <a:lstStyle/>
        <a:p>
          <a:endParaRPr lang="en-US"/>
        </a:p>
      </dgm:t>
    </dgm:pt>
    <dgm:pt modelId="{E84DF5CA-4D6F-41F7-A0AF-765B99764EE1}">
      <dgm:prSet/>
      <dgm:spPr/>
      <dgm:t>
        <a:bodyPr/>
        <a:lstStyle/>
        <a:p>
          <a:r>
            <a:rPr lang="en-US" b="1" dirty="0"/>
            <a:t>Model architecture</a:t>
          </a:r>
        </a:p>
      </dgm:t>
    </dgm:pt>
    <dgm:pt modelId="{98BA5BCF-E236-47F0-8E40-EB08F273AF8C}" type="parTrans" cxnId="{745DF885-405B-47D7-9856-4AD958D7F839}">
      <dgm:prSet/>
      <dgm:spPr/>
      <dgm:t>
        <a:bodyPr/>
        <a:lstStyle/>
        <a:p>
          <a:endParaRPr lang="en-IL"/>
        </a:p>
      </dgm:t>
    </dgm:pt>
    <dgm:pt modelId="{25C7A7B9-6812-4B24-B06C-9B90B0173CFA}" type="sibTrans" cxnId="{745DF885-405B-47D7-9856-4AD958D7F839}">
      <dgm:prSet/>
      <dgm:spPr/>
      <dgm:t>
        <a:bodyPr/>
        <a:lstStyle/>
        <a:p>
          <a:endParaRPr lang="en-IL"/>
        </a:p>
      </dgm:t>
    </dgm:pt>
    <dgm:pt modelId="{AA06E6F5-ECA5-4C6E-B6B2-BA639CEFA3EE}" type="pres">
      <dgm:prSet presAssocID="{3114D3EC-FF6D-4786-867A-7D734443A6B9}" presName="Name0" presStyleCnt="0">
        <dgm:presLayoutVars>
          <dgm:chMax val="7"/>
          <dgm:chPref val="7"/>
          <dgm:dir/>
        </dgm:presLayoutVars>
      </dgm:prSet>
      <dgm:spPr/>
    </dgm:pt>
    <dgm:pt modelId="{8BB702F9-94CC-4BE6-80C4-BA1FBA5A90E9}" type="pres">
      <dgm:prSet presAssocID="{3114D3EC-FF6D-4786-867A-7D734443A6B9}" presName="Name1" presStyleCnt="0"/>
      <dgm:spPr/>
    </dgm:pt>
    <dgm:pt modelId="{C44E9A89-911E-49B2-A3BF-3511F7CC32CA}" type="pres">
      <dgm:prSet presAssocID="{3114D3EC-FF6D-4786-867A-7D734443A6B9}" presName="cycle" presStyleCnt="0"/>
      <dgm:spPr/>
    </dgm:pt>
    <dgm:pt modelId="{1A0DA6BA-1C0C-4469-BBCF-C47BF337E09D}" type="pres">
      <dgm:prSet presAssocID="{3114D3EC-FF6D-4786-867A-7D734443A6B9}" presName="srcNode" presStyleLbl="node1" presStyleIdx="0" presStyleCnt="3"/>
      <dgm:spPr/>
    </dgm:pt>
    <dgm:pt modelId="{3EA0B5DA-BE7E-49E7-9D85-52F42F6FE0FD}" type="pres">
      <dgm:prSet presAssocID="{3114D3EC-FF6D-4786-867A-7D734443A6B9}" presName="conn" presStyleLbl="parChTrans1D2" presStyleIdx="0" presStyleCnt="1"/>
      <dgm:spPr/>
    </dgm:pt>
    <dgm:pt modelId="{4CED7EBA-DED8-4947-826B-10FBCC87DCDB}" type="pres">
      <dgm:prSet presAssocID="{3114D3EC-FF6D-4786-867A-7D734443A6B9}" presName="extraNode" presStyleLbl="node1" presStyleIdx="0" presStyleCnt="3"/>
      <dgm:spPr/>
    </dgm:pt>
    <dgm:pt modelId="{4A4D0D74-772F-45FC-9684-4685117BC0A1}" type="pres">
      <dgm:prSet presAssocID="{3114D3EC-FF6D-4786-867A-7D734443A6B9}" presName="dstNode" presStyleLbl="node1" presStyleIdx="0" presStyleCnt="3"/>
      <dgm:spPr/>
    </dgm:pt>
    <dgm:pt modelId="{7B543382-8271-40CB-8C4C-98948D951612}" type="pres">
      <dgm:prSet presAssocID="{3FDBD40F-5798-4CFC-BDC8-AE1D827C08C9}" presName="text_1" presStyleLbl="node1" presStyleIdx="0" presStyleCnt="3">
        <dgm:presLayoutVars>
          <dgm:bulletEnabled val="1"/>
        </dgm:presLayoutVars>
      </dgm:prSet>
      <dgm:spPr/>
    </dgm:pt>
    <dgm:pt modelId="{BC283A8A-A040-4671-BF33-87C8527942C6}" type="pres">
      <dgm:prSet presAssocID="{3FDBD40F-5798-4CFC-BDC8-AE1D827C08C9}" presName="accent_1" presStyleCnt="0"/>
      <dgm:spPr/>
    </dgm:pt>
    <dgm:pt modelId="{B02F9687-CF83-4758-A735-71C13A6A03C5}" type="pres">
      <dgm:prSet presAssocID="{3FDBD40F-5798-4CFC-BDC8-AE1D827C08C9}" presName="accentRepeatNode" presStyleLbl="solidFgAcc1" presStyleIdx="0" presStyleCnt="3"/>
      <dgm:spPr/>
    </dgm:pt>
    <dgm:pt modelId="{825337BF-7A04-4D57-95C5-BD683C38B0E0}" type="pres">
      <dgm:prSet presAssocID="{E84DF5CA-4D6F-41F7-A0AF-765B99764EE1}" presName="text_2" presStyleLbl="node1" presStyleIdx="1" presStyleCnt="3">
        <dgm:presLayoutVars>
          <dgm:bulletEnabled val="1"/>
        </dgm:presLayoutVars>
      </dgm:prSet>
      <dgm:spPr/>
    </dgm:pt>
    <dgm:pt modelId="{C58DEDDF-1997-4DFC-9068-3E2933B1E6C8}" type="pres">
      <dgm:prSet presAssocID="{E84DF5CA-4D6F-41F7-A0AF-765B99764EE1}" presName="accent_2" presStyleCnt="0"/>
      <dgm:spPr/>
    </dgm:pt>
    <dgm:pt modelId="{E7F79A91-3BAE-4B2B-9F87-F782FBEC1E4C}" type="pres">
      <dgm:prSet presAssocID="{E84DF5CA-4D6F-41F7-A0AF-765B99764EE1}" presName="accentRepeatNode" presStyleLbl="solidFgAcc1" presStyleIdx="1" presStyleCnt="3"/>
      <dgm:spPr/>
    </dgm:pt>
    <dgm:pt modelId="{77D37ADC-1827-4E02-945D-C45C0CD878A3}" type="pres">
      <dgm:prSet presAssocID="{6C6C1F87-E2C5-4730-96EE-DB921F89FCA2}" presName="text_3" presStyleLbl="node1" presStyleIdx="2" presStyleCnt="3">
        <dgm:presLayoutVars>
          <dgm:bulletEnabled val="1"/>
        </dgm:presLayoutVars>
      </dgm:prSet>
      <dgm:spPr/>
    </dgm:pt>
    <dgm:pt modelId="{DA94B042-CF68-40BB-9C31-6360A921C8CB}" type="pres">
      <dgm:prSet presAssocID="{6C6C1F87-E2C5-4730-96EE-DB921F89FCA2}" presName="accent_3" presStyleCnt="0"/>
      <dgm:spPr/>
    </dgm:pt>
    <dgm:pt modelId="{39570470-4581-411A-873E-06B67F94B68E}" type="pres">
      <dgm:prSet presAssocID="{6C6C1F87-E2C5-4730-96EE-DB921F89FCA2}" presName="accentRepeatNode" presStyleLbl="solidFgAcc1" presStyleIdx="2" presStyleCnt="3"/>
      <dgm:spPr/>
    </dgm:pt>
  </dgm:ptLst>
  <dgm:cxnLst>
    <dgm:cxn modelId="{B6CAAA4B-F68D-4C89-9C7B-10834DCD3D1D}" srcId="{3114D3EC-FF6D-4786-867A-7D734443A6B9}" destId="{3FDBD40F-5798-4CFC-BDC8-AE1D827C08C9}" srcOrd="0" destOrd="0" parTransId="{BA1C7D13-D0E8-42AF-B071-6C1F56E87206}" sibTransId="{13BA4CEF-5643-4C0B-AEBB-4C3DECC7BFF3}"/>
    <dgm:cxn modelId="{745DF885-405B-47D7-9856-4AD958D7F839}" srcId="{3114D3EC-FF6D-4786-867A-7D734443A6B9}" destId="{E84DF5CA-4D6F-41F7-A0AF-765B99764EE1}" srcOrd="1" destOrd="0" parTransId="{98BA5BCF-E236-47F0-8E40-EB08F273AF8C}" sibTransId="{25C7A7B9-6812-4B24-B06C-9B90B0173CFA}"/>
    <dgm:cxn modelId="{6153F8AD-6CD9-480A-8CFF-24E55DD0160D}" type="presOf" srcId="{3114D3EC-FF6D-4786-867A-7D734443A6B9}" destId="{AA06E6F5-ECA5-4C6E-B6B2-BA639CEFA3EE}" srcOrd="0" destOrd="0" presId="urn:microsoft.com/office/officeart/2008/layout/VerticalCurvedList"/>
    <dgm:cxn modelId="{5C119EC8-91A1-4D23-878E-672048041FFD}" type="presOf" srcId="{13BA4CEF-5643-4C0B-AEBB-4C3DECC7BFF3}" destId="{3EA0B5DA-BE7E-49E7-9D85-52F42F6FE0FD}" srcOrd="0" destOrd="0" presId="urn:microsoft.com/office/officeart/2008/layout/VerticalCurvedList"/>
    <dgm:cxn modelId="{C4D6DDCC-0CE1-4218-B203-BA5BA51E3423}" type="presOf" srcId="{3FDBD40F-5798-4CFC-BDC8-AE1D827C08C9}" destId="{7B543382-8271-40CB-8C4C-98948D951612}" srcOrd="0" destOrd="0" presId="urn:microsoft.com/office/officeart/2008/layout/VerticalCurvedList"/>
    <dgm:cxn modelId="{6697D7F2-4A68-4DDA-AB8D-4B8E6B24D86E}" type="presOf" srcId="{6C6C1F87-E2C5-4730-96EE-DB921F89FCA2}" destId="{77D37ADC-1827-4E02-945D-C45C0CD878A3}" srcOrd="0" destOrd="0" presId="urn:microsoft.com/office/officeart/2008/layout/VerticalCurvedList"/>
    <dgm:cxn modelId="{5F7556F8-3682-42FA-BF5B-E1693D448FDC}" srcId="{3114D3EC-FF6D-4786-867A-7D734443A6B9}" destId="{6C6C1F87-E2C5-4730-96EE-DB921F89FCA2}" srcOrd="2" destOrd="0" parTransId="{91904FBF-58C6-47A7-93EE-A5656C7B8AEC}" sibTransId="{E29F8BE7-12E7-4223-BC89-AC027CC1C3EF}"/>
    <dgm:cxn modelId="{C18254FB-E8BA-497F-83FF-26D54A6F1C77}" type="presOf" srcId="{E84DF5CA-4D6F-41F7-A0AF-765B99764EE1}" destId="{825337BF-7A04-4D57-95C5-BD683C38B0E0}" srcOrd="0" destOrd="0" presId="urn:microsoft.com/office/officeart/2008/layout/VerticalCurvedList"/>
    <dgm:cxn modelId="{9C75CF83-3E12-4130-8329-3AF5F9CB8356}" type="presParOf" srcId="{AA06E6F5-ECA5-4C6E-B6B2-BA639CEFA3EE}" destId="{8BB702F9-94CC-4BE6-80C4-BA1FBA5A90E9}" srcOrd="0" destOrd="0" presId="urn:microsoft.com/office/officeart/2008/layout/VerticalCurvedList"/>
    <dgm:cxn modelId="{2A678339-3345-46F2-BE62-8BC10A839760}" type="presParOf" srcId="{8BB702F9-94CC-4BE6-80C4-BA1FBA5A90E9}" destId="{C44E9A89-911E-49B2-A3BF-3511F7CC32CA}" srcOrd="0" destOrd="0" presId="urn:microsoft.com/office/officeart/2008/layout/VerticalCurvedList"/>
    <dgm:cxn modelId="{CFBFC2C8-C1A9-4303-AB16-2EEDCF49F4AD}" type="presParOf" srcId="{C44E9A89-911E-49B2-A3BF-3511F7CC32CA}" destId="{1A0DA6BA-1C0C-4469-BBCF-C47BF337E09D}" srcOrd="0" destOrd="0" presId="urn:microsoft.com/office/officeart/2008/layout/VerticalCurvedList"/>
    <dgm:cxn modelId="{364C576D-8AA2-4E7F-BDBD-59C0B89A7498}" type="presParOf" srcId="{C44E9A89-911E-49B2-A3BF-3511F7CC32CA}" destId="{3EA0B5DA-BE7E-49E7-9D85-52F42F6FE0FD}" srcOrd="1" destOrd="0" presId="urn:microsoft.com/office/officeart/2008/layout/VerticalCurvedList"/>
    <dgm:cxn modelId="{1A6F2CBE-5668-4893-A0E2-7651B8EE3291}" type="presParOf" srcId="{C44E9A89-911E-49B2-A3BF-3511F7CC32CA}" destId="{4CED7EBA-DED8-4947-826B-10FBCC87DCDB}" srcOrd="2" destOrd="0" presId="urn:microsoft.com/office/officeart/2008/layout/VerticalCurvedList"/>
    <dgm:cxn modelId="{7923BF76-0F24-40B2-8C19-D032C3711B12}" type="presParOf" srcId="{C44E9A89-911E-49B2-A3BF-3511F7CC32CA}" destId="{4A4D0D74-772F-45FC-9684-4685117BC0A1}" srcOrd="3" destOrd="0" presId="urn:microsoft.com/office/officeart/2008/layout/VerticalCurvedList"/>
    <dgm:cxn modelId="{2A8FB6FB-7605-4409-B9E6-B4942A4CA41A}" type="presParOf" srcId="{8BB702F9-94CC-4BE6-80C4-BA1FBA5A90E9}" destId="{7B543382-8271-40CB-8C4C-98948D951612}" srcOrd="1" destOrd="0" presId="urn:microsoft.com/office/officeart/2008/layout/VerticalCurvedList"/>
    <dgm:cxn modelId="{A75EDDD1-F3EE-4FD5-8C87-0EA1F381508A}" type="presParOf" srcId="{8BB702F9-94CC-4BE6-80C4-BA1FBA5A90E9}" destId="{BC283A8A-A040-4671-BF33-87C8527942C6}" srcOrd="2" destOrd="0" presId="urn:microsoft.com/office/officeart/2008/layout/VerticalCurvedList"/>
    <dgm:cxn modelId="{68215EAA-4800-429F-9B2E-73E0F18EBE83}" type="presParOf" srcId="{BC283A8A-A040-4671-BF33-87C8527942C6}" destId="{B02F9687-CF83-4758-A735-71C13A6A03C5}" srcOrd="0" destOrd="0" presId="urn:microsoft.com/office/officeart/2008/layout/VerticalCurvedList"/>
    <dgm:cxn modelId="{DEF94923-9713-4A6A-B3A2-F732173797EC}" type="presParOf" srcId="{8BB702F9-94CC-4BE6-80C4-BA1FBA5A90E9}" destId="{825337BF-7A04-4D57-95C5-BD683C38B0E0}" srcOrd="3" destOrd="0" presId="urn:microsoft.com/office/officeart/2008/layout/VerticalCurvedList"/>
    <dgm:cxn modelId="{84850762-7919-4480-A685-040A852C9E32}" type="presParOf" srcId="{8BB702F9-94CC-4BE6-80C4-BA1FBA5A90E9}" destId="{C58DEDDF-1997-4DFC-9068-3E2933B1E6C8}" srcOrd="4" destOrd="0" presId="urn:microsoft.com/office/officeart/2008/layout/VerticalCurvedList"/>
    <dgm:cxn modelId="{E94BFAC5-7FD3-459A-9C29-27A0F48AA566}" type="presParOf" srcId="{C58DEDDF-1997-4DFC-9068-3E2933B1E6C8}" destId="{E7F79A91-3BAE-4B2B-9F87-F782FBEC1E4C}" srcOrd="0" destOrd="0" presId="urn:microsoft.com/office/officeart/2008/layout/VerticalCurvedList"/>
    <dgm:cxn modelId="{4FC8E137-6B52-4867-950E-8FBFAF7AD0D1}" type="presParOf" srcId="{8BB702F9-94CC-4BE6-80C4-BA1FBA5A90E9}" destId="{77D37ADC-1827-4E02-945D-C45C0CD878A3}" srcOrd="5" destOrd="0" presId="urn:microsoft.com/office/officeart/2008/layout/VerticalCurvedList"/>
    <dgm:cxn modelId="{257261E7-7D05-4638-AA56-48082F3B8CEA}" type="presParOf" srcId="{8BB702F9-94CC-4BE6-80C4-BA1FBA5A90E9}" destId="{DA94B042-CF68-40BB-9C31-6360A921C8CB}" srcOrd="6" destOrd="0" presId="urn:microsoft.com/office/officeart/2008/layout/VerticalCurvedList"/>
    <dgm:cxn modelId="{41757EA2-9BFE-4483-BC37-FA224039F799}" type="presParOf" srcId="{DA94B042-CF68-40BB-9C31-6360A921C8CB}" destId="{39570470-4581-411A-873E-06B67F94B6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DCBFD9-A6CD-45E8-8B16-96C6A15C44F3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87019FCE-0780-430E-9BA1-F4DB3842F2AB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algn="ctr" rtl="1"/>
          <a:r>
            <a:rPr lang="en-US" sz="1600" b="1" dirty="0"/>
            <a:t>Input Text</a:t>
          </a:r>
          <a:endParaRPr lang="he-IL" sz="1600" b="1" dirty="0"/>
        </a:p>
      </dgm:t>
    </dgm:pt>
    <dgm:pt modelId="{41885223-4AE7-44A8-974A-A11F1DC9BFD6}" type="parTrans" cxnId="{3CA74311-E00D-4E06-B55B-F9B76AE1FC14}">
      <dgm:prSet/>
      <dgm:spPr/>
      <dgm:t>
        <a:bodyPr/>
        <a:lstStyle/>
        <a:p>
          <a:pPr rtl="1"/>
          <a:endParaRPr lang="he-IL" sz="1200"/>
        </a:p>
      </dgm:t>
    </dgm:pt>
    <dgm:pt modelId="{E41D1B9A-BDF0-4437-902A-8C94BE274A4B}" type="sibTrans" cxnId="{3CA74311-E00D-4E06-B55B-F9B76AE1FC14}">
      <dgm:prSet custT="1"/>
      <dgm:spPr/>
      <dgm:t>
        <a:bodyPr/>
        <a:lstStyle/>
        <a:p>
          <a:pPr rtl="1"/>
          <a:endParaRPr lang="he-IL" sz="1200"/>
        </a:p>
      </dgm:t>
    </dgm:pt>
    <dgm:pt modelId="{B280D667-FEA3-4B92-ADE8-4A5F2CC953B0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algn="l" rtl="1"/>
          <a:r>
            <a:rPr lang="en-US" sz="1600" b="1" dirty="0"/>
            <a:t>Embedding Layer</a:t>
          </a:r>
          <a:endParaRPr lang="he-IL" sz="1600" b="1" dirty="0"/>
        </a:p>
      </dgm:t>
    </dgm:pt>
    <dgm:pt modelId="{05026990-DC32-4AB0-BA49-2F7909766AD2}" type="parTrans" cxnId="{7149E0FC-DE45-41B0-876C-8533A879D4FC}">
      <dgm:prSet/>
      <dgm:spPr/>
      <dgm:t>
        <a:bodyPr/>
        <a:lstStyle/>
        <a:p>
          <a:pPr rtl="1"/>
          <a:endParaRPr lang="he-IL" sz="1200"/>
        </a:p>
      </dgm:t>
    </dgm:pt>
    <dgm:pt modelId="{9C27F5A6-47DF-40F3-B575-C30687BF4D56}" type="sibTrans" cxnId="{7149E0FC-DE45-41B0-876C-8533A879D4FC}">
      <dgm:prSet custT="1"/>
      <dgm:spPr/>
      <dgm:t>
        <a:bodyPr/>
        <a:lstStyle/>
        <a:p>
          <a:pPr rtl="1"/>
          <a:endParaRPr lang="he-IL" sz="1200"/>
        </a:p>
      </dgm:t>
    </dgm:pt>
    <dgm:pt modelId="{4D26A00F-D388-4256-B7F3-086BA46A1CBF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algn="l" rtl="0"/>
          <a:r>
            <a:rPr lang="en-US" sz="1600" dirty="0"/>
            <a:t>Converts word indices into vectors using pre-trained Word2Vec embeddings</a:t>
          </a:r>
          <a:endParaRPr lang="he-IL" sz="1600" dirty="0"/>
        </a:p>
      </dgm:t>
    </dgm:pt>
    <dgm:pt modelId="{B8BEE933-6B87-4256-B9F1-AA052F2BE891}" type="parTrans" cxnId="{8D976C19-15F9-4959-931C-29EB24C0B642}">
      <dgm:prSet/>
      <dgm:spPr/>
      <dgm:t>
        <a:bodyPr/>
        <a:lstStyle/>
        <a:p>
          <a:pPr rtl="1"/>
          <a:endParaRPr lang="he-IL" sz="1200"/>
        </a:p>
      </dgm:t>
    </dgm:pt>
    <dgm:pt modelId="{7AEE0C85-2737-4887-ACC4-10204570C29D}" type="sibTrans" cxnId="{8D976C19-15F9-4959-931C-29EB24C0B642}">
      <dgm:prSet/>
      <dgm:spPr/>
      <dgm:t>
        <a:bodyPr/>
        <a:lstStyle/>
        <a:p>
          <a:pPr rtl="1"/>
          <a:endParaRPr lang="he-IL" sz="1200"/>
        </a:p>
      </dgm:t>
    </dgm:pt>
    <dgm:pt modelId="{99DF1D12-30FB-4E1E-92F8-FC68F266E67C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algn="l" rtl="1"/>
          <a:r>
            <a:rPr lang="en-US" sz="1600" b="1" dirty="0"/>
            <a:t>Bi-Directional LSTM</a:t>
          </a:r>
          <a:endParaRPr lang="he-IL" sz="1600" b="1" dirty="0"/>
        </a:p>
      </dgm:t>
    </dgm:pt>
    <dgm:pt modelId="{84ADF1D8-14CC-49DA-8EE5-81C353D7585C}" type="parTrans" cxnId="{9A81E931-23E5-4B33-942B-15A9DBA8EFA5}">
      <dgm:prSet/>
      <dgm:spPr/>
      <dgm:t>
        <a:bodyPr/>
        <a:lstStyle/>
        <a:p>
          <a:pPr rtl="1"/>
          <a:endParaRPr lang="he-IL" sz="1200"/>
        </a:p>
      </dgm:t>
    </dgm:pt>
    <dgm:pt modelId="{ED4168C8-9D13-4016-BFBA-670243CF4B95}" type="sibTrans" cxnId="{9A81E931-23E5-4B33-942B-15A9DBA8EFA5}">
      <dgm:prSet custT="1"/>
      <dgm:spPr/>
      <dgm:t>
        <a:bodyPr/>
        <a:lstStyle/>
        <a:p>
          <a:pPr rtl="1"/>
          <a:endParaRPr lang="he-IL" sz="1200"/>
        </a:p>
      </dgm:t>
    </dgm:pt>
    <dgm:pt modelId="{FC0E97E1-E1F2-4C34-B121-BD8BB753C5F4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b="1" dirty="0"/>
            <a:t>Attention Layer</a:t>
          </a:r>
          <a:endParaRPr lang="he-IL" sz="1600" b="1" dirty="0"/>
        </a:p>
      </dgm:t>
    </dgm:pt>
    <dgm:pt modelId="{3A675D63-E08D-4B3E-A193-4590EE2E4CC4}" type="parTrans" cxnId="{6D0A2CE7-E94A-4D93-AC27-F309123659B3}">
      <dgm:prSet/>
      <dgm:spPr/>
      <dgm:t>
        <a:bodyPr/>
        <a:lstStyle/>
        <a:p>
          <a:pPr rtl="1"/>
          <a:endParaRPr lang="he-IL" sz="1200"/>
        </a:p>
      </dgm:t>
    </dgm:pt>
    <dgm:pt modelId="{72000BB4-1D0A-4DD5-9DAF-6110A067E0D2}" type="sibTrans" cxnId="{6D0A2CE7-E94A-4D93-AC27-F309123659B3}">
      <dgm:prSet custT="1"/>
      <dgm:spPr/>
      <dgm:t>
        <a:bodyPr/>
        <a:lstStyle/>
        <a:p>
          <a:pPr rtl="1"/>
          <a:endParaRPr lang="he-IL" sz="1200"/>
        </a:p>
      </dgm:t>
    </dgm:pt>
    <dgm:pt modelId="{D441A9F4-26BA-455C-B9A0-490903F1CD9D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b="1" dirty="0"/>
            <a:t>First Dropout Layer</a:t>
          </a:r>
          <a:endParaRPr lang="he-IL" sz="1600" b="1" dirty="0"/>
        </a:p>
      </dgm:t>
    </dgm:pt>
    <dgm:pt modelId="{F5968462-2789-4185-A68E-5D55A54A262F}" type="parTrans" cxnId="{FD415BD5-22D1-470C-8108-7807D03B3F0E}">
      <dgm:prSet/>
      <dgm:spPr/>
      <dgm:t>
        <a:bodyPr/>
        <a:lstStyle/>
        <a:p>
          <a:pPr rtl="1"/>
          <a:endParaRPr lang="he-IL" sz="1200"/>
        </a:p>
      </dgm:t>
    </dgm:pt>
    <dgm:pt modelId="{2308948A-998E-4172-9872-3106D3457E4C}" type="sibTrans" cxnId="{FD415BD5-22D1-470C-8108-7807D03B3F0E}">
      <dgm:prSet custT="1"/>
      <dgm:spPr/>
      <dgm:t>
        <a:bodyPr/>
        <a:lstStyle/>
        <a:p>
          <a:pPr rtl="1"/>
          <a:endParaRPr lang="he-IL" sz="1200"/>
        </a:p>
      </dgm:t>
    </dgm:pt>
    <dgm:pt modelId="{BDB5ACB8-92E7-499E-8F91-1F659FEA316A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b="1" dirty="0"/>
            <a:t>First Dense Layer</a:t>
          </a:r>
          <a:endParaRPr lang="he-IL" sz="1600" b="1" dirty="0"/>
        </a:p>
      </dgm:t>
    </dgm:pt>
    <dgm:pt modelId="{74D8509A-1FDC-4DAA-AE72-1AA76CB206DA}" type="parTrans" cxnId="{EFB0E6A5-C401-4A1F-866E-BD5E2CB854D3}">
      <dgm:prSet/>
      <dgm:spPr/>
      <dgm:t>
        <a:bodyPr/>
        <a:lstStyle/>
        <a:p>
          <a:pPr rtl="1"/>
          <a:endParaRPr lang="he-IL" sz="1200"/>
        </a:p>
      </dgm:t>
    </dgm:pt>
    <dgm:pt modelId="{FB0A6986-BF78-4BE8-93FB-87987E91CCC0}" type="sibTrans" cxnId="{EFB0E6A5-C401-4A1F-866E-BD5E2CB854D3}">
      <dgm:prSet custT="1"/>
      <dgm:spPr/>
      <dgm:t>
        <a:bodyPr/>
        <a:lstStyle/>
        <a:p>
          <a:pPr rtl="1"/>
          <a:endParaRPr lang="he-IL" sz="1200"/>
        </a:p>
      </dgm:t>
    </dgm:pt>
    <dgm:pt modelId="{51BC5F6B-EB3C-4FC7-99F6-395645B7E411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b="1" dirty="0"/>
            <a:t>Second Dropout Layer</a:t>
          </a:r>
          <a:endParaRPr lang="he-IL" sz="1600" b="1" dirty="0"/>
        </a:p>
      </dgm:t>
    </dgm:pt>
    <dgm:pt modelId="{C3B45E0D-0971-457A-9888-03096377AF91}" type="parTrans" cxnId="{85A7D4C2-E0CD-40A6-B0E7-95F73242C486}">
      <dgm:prSet/>
      <dgm:spPr/>
      <dgm:t>
        <a:bodyPr/>
        <a:lstStyle/>
        <a:p>
          <a:pPr rtl="1"/>
          <a:endParaRPr lang="he-IL" sz="1200"/>
        </a:p>
      </dgm:t>
    </dgm:pt>
    <dgm:pt modelId="{21E06BA8-E328-4FA3-AD64-B7D9BC27E899}" type="sibTrans" cxnId="{85A7D4C2-E0CD-40A6-B0E7-95F73242C486}">
      <dgm:prSet custT="1"/>
      <dgm:spPr/>
      <dgm:t>
        <a:bodyPr/>
        <a:lstStyle/>
        <a:p>
          <a:pPr rtl="1"/>
          <a:endParaRPr lang="he-IL" sz="1200"/>
        </a:p>
      </dgm:t>
    </dgm:pt>
    <dgm:pt modelId="{F129B295-9725-4330-A631-530689FBBC0B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b="1" dirty="0"/>
            <a:t>Second Dense Layer</a:t>
          </a:r>
          <a:endParaRPr lang="he-IL" sz="1600" b="1" dirty="0"/>
        </a:p>
      </dgm:t>
    </dgm:pt>
    <dgm:pt modelId="{B13B8BE4-AC6E-4204-93F1-515B3C2785CF}" type="parTrans" cxnId="{87291F55-9F10-4EDB-9CDE-10D32E5E7431}">
      <dgm:prSet/>
      <dgm:spPr/>
      <dgm:t>
        <a:bodyPr/>
        <a:lstStyle/>
        <a:p>
          <a:pPr rtl="1"/>
          <a:endParaRPr lang="he-IL" sz="1200"/>
        </a:p>
      </dgm:t>
    </dgm:pt>
    <dgm:pt modelId="{2C291C98-3A00-4C1E-A2CD-BF169855B87E}" type="sibTrans" cxnId="{87291F55-9F10-4EDB-9CDE-10D32E5E7431}">
      <dgm:prSet custT="1"/>
      <dgm:spPr/>
      <dgm:t>
        <a:bodyPr/>
        <a:lstStyle/>
        <a:p>
          <a:pPr rtl="1"/>
          <a:endParaRPr lang="he-IL" sz="1200"/>
        </a:p>
      </dgm:t>
    </dgm:pt>
    <dgm:pt modelId="{38085482-B328-4257-9994-47C5FEEF9183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b="1" dirty="0"/>
            <a:t>Output Layer</a:t>
          </a:r>
          <a:endParaRPr lang="he-IL" sz="1600" b="1" dirty="0"/>
        </a:p>
      </dgm:t>
    </dgm:pt>
    <dgm:pt modelId="{2BED399E-D567-4994-9C0B-884E409CB75D}" type="parTrans" cxnId="{A0A6C5D9-9F39-42E5-BB1B-7A4474FA22E2}">
      <dgm:prSet/>
      <dgm:spPr/>
      <dgm:t>
        <a:bodyPr/>
        <a:lstStyle/>
        <a:p>
          <a:pPr rtl="1"/>
          <a:endParaRPr lang="he-IL" sz="1200"/>
        </a:p>
      </dgm:t>
    </dgm:pt>
    <dgm:pt modelId="{E3701A72-2192-417C-A75E-799379B1EFD0}" type="sibTrans" cxnId="{A0A6C5D9-9F39-42E5-BB1B-7A4474FA22E2}">
      <dgm:prSet/>
      <dgm:spPr/>
      <dgm:t>
        <a:bodyPr/>
        <a:lstStyle/>
        <a:p>
          <a:pPr rtl="1"/>
          <a:endParaRPr lang="he-IL" sz="1200"/>
        </a:p>
      </dgm:t>
    </dgm:pt>
    <dgm:pt modelId="{C235447E-3CE5-499E-9551-A707BFA4B8A5}">
      <dgm:prSet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algn="l" rtl="0"/>
          <a:r>
            <a:rPr lang="en-US" sz="1600" dirty="0"/>
            <a:t>Captures both forward and backward contextual information in the text.</a:t>
          </a:r>
          <a:endParaRPr lang="he-IL" sz="1600" dirty="0"/>
        </a:p>
      </dgm:t>
    </dgm:pt>
    <dgm:pt modelId="{ED4C256F-3B44-4DDA-AF6D-FBF699BD2498}" type="parTrans" cxnId="{D6D97743-3BA7-4C93-8B8B-DF0DC4362C82}">
      <dgm:prSet/>
      <dgm:spPr/>
      <dgm:t>
        <a:bodyPr/>
        <a:lstStyle/>
        <a:p>
          <a:pPr rtl="1"/>
          <a:endParaRPr lang="he-IL" sz="1200"/>
        </a:p>
      </dgm:t>
    </dgm:pt>
    <dgm:pt modelId="{987F32A0-9A81-4EEF-AFAA-8014300E16D6}" type="sibTrans" cxnId="{D6D97743-3BA7-4C93-8B8B-DF0DC4362C82}">
      <dgm:prSet/>
      <dgm:spPr/>
      <dgm:t>
        <a:bodyPr/>
        <a:lstStyle/>
        <a:p>
          <a:pPr rtl="1"/>
          <a:endParaRPr lang="he-IL" sz="1200"/>
        </a:p>
      </dgm:t>
    </dgm:pt>
    <dgm:pt modelId="{5E813015-C9EC-4C70-918F-F520B60EDFFE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dirty="0"/>
            <a:t>Computes weights for each word in the sequence to focus on the most relevant parts of the text.</a:t>
          </a:r>
          <a:endParaRPr lang="he-IL" sz="1600" dirty="0"/>
        </a:p>
      </dgm:t>
    </dgm:pt>
    <dgm:pt modelId="{921708B5-EE70-4507-9431-30A4341346D5}" type="parTrans" cxnId="{DF61B3C9-C68E-433E-B2E8-B481467EF0DB}">
      <dgm:prSet/>
      <dgm:spPr/>
      <dgm:t>
        <a:bodyPr/>
        <a:lstStyle/>
        <a:p>
          <a:pPr rtl="1"/>
          <a:endParaRPr lang="he-IL" sz="1200"/>
        </a:p>
      </dgm:t>
    </dgm:pt>
    <dgm:pt modelId="{1F15EF4D-9571-4982-BD98-959183BB9565}" type="sibTrans" cxnId="{DF61B3C9-C68E-433E-B2E8-B481467EF0DB}">
      <dgm:prSet/>
      <dgm:spPr/>
      <dgm:t>
        <a:bodyPr/>
        <a:lstStyle/>
        <a:p>
          <a:pPr rtl="1"/>
          <a:endParaRPr lang="he-IL" sz="1200"/>
        </a:p>
      </dgm:t>
    </dgm:pt>
    <dgm:pt modelId="{E8D4CBDA-2AFD-48C7-865C-A74E87EBC240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dirty="0"/>
            <a:t>Reduces overfitting by randomly deactivating 50% of neurons during training.</a:t>
          </a:r>
          <a:endParaRPr lang="he-IL" sz="1600" dirty="0"/>
        </a:p>
      </dgm:t>
    </dgm:pt>
    <dgm:pt modelId="{D0ED3B7B-4E55-4C11-A330-9D41D0453EE3}" type="parTrans" cxnId="{DF4AFA5C-364F-407E-8C50-8BA4D079454E}">
      <dgm:prSet/>
      <dgm:spPr/>
      <dgm:t>
        <a:bodyPr/>
        <a:lstStyle/>
        <a:p>
          <a:pPr rtl="1"/>
          <a:endParaRPr lang="he-IL" sz="1200"/>
        </a:p>
      </dgm:t>
    </dgm:pt>
    <dgm:pt modelId="{832AC184-1208-485A-8FAA-8128481D63FD}" type="sibTrans" cxnId="{DF4AFA5C-364F-407E-8C50-8BA4D079454E}">
      <dgm:prSet/>
      <dgm:spPr/>
      <dgm:t>
        <a:bodyPr/>
        <a:lstStyle/>
        <a:p>
          <a:pPr rtl="1"/>
          <a:endParaRPr lang="he-IL" sz="1200"/>
        </a:p>
      </dgm:t>
    </dgm:pt>
    <dgm:pt modelId="{E81E2088-2253-469D-9695-BFCE6B55A01E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dirty="0"/>
            <a:t>Reduces overfitting by randomly deactivating 50% of neurons during training.</a:t>
          </a:r>
          <a:endParaRPr lang="he-IL" sz="1600" dirty="0"/>
        </a:p>
      </dgm:t>
    </dgm:pt>
    <dgm:pt modelId="{5C5F4C39-2C50-494F-9AD8-687095E61359}" type="parTrans" cxnId="{53923A3B-9A76-4334-99FD-B2683EB2C555}">
      <dgm:prSet/>
      <dgm:spPr/>
      <dgm:t>
        <a:bodyPr/>
        <a:lstStyle/>
        <a:p>
          <a:pPr rtl="1"/>
          <a:endParaRPr lang="he-IL" sz="1200"/>
        </a:p>
      </dgm:t>
    </dgm:pt>
    <dgm:pt modelId="{1479425F-758E-4407-ACC5-4D1FD675CD29}" type="sibTrans" cxnId="{53923A3B-9A76-4334-99FD-B2683EB2C555}">
      <dgm:prSet/>
      <dgm:spPr/>
      <dgm:t>
        <a:bodyPr/>
        <a:lstStyle/>
        <a:p>
          <a:pPr rtl="1"/>
          <a:endParaRPr lang="he-IL" sz="1200"/>
        </a:p>
      </dgm:t>
    </dgm:pt>
    <dgm:pt modelId="{4F270EB5-231B-47B7-8C13-15A00EAB5468}">
      <dgm:prSet phldrT="[Text]"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dirty="0"/>
            <a:t>256 inputs from the LSTM/Attention layer, 128 outputs with </a:t>
          </a:r>
          <a:r>
            <a:rPr lang="en-US" sz="1600" dirty="0" err="1"/>
            <a:t>ReLU</a:t>
          </a:r>
          <a:r>
            <a:rPr lang="en-US" sz="1600" dirty="0"/>
            <a:t> activation.</a:t>
          </a:r>
          <a:endParaRPr lang="he-IL" sz="1600" dirty="0"/>
        </a:p>
      </dgm:t>
    </dgm:pt>
    <dgm:pt modelId="{5A5B02F7-64B1-45F7-B435-A95FBC782303}" type="parTrans" cxnId="{666B8421-C57D-44BD-AA95-6419CAF03A64}">
      <dgm:prSet/>
      <dgm:spPr/>
      <dgm:t>
        <a:bodyPr/>
        <a:lstStyle/>
        <a:p>
          <a:pPr rtl="1"/>
          <a:endParaRPr lang="he-IL" sz="1200"/>
        </a:p>
      </dgm:t>
    </dgm:pt>
    <dgm:pt modelId="{C6A3930A-92D8-447B-B585-FDAF91C8CF35}" type="sibTrans" cxnId="{666B8421-C57D-44BD-AA95-6419CAF03A64}">
      <dgm:prSet/>
      <dgm:spPr/>
      <dgm:t>
        <a:bodyPr/>
        <a:lstStyle/>
        <a:p>
          <a:pPr rtl="1"/>
          <a:endParaRPr lang="he-IL" sz="1200"/>
        </a:p>
      </dgm:t>
    </dgm:pt>
    <dgm:pt modelId="{79D5FD3A-EDA4-43C8-8866-7D903D1CF5EB}">
      <dgm:prSet custT="1"/>
      <dgm:spPr>
        <a:solidFill>
          <a:schemeClr val="accent1"/>
        </a:solidFill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gm:spPr>
      <dgm:t>
        <a:bodyPr/>
        <a:lstStyle/>
        <a:p>
          <a:pPr rtl="0"/>
          <a:r>
            <a:rPr lang="en-US" sz="1600" dirty="0"/>
            <a:t>128 inputs, 1 output with a Sigmoid activation for binary classification.</a:t>
          </a:r>
          <a:endParaRPr lang="he-IL" sz="1600" dirty="0"/>
        </a:p>
      </dgm:t>
    </dgm:pt>
    <dgm:pt modelId="{B59D8A90-71A1-426E-A6BE-736BFDA249F5}" type="parTrans" cxnId="{0D589CDF-2255-46AE-A1D9-06E7332AF089}">
      <dgm:prSet/>
      <dgm:spPr/>
      <dgm:t>
        <a:bodyPr/>
        <a:lstStyle/>
        <a:p>
          <a:pPr rtl="1"/>
          <a:endParaRPr lang="he-IL" sz="1200"/>
        </a:p>
      </dgm:t>
    </dgm:pt>
    <dgm:pt modelId="{B8E8CC8F-1426-4816-8A71-E32DA373A563}" type="sibTrans" cxnId="{0D589CDF-2255-46AE-A1D9-06E7332AF089}">
      <dgm:prSet/>
      <dgm:spPr/>
      <dgm:t>
        <a:bodyPr/>
        <a:lstStyle/>
        <a:p>
          <a:pPr rtl="1"/>
          <a:endParaRPr lang="he-IL" sz="1200"/>
        </a:p>
      </dgm:t>
    </dgm:pt>
    <dgm:pt modelId="{06EDB3AD-A020-4043-A0DC-456F5E4C5E35}" type="pres">
      <dgm:prSet presAssocID="{3EDCBFD9-A6CD-45E8-8B16-96C6A15C44F3}" presName="Name0" presStyleCnt="0">
        <dgm:presLayoutVars>
          <dgm:dir/>
          <dgm:resizeHandles/>
        </dgm:presLayoutVars>
      </dgm:prSet>
      <dgm:spPr/>
    </dgm:pt>
    <dgm:pt modelId="{D6BACA66-23D5-40A5-BE5B-9128692EB45B}" type="pres">
      <dgm:prSet presAssocID="{87019FCE-0780-430E-9BA1-F4DB3842F2AB}" presName="compNode" presStyleCnt="0"/>
      <dgm:spPr/>
    </dgm:pt>
    <dgm:pt modelId="{E26434FC-5867-47D8-B1C2-6F91B19492A1}" type="pres">
      <dgm:prSet presAssocID="{87019FCE-0780-430E-9BA1-F4DB3842F2AB}" presName="dummyConnPt" presStyleCnt="0"/>
      <dgm:spPr/>
    </dgm:pt>
    <dgm:pt modelId="{16C5D584-9310-4F39-8D43-E987A305A097}" type="pres">
      <dgm:prSet presAssocID="{87019FCE-0780-430E-9BA1-F4DB3842F2AB}" presName="node" presStyleLbl="node1" presStyleIdx="0" presStyleCnt="9" custScaleX="205227" custScaleY="115156">
        <dgm:presLayoutVars>
          <dgm:bulletEnabled val="1"/>
        </dgm:presLayoutVars>
      </dgm:prSet>
      <dgm:spPr/>
    </dgm:pt>
    <dgm:pt modelId="{C994E75D-1EC5-4450-9519-F80B35A43D60}" type="pres">
      <dgm:prSet presAssocID="{E41D1B9A-BDF0-4437-902A-8C94BE274A4B}" presName="sibTrans" presStyleLbl="bgSibTrans2D1" presStyleIdx="0" presStyleCnt="8"/>
      <dgm:spPr/>
    </dgm:pt>
    <dgm:pt modelId="{BB2DE1A1-DE11-4431-AA07-4C10B878476B}" type="pres">
      <dgm:prSet presAssocID="{B280D667-FEA3-4B92-ADE8-4A5F2CC953B0}" presName="compNode" presStyleCnt="0"/>
      <dgm:spPr/>
    </dgm:pt>
    <dgm:pt modelId="{092FC8E1-1DD3-4ABA-A555-A36E409B8FBE}" type="pres">
      <dgm:prSet presAssocID="{B280D667-FEA3-4B92-ADE8-4A5F2CC953B0}" presName="dummyConnPt" presStyleCnt="0"/>
      <dgm:spPr/>
    </dgm:pt>
    <dgm:pt modelId="{54523002-6F21-438D-BC58-2D5227DF8CB5}" type="pres">
      <dgm:prSet presAssocID="{B280D667-FEA3-4B92-ADE8-4A5F2CC953B0}" presName="node" presStyleLbl="node1" presStyleIdx="1" presStyleCnt="9" custScaleX="205227" custScaleY="115156">
        <dgm:presLayoutVars>
          <dgm:bulletEnabled val="1"/>
        </dgm:presLayoutVars>
      </dgm:prSet>
      <dgm:spPr/>
    </dgm:pt>
    <dgm:pt modelId="{0C84A74D-3C90-49B9-8B15-C6497F0558BF}" type="pres">
      <dgm:prSet presAssocID="{9C27F5A6-47DF-40F3-B575-C30687BF4D56}" presName="sibTrans" presStyleLbl="bgSibTrans2D1" presStyleIdx="1" presStyleCnt="8"/>
      <dgm:spPr/>
    </dgm:pt>
    <dgm:pt modelId="{0C5EC45F-9C04-4CE7-8D09-2217B3BA2E31}" type="pres">
      <dgm:prSet presAssocID="{99DF1D12-30FB-4E1E-92F8-FC68F266E67C}" presName="compNode" presStyleCnt="0"/>
      <dgm:spPr/>
    </dgm:pt>
    <dgm:pt modelId="{ECD46F6F-93F5-47AC-878C-0F4D4D4A9B08}" type="pres">
      <dgm:prSet presAssocID="{99DF1D12-30FB-4E1E-92F8-FC68F266E67C}" presName="dummyConnPt" presStyleCnt="0"/>
      <dgm:spPr/>
    </dgm:pt>
    <dgm:pt modelId="{7367035B-7810-43B5-9E8D-09D40AF5D1BE}" type="pres">
      <dgm:prSet presAssocID="{99DF1D12-30FB-4E1E-92F8-FC68F266E67C}" presName="node" presStyleLbl="node1" presStyleIdx="2" presStyleCnt="9" custScaleX="205227" custScaleY="115156">
        <dgm:presLayoutVars>
          <dgm:bulletEnabled val="1"/>
        </dgm:presLayoutVars>
      </dgm:prSet>
      <dgm:spPr/>
    </dgm:pt>
    <dgm:pt modelId="{A75F22E4-DF12-48C6-A853-75451FBA9A3D}" type="pres">
      <dgm:prSet presAssocID="{ED4168C8-9D13-4016-BFBA-670243CF4B95}" presName="sibTrans" presStyleLbl="bgSibTrans2D1" presStyleIdx="2" presStyleCnt="8"/>
      <dgm:spPr/>
    </dgm:pt>
    <dgm:pt modelId="{FE965BC3-7C7C-4638-9DA5-5CB7FFF88B07}" type="pres">
      <dgm:prSet presAssocID="{FC0E97E1-E1F2-4C34-B121-BD8BB753C5F4}" presName="compNode" presStyleCnt="0"/>
      <dgm:spPr/>
    </dgm:pt>
    <dgm:pt modelId="{E55ECB28-85B3-499A-8C4C-E5BB83AF1987}" type="pres">
      <dgm:prSet presAssocID="{FC0E97E1-E1F2-4C34-B121-BD8BB753C5F4}" presName="dummyConnPt" presStyleCnt="0"/>
      <dgm:spPr/>
    </dgm:pt>
    <dgm:pt modelId="{3D111626-00C3-4B15-892E-6D970A7ACD59}" type="pres">
      <dgm:prSet presAssocID="{FC0E97E1-E1F2-4C34-B121-BD8BB753C5F4}" presName="node" presStyleLbl="node1" presStyleIdx="3" presStyleCnt="9" custScaleX="205227" custScaleY="115156">
        <dgm:presLayoutVars>
          <dgm:bulletEnabled val="1"/>
        </dgm:presLayoutVars>
      </dgm:prSet>
      <dgm:spPr/>
    </dgm:pt>
    <dgm:pt modelId="{6BAC02FB-1730-45AC-8D2C-DDB8321B0FAA}" type="pres">
      <dgm:prSet presAssocID="{72000BB4-1D0A-4DD5-9DAF-6110A067E0D2}" presName="sibTrans" presStyleLbl="bgSibTrans2D1" presStyleIdx="3" presStyleCnt="8"/>
      <dgm:spPr/>
    </dgm:pt>
    <dgm:pt modelId="{02EFACE0-8ABD-424A-B16E-11A3CEC961DB}" type="pres">
      <dgm:prSet presAssocID="{D441A9F4-26BA-455C-B9A0-490903F1CD9D}" presName="compNode" presStyleCnt="0"/>
      <dgm:spPr/>
    </dgm:pt>
    <dgm:pt modelId="{04C43B22-DDC3-4FF4-A342-5CDA98845D85}" type="pres">
      <dgm:prSet presAssocID="{D441A9F4-26BA-455C-B9A0-490903F1CD9D}" presName="dummyConnPt" presStyleCnt="0"/>
      <dgm:spPr/>
    </dgm:pt>
    <dgm:pt modelId="{6FCBF5AC-64ED-4926-A457-B6C99403C0EB}" type="pres">
      <dgm:prSet presAssocID="{D441A9F4-26BA-455C-B9A0-490903F1CD9D}" presName="node" presStyleLbl="node1" presStyleIdx="4" presStyleCnt="9" custScaleX="205227" custScaleY="115156" custLinFactNeighborX="3575" custLinFactNeighborY="3220">
        <dgm:presLayoutVars>
          <dgm:bulletEnabled val="1"/>
        </dgm:presLayoutVars>
      </dgm:prSet>
      <dgm:spPr/>
    </dgm:pt>
    <dgm:pt modelId="{E1CDBA3A-A5F0-47E0-A625-4C716E7CBD10}" type="pres">
      <dgm:prSet presAssocID="{2308948A-998E-4172-9872-3106D3457E4C}" presName="sibTrans" presStyleLbl="bgSibTrans2D1" presStyleIdx="4" presStyleCnt="8"/>
      <dgm:spPr/>
    </dgm:pt>
    <dgm:pt modelId="{5A20FF3D-C0F3-4F33-BD28-264FB7041E7D}" type="pres">
      <dgm:prSet presAssocID="{BDB5ACB8-92E7-499E-8F91-1F659FEA316A}" presName="compNode" presStyleCnt="0"/>
      <dgm:spPr/>
    </dgm:pt>
    <dgm:pt modelId="{81B508F0-DC8F-46CD-856C-3BABA20DC067}" type="pres">
      <dgm:prSet presAssocID="{BDB5ACB8-92E7-499E-8F91-1F659FEA316A}" presName="dummyConnPt" presStyleCnt="0"/>
      <dgm:spPr/>
    </dgm:pt>
    <dgm:pt modelId="{2FCA6836-7A3C-461F-857F-69FDF79F5514}" type="pres">
      <dgm:prSet presAssocID="{BDB5ACB8-92E7-499E-8F91-1F659FEA316A}" presName="node" presStyleLbl="node1" presStyleIdx="5" presStyleCnt="9" custScaleX="205227" custScaleY="115156" custLinFactNeighborX="3575" custLinFactNeighborY="3220">
        <dgm:presLayoutVars>
          <dgm:bulletEnabled val="1"/>
        </dgm:presLayoutVars>
      </dgm:prSet>
      <dgm:spPr/>
    </dgm:pt>
    <dgm:pt modelId="{6F313065-97C7-44E3-AAFB-0C541DBE8D94}" type="pres">
      <dgm:prSet presAssocID="{FB0A6986-BF78-4BE8-93FB-87987E91CCC0}" presName="sibTrans" presStyleLbl="bgSibTrans2D1" presStyleIdx="5" presStyleCnt="8"/>
      <dgm:spPr/>
    </dgm:pt>
    <dgm:pt modelId="{C1E72BAA-10F6-4180-AFEE-E6DB9305CAA1}" type="pres">
      <dgm:prSet presAssocID="{51BC5F6B-EB3C-4FC7-99F6-395645B7E411}" presName="compNode" presStyleCnt="0"/>
      <dgm:spPr/>
    </dgm:pt>
    <dgm:pt modelId="{0D667A43-D869-4C28-BA79-9F497A0B5BA0}" type="pres">
      <dgm:prSet presAssocID="{51BC5F6B-EB3C-4FC7-99F6-395645B7E411}" presName="dummyConnPt" presStyleCnt="0"/>
      <dgm:spPr/>
    </dgm:pt>
    <dgm:pt modelId="{616FF91F-187B-4AEA-8805-DA7FC7F7B22A}" type="pres">
      <dgm:prSet presAssocID="{51BC5F6B-EB3C-4FC7-99F6-395645B7E411}" presName="node" presStyleLbl="node1" presStyleIdx="6" presStyleCnt="9" custScaleX="205227" custScaleY="115156" custLinFactNeighborX="3575" custLinFactNeighborY="3220">
        <dgm:presLayoutVars>
          <dgm:bulletEnabled val="1"/>
        </dgm:presLayoutVars>
      </dgm:prSet>
      <dgm:spPr/>
    </dgm:pt>
    <dgm:pt modelId="{AF641AB1-A130-49B3-BB2A-554CF6C349E0}" type="pres">
      <dgm:prSet presAssocID="{21E06BA8-E328-4FA3-AD64-B7D9BC27E899}" presName="sibTrans" presStyleLbl="bgSibTrans2D1" presStyleIdx="6" presStyleCnt="8"/>
      <dgm:spPr/>
    </dgm:pt>
    <dgm:pt modelId="{17795151-80B4-4199-ABBB-B1460D296C7C}" type="pres">
      <dgm:prSet presAssocID="{F129B295-9725-4330-A631-530689FBBC0B}" presName="compNode" presStyleCnt="0"/>
      <dgm:spPr/>
    </dgm:pt>
    <dgm:pt modelId="{264F111A-053E-4B0B-A496-DBF8AB5AB5CA}" type="pres">
      <dgm:prSet presAssocID="{F129B295-9725-4330-A631-530689FBBC0B}" presName="dummyConnPt" presStyleCnt="0"/>
      <dgm:spPr/>
    </dgm:pt>
    <dgm:pt modelId="{85FF38DB-1942-4D4A-8856-C7C922B61EA8}" type="pres">
      <dgm:prSet presAssocID="{F129B295-9725-4330-A631-530689FBBC0B}" presName="node" presStyleLbl="node1" presStyleIdx="7" presStyleCnt="9" custScaleX="205227" custScaleY="115156" custLinFactNeighborX="3575" custLinFactNeighborY="3220">
        <dgm:presLayoutVars>
          <dgm:bulletEnabled val="1"/>
        </dgm:presLayoutVars>
      </dgm:prSet>
      <dgm:spPr/>
    </dgm:pt>
    <dgm:pt modelId="{18292585-048F-4142-A54E-AF3F455739D8}" type="pres">
      <dgm:prSet presAssocID="{2C291C98-3A00-4C1E-A2CD-BF169855B87E}" presName="sibTrans" presStyleLbl="bgSibTrans2D1" presStyleIdx="7" presStyleCnt="8"/>
      <dgm:spPr/>
    </dgm:pt>
    <dgm:pt modelId="{57B10C89-4EDD-4F45-AB89-9FFB776AFE97}" type="pres">
      <dgm:prSet presAssocID="{38085482-B328-4257-9994-47C5FEEF9183}" presName="compNode" presStyleCnt="0"/>
      <dgm:spPr/>
    </dgm:pt>
    <dgm:pt modelId="{32C12A4A-4327-49B9-9E95-CF62F73E0C3A}" type="pres">
      <dgm:prSet presAssocID="{38085482-B328-4257-9994-47C5FEEF9183}" presName="dummyConnPt" presStyleCnt="0"/>
      <dgm:spPr/>
    </dgm:pt>
    <dgm:pt modelId="{80EB2F1D-CF81-49B2-8B1A-E77E0600D361}" type="pres">
      <dgm:prSet presAssocID="{38085482-B328-4257-9994-47C5FEEF9183}" presName="node" presStyleLbl="node1" presStyleIdx="8" presStyleCnt="9" custScaleX="205227" custScaleY="115156" custLinFactNeighborX="3575" custLinFactNeighborY="3220">
        <dgm:presLayoutVars>
          <dgm:bulletEnabled val="1"/>
        </dgm:presLayoutVars>
      </dgm:prSet>
      <dgm:spPr/>
    </dgm:pt>
  </dgm:ptLst>
  <dgm:cxnLst>
    <dgm:cxn modelId="{25759803-0A9B-4056-98B8-5ABE0F225664}" type="presOf" srcId="{87019FCE-0780-430E-9BA1-F4DB3842F2AB}" destId="{16C5D584-9310-4F39-8D43-E987A305A097}" srcOrd="0" destOrd="0" presId="urn:microsoft.com/office/officeart/2005/8/layout/bProcess4"/>
    <dgm:cxn modelId="{9EDB8405-7A3C-4FC6-B262-4E3F5B5A50A8}" type="presOf" srcId="{E8D4CBDA-2AFD-48C7-865C-A74E87EBC240}" destId="{6FCBF5AC-64ED-4926-A457-B6C99403C0EB}" srcOrd="0" destOrd="1" presId="urn:microsoft.com/office/officeart/2005/8/layout/bProcess4"/>
    <dgm:cxn modelId="{F2AFAE0B-1011-43A5-8D6F-79A2C36E980A}" type="presOf" srcId="{72000BB4-1D0A-4DD5-9DAF-6110A067E0D2}" destId="{6BAC02FB-1730-45AC-8D2C-DDB8321B0FAA}" srcOrd="0" destOrd="0" presId="urn:microsoft.com/office/officeart/2005/8/layout/bProcess4"/>
    <dgm:cxn modelId="{48B79910-3BD5-40E6-9DB6-2217E007253A}" type="presOf" srcId="{4D26A00F-D388-4256-B7F3-086BA46A1CBF}" destId="{54523002-6F21-438D-BC58-2D5227DF8CB5}" srcOrd="0" destOrd="1" presId="urn:microsoft.com/office/officeart/2005/8/layout/bProcess4"/>
    <dgm:cxn modelId="{3CA74311-E00D-4E06-B55B-F9B76AE1FC14}" srcId="{3EDCBFD9-A6CD-45E8-8B16-96C6A15C44F3}" destId="{87019FCE-0780-430E-9BA1-F4DB3842F2AB}" srcOrd="0" destOrd="0" parTransId="{41885223-4AE7-44A8-974A-A11F1DC9BFD6}" sibTransId="{E41D1B9A-BDF0-4437-902A-8C94BE274A4B}"/>
    <dgm:cxn modelId="{8D976C19-15F9-4959-931C-29EB24C0B642}" srcId="{B280D667-FEA3-4B92-ADE8-4A5F2CC953B0}" destId="{4D26A00F-D388-4256-B7F3-086BA46A1CBF}" srcOrd="0" destOrd="0" parTransId="{B8BEE933-6B87-4256-B9F1-AA052F2BE891}" sibTransId="{7AEE0C85-2737-4887-ACC4-10204570C29D}"/>
    <dgm:cxn modelId="{9C861A1C-80C5-4EE3-939A-2AB7E7212443}" type="presOf" srcId="{FB0A6986-BF78-4BE8-93FB-87987E91CCC0}" destId="{6F313065-97C7-44E3-AAFB-0C541DBE8D94}" srcOrd="0" destOrd="0" presId="urn:microsoft.com/office/officeart/2005/8/layout/bProcess4"/>
    <dgm:cxn modelId="{666B8421-C57D-44BD-AA95-6419CAF03A64}" srcId="{BDB5ACB8-92E7-499E-8F91-1F659FEA316A}" destId="{4F270EB5-231B-47B7-8C13-15A00EAB5468}" srcOrd="0" destOrd="0" parTransId="{5A5B02F7-64B1-45F7-B435-A95FBC782303}" sibTransId="{C6A3930A-92D8-447B-B585-FDAF91C8CF35}"/>
    <dgm:cxn modelId="{81E64C31-15F0-4EE1-AD4E-8823F2A56F0E}" type="presOf" srcId="{51BC5F6B-EB3C-4FC7-99F6-395645B7E411}" destId="{616FF91F-187B-4AEA-8805-DA7FC7F7B22A}" srcOrd="0" destOrd="0" presId="urn:microsoft.com/office/officeart/2005/8/layout/bProcess4"/>
    <dgm:cxn modelId="{9A81E931-23E5-4B33-942B-15A9DBA8EFA5}" srcId="{3EDCBFD9-A6CD-45E8-8B16-96C6A15C44F3}" destId="{99DF1D12-30FB-4E1E-92F8-FC68F266E67C}" srcOrd="2" destOrd="0" parTransId="{84ADF1D8-14CC-49DA-8EE5-81C353D7585C}" sibTransId="{ED4168C8-9D13-4016-BFBA-670243CF4B95}"/>
    <dgm:cxn modelId="{1F04AB36-8B64-4624-B3C0-E93D2BEDC34B}" type="presOf" srcId="{FC0E97E1-E1F2-4C34-B121-BD8BB753C5F4}" destId="{3D111626-00C3-4B15-892E-6D970A7ACD59}" srcOrd="0" destOrd="0" presId="urn:microsoft.com/office/officeart/2005/8/layout/bProcess4"/>
    <dgm:cxn modelId="{53923A3B-9A76-4334-99FD-B2683EB2C555}" srcId="{51BC5F6B-EB3C-4FC7-99F6-395645B7E411}" destId="{E81E2088-2253-469D-9695-BFCE6B55A01E}" srcOrd="0" destOrd="0" parTransId="{5C5F4C39-2C50-494F-9AD8-687095E61359}" sibTransId="{1479425F-758E-4407-ACC5-4D1FD675CD29}"/>
    <dgm:cxn modelId="{2BEE655C-69ED-4A63-89C0-3275195EEEAE}" type="presOf" srcId="{5E813015-C9EC-4C70-918F-F520B60EDFFE}" destId="{3D111626-00C3-4B15-892E-6D970A7ACD59}" srcOrd="0" destOrd="1" presId="urn:microsoft.com/office/officeart/2005/8/layout/bProcess4"/>
    <dgm:cxn modelId="{DF4AFA5C-364F-407E-8C50-8BA4D079454E}" srcId="{D441A9F4-26BA-455C-B9A0-490903F1CD9D}" destId="{E8D4CBDA-2AFD-48C7-865C-A74E87EBC240}" srcOrd="0" destOrd="0" parTransId="{D0ED3B7B-4E55-4C11-A330-9D41D0453EE3}" sibTransId="{832AC184-1208-485A-8FAA-8128481D63FD}"/>
    <dgm:cxn modelId="{E86C1D5D-A77A-4CD0-96FF-3DA9DCD2243A}" type="presOf" srcId="{E81E2088-2253-469D-9695-BFCE6B55A01E}" destId="{616FF91F-187B-4AEA-8805-DA7FC7F7B22A}" srcOrd="0" destOrd="1" presId="urn:microsoft.com/office/officeart/2005/8/layout/bProcess4"/>
    <dgm:cxn modelId="{D6D97743-3BA7-4C93-8B8B-DF0DC4362C82}" srcId="{99DF1D12-30FB-4E1E-92F8-FC68F266E67C}" destId="{C235447E-3CE5-499E-9551-A707BFA4B8A5}" srcOrd="0" destOrd="0" parTransId="{ED4C256F-3B44-4DDA-AF6D-FBF699BD2498}" sibTransId="{987F32A0-9A81-4EEF-AFAA-8014300E16D6}"/>
    <dgm:cxn modelId="{E3A0F344-67B3-43E4-96E7-9D7D76B1AF63}" type="presOf" srcId="{38085482-B328-4257-9994-47C5FEEF9183}" destId="{80EB2F1D-CF81-49B2-8B1A-E77E0600D361}" srcOrd="0" destOrd="0" presId="urn:microsoft.com/office/officeart/2005/8/layout/bProcess4"/>
    <dgm:cxn modelId="{935FB34A-D250-4436-BB84-F8CBE97F49C7}" type="presOf" srcId="{2308948A-998E-4172-9872-3106D3457E4C}" destId="{E1CDBA3A-A5F0-47E0-A625-4C716E7CBD10}" srcOrd="0" destOrd="0" presId="urn:microsoft.com/office/officeart/2005/8/layout/bProcess4"/>
    <dgm:cxn modelId="{80EA6774-3C25-45A4-82D5-52E8CA89444D}" type="presOf" srcId="{B280D667-FEA3-4B92-ADE8-4A5F2CC953B0}" destId="{54523002-6F21-438D-BC58-2D5227DF8CB5}" srcOrd="0" destOrd="0" presId="urn:microsoft.com/office/officeart/2005/8/layout/bProcess4"/>
    <dgm:cxn modelId="{87291F55-9F10-4EDB-9CDE-10D32E5E7431}" srcId="{3EDCBFD9-A6CD-45E8-8B16-96C6A15C44F3}" destId="{F129B295-9725-4330-A631-530689FBBC0B}" srcOrd="7" destOrd="0" parTransId="{B13B8BE4-AC6E-4204-93F1-515B3C2785CF}" sibTransId="{2C291C98-3A00-4C1E-A2CD-BF169855B87E}"/>
    <dgm:cxn modelId="{B5EC957A-F4A2-49CA-9EEE-8FFE4818F6B6}" type="presOf" srcId="{F129B295-9725-4330-A631-530689FBBC0B}" destId="{85FF38DB-1942-4D4A-8856-C7C922B61EA8}" srcOrd="0" destOrd="0" presId="urn:microsoft.com/office/officeart/2005/8/layout/bProcess4"/>
    <dgm:cxn modelId="{6F10967F-11C5-4825-8389-CA3FC5365997}" type="presOf" srcId="{99DF1D12-30FB-4E1E-92F8-FC68F266E67C}" destId="{7367035B-7810-43B5-9E8D-09D40AF5D1BE}" srcOrd="0" destOrd="0" presId="urn:microsoft.com/office/officeart/2005/8/layout/bProcess4"/>
    <dgm:cxn modelId="{5D078580-5238-4B13-8973-97A1B291DF53}" type="presOf" srcId="{BDB5ACB8-92E7-499E-8F91-1F659FEA316A}" destId="{2FCA6836-7A3C-461F-857F-69FDF79F5514}" srcOrd="0" destOrd="0" presId="urn:microsoft.com/office/officeart/2005/8/layout/bProcess4"/>
    <dgm:cxn modelId="{14CCAD89-E108-4803-9ECE-08FA7750C77D}" type="presOf" srcId="{9C27F5A6-47DF-40F3-B575-C30687BF4D56}" destId="{0C84A74D-3C90-49B9-8B15-C6497F0558BF}" srcOrd="0" destOrd="0" presId="urn:microsoft.com/office/officeart/2005/8/layout/bProcess4"/>
    <dgm:cxn modelId="{506CFA91-D006-4FDA-89E1-414E1994EF53}" type="presOf" srcId="{21E06BA8-E328-4FA3-AD64-B7D9BC27E899}" destId="{AF641AB1-A130-49B3-BB2A-554CF6C349E0}" srcOrd="0" destOrd="0" presId="urn:microsoft.com/office/officeart/2005/8/layout/bProcess4"/>
    <dgm:cxn modelId="{EFB0E6A5-C401-4A1F-866E-BD5E2CB854D3}" srcId="{3EDCBFD9-A6CD-45E8-8B16-96C6A15C44F3}" destId="{BDB5ACB8-92E7-499E-8F91-1F659FEA316A}" srcOrd="5" destOrd="0" parTransId="{74D8509A-1FDC-4DAA-AE72-1AA76CB206DA}" sibTransId="{FB0A6986-BF78-4BE8-93FB-87987E91CCC0}"/>
    <dgm:cxn modelId="{EAD658B6-9581-4810-9704-846B8C3B2E96}" type="presOf" srcId="{2C291C98-3A00-4C1E-A2CD-BF169855B87E}" destId="{18292585-048F-4142-A54E-AF3F455739D8}" srcOrd="0" destOrd="0" presId="urn:microsoft.com/office/officeart/2005/8/layout/bProcess4"/>
    <dgm:cxn modelId="{760CB0C2-1B7C-4C5A-BF50-552875BCF0C6}" type="presOf" srcId="{3EDCBFD9-A6CD-45E8-8B16-96C6A15C44F3}" destId="{06EDB3AD-A020-4043-A0DC-456F5E4C5E35}" srcOrd="0" destOrd="0" presId="urn:microsoft.com/office/officeart/2005/8/layout/bProcess4"/>
    <dgm:cxn modelId="{85A7D4C2-E0CD-40A6-B0E7-95F73242C486}" srcId="{3EDCBFD9-A6CD-45E8-8B16-96C6A15C44F3}" destId="{51BC5F6B-EB3C-4FC7-99F6-395645B7E411}" srcOrd="6" destOrd="0" parTransId="{C3B45E0D-0971-457A-9888-03096377AF91}" sibTransId="{21E06BA8-E328-4FA3-AD64-B7D9BC27E899}"/>
    <dgm:cxn modelId="{0B92FDC4-AAD5-4863-B029-04A12E34BB2B}" type="presOf" srcId="{E41D1B9A-BDF0-4437-902A-8C94BE274A4B}" destId="{C994E75D-1EC5-4450-9519-F80B35A43D60}" srcOrd="0" destOrd="0" presId="urn:microsoft.com/office/officeart/2005/8/layout/bProcess4"/>
    <dgm:cxn modelId="{DF61B3C9-C68E-433E-B2E8-B481467EF0DB}" srcId="{FC0E97E1-E1F2-4C34-B121-BD8BB753C5F4}" destId="{5E813015-C9EC-4C70-918F-F520B60EDFFE}" srcOrd="0" destOrd="0" parTransId="{921708B5-EE70-4507-9431-30A4341346D5}" sibTransId="{1F15EF4D-9571-4982-BD98-959183BB9565}"/>
    <dgm:cxn modelId="{00A734D1-C62B-4D9E-9C8B-E79AE250541B}" type="presOf" srcId="{4F270EB5-231B-47B7-8C13-15A00EAB5468}" destId="{2FCA6836-7A3C-461F-857F-69FDF79F5514}" srcOrd="0" destOrd="1" presId="urn:microsoft.com/office/officeart/2005/8/layout/bProcess4"/>
    <dgm:cxn modelId="{FD415BD5-22D1-470C-8108-7807D03B3F0E}" srcId="{3EDCBFD9-A6CD-45E8-8B16-96C6A15C44F3}" destId="{D441A9F4-26BA-455C-B9A0-490903F1CD9D}" srcOrd="4" destOrd="0" parTransId="{F5968462-2789-4185-A68E-5D55A54A262F}" sibTransId="{2308948A-998E-4172-9872-3106D3457E4C}"/>
    <dgm:cxn modelId="{A0A6C5D9-9F39-42E5-BB1B-7A4474FA22E2}" srcId="{3EDCBFD9-A6CD-45E8-8B16-96C6A15C44F3}" destId="{38085482-B328-4257-9994-47C5FEEF9183}" srcOrd="8" destOrd="0" parTransId="{2BED399E-D567-4994-9C0B-884E409CB75D}" sibTransId="{E3701A72-2192-417C-A75E-799379B1EFD0}"/>
    <dgm:cxn modelId="{0D589CDF-2255-46AE-A1D9-06E7332AF089}" srcId="{F129B295-9725-4330-A631-530689FBBC0B}" destId="{79D5FD3A-EDA4-43C8-8866-7D903D1CF5EB}" srcOrd="0" destOrd="0" parTransId="{B59D8A90-71A1-426E-A6BE-736BFDA249F5}" sibTransId="{B8E8CC8F-1426-4816-8A71-E32DA373A563}"/>
    <dgm:cxn modelId="{B41EBAE0-4A31-4103-BF53-117736AE7FDC}" type="presOf" srcId="{D441A9F4-26BA-455C-B9A0-490903F1CD9D}" destId="{6FCBF5AC-64ED-4926-A457-B6C99403C0EB}" srcOrd="0" destOrd="0" presId="urn:microsoft.com/office/officeart/2005/8/layout/bProcess4"/>
    <dgm:cxn modelId="{6D0A2CE7-E94A-4D93-AC27-F309123659B3}" srcId="{3EDCBFD9-A6CD-45E8-8B16-96C6A15C44F3}" destId="{FC0E97E1-E1F2-4C34-B121-BD8BB753C5F4}" srcOrd="3" destOrd="0" parTransId="{3A675D63-E08D-4B3E-A193-4590EE2E4CC4}" sibTransId="{72000BB4-1D0A-4DD5-9DAF-6110A067E0D2}"/>
    <dgm:cxn modelId="{2B86FAE8-346E-4889-8E87-068111B26F46}" type="presOf" srcId="{79D5FD3A-EDA4-43C8-8866-7D903D1CF5EB}" destId="{85FF38DB-1942-4D4A-8856-C7C922B61EA8}" srcOrd="0" destOrd="1" presId="urn:microsoft.com/office/officeart/2005/8/layout/bProcess4"/>
    <dgm:cxn modelId="{39D875EC-C12B-4BDC-9F15-8CB05B3D60F6}" type="presOf" srcId="{C235447E-3CE5-499E-9551-A707BFA4B8A5}" destId="{7367035B-7810-43B5-9E8D-09D40AF5D1BE}" srcOrd="0" destOrd="1" presId="urn:microsoft.com/office/officeart/2005/8/layout/bProcess4"/>
    <dgm:cxn modelId="{7149E0FC-DE45-41B0-876C-8533A879D4FC}" srcId="{3EDCBFD9-A6CD-45E8-8B16-96C6A15C44F3}" destId="{B280D667-FEA3-4B92-ADE8-4A5F2CC953B0}" srcOrd="1" destOrd="0" parTransId="{05026990-DC32-4AB0-BA49-2F7909766AD2}" sibTransId="{9C27F5A6-47DF-40F3-B575-C30687BF4D56}"/>
    <dgm:cxn modelId="{2EF2CEFE-2FCA-4D9B-8BA1-790AC1BC8BD6}" type="presOf" srcId="{ED4168C8-9D13-4016-BFBA-670243CF4B95}" destId="{A75F22E4-DF12-48C6-A853-75451FBA9A3D}" srcOrd="0" destOrd="0" presId="urn:microsoft.com/office/officeart/2005/8/layout/bProcess4"/>
    <dgm:cxn modelId="{9410BE83-325E-4AFD-9C0F-E8B5DF328A4C}" type="presParOf" srcId="{06EDB3AD-A020-4043-A0DC-456F5E4C5E35}" destId="{D6BACA66-23D5-40A5-BE5B-9128692EB45B}" srcOrd="0" destOrd="0" presId="urn:microsoft.com/office/officeart/2005/8/layout/bProcess4"/>
    <dgm:cxn modelId="{EC366917-CC85-455B-B15F-8D588DAB2A5E}" type="presParOf" srcId="{D6BACA66-23D5-40A5-BE5B-9128692EB45B}" destId="{E26434FC-5867-47D8-B1C2-6F91B19492A1}" srcOrd="0" destOrd="0" presId="urn:microsoft.com/office/officeart/2005/8/layout/bProcess4"/>
    <dgm:cxn modelId="{CCD4DFA6-747D-4877-AB72-1577E3507F0B}" type="presParOf" srcId="{D6BACA66-23D5-40A5-BE5B-9128692EB45B}" destId="{16C5D584-9310-4F39-8D43-E987A305A097}" srcOrd="1" destOrd="0" presId="urn:microsoft.com/office/officeart/2005/8/layout/bProcess4"/>
    <dgm:cxn modelId="{9B170ACE-DA3C-4581-B9DD-EA9499DDE097}" type="presParOf" srcId="{06EDB3AD-A020-4043-A0DC-456F5E4C5E35}" destId="{C994E75D-1EC5-4450-9519-F80B35A43D60}" srcOrd="1" destOrd="0" presId="urn:microsoft.com/office/officeart/2005/8/layout/bProcess4"/>
    <dgm:cxn modelId="{A3C5DE9A-EFBD-4F4A-A484-5DDA467E0A24}" type="presParOf" srcId="{06EDB3AD-A020-4043-A0DC-456F5E4C5E35}" destId="{BB2DE1A1-DE11-4431-AA07-4C10B878476B}" srcOrd="2" destOrd="0" presId="urn:microsoft.com/office/officeart/2005/8/layout/bProcess4"/>
    <dgm:cxn modelId="{511A7CF0-224C-4D6D-9EA3-86AFB7791217}" type="presParOf" srcId="{BB2DE1A1-DE11-4431-AA07-4C10B878476B}" destId="{092FC8E1-1DD3-4ABA-A555-A36E409B8FBE}" srcOrd="0" destOrd="0" presId="urn:microsoft.com/office/officeart/2005/8/layout/bProcess4"/>
    <dgm:cxn modelId="{5DE2E6B5-1060-4F99-8238-19D7627FD0AC}" type="presParOf" srcId="{BB2DE1A1-DE11-4431-AA07-4C10B878476B}" destId="{54523002-6F21-438D-BC58-2D5227DF8CB5}" srcOrd="1" destOrd="0" presId="urn:microsoft.com/office/officeart/2005/8/layout/bProcess4"/>
    <dgm:cxn modelId="{19F5A27E-6DD4-44CF-AF40-51A043A957E6}" type="presParOf" srcId="{06EDB3AD-A020-4043-A0DC-456F5E4C5E35}" destId="{0C84A74D-3C90-49B9-8B15-C6497F0558BF}" srcOrd="3" destOrd="0" presId="urn:microsoft.com/office/officeart/2005/8/layout/bProcess4"/>
    <dgm:cxn modelId="{65E9AC0B-7F51-4261-AB04-11CDD7013316}" type="presParOf" srcId="{06EDB3AD-A020-4043-A0DC-456F5E4C5E35}" destId="{0C5EC45F-9C04-4CE7-8D09-2217B3BA2E31}" srcOrd="4" destOrd="0" presId="urn:microsoft.com/office/officeart/2005/8/layout/bProcess4"/>
    <dgm:cxn modelId="{53BBA26A-024E-4FBB-BA49-DD826EA88492}" type="presParOf" srcId="{0C5EC45F-9C04-4CE7-8D09-2217B3BA2E31}" destId="{ECD46F6F-93F5-47AC-878C-0F4D4D4A9B08}" srcOrd="0" destOrd="0" presId="urn:microsoft.com/office/officeart/2005/8/layout/bProcess4"/>
    <dgm:cxn modelId="{28698EA6-2AC8-4567-9AA6-37A4446E457A}" type="presParOf" srcId="{0C5EC45F-9C04-4CE7-8D09-2217B3BA2E31}" destId="{7367035B-7810-43B5-9E8D-09D40AF5D1BE}" srcOrd="1" destOrd="0" presId="urn:microsoft.com/office/officeart/2005/8/layout/bProcess4"/>
    <dgm:cxn modelId="{0B94EA82-63D2-4573-92FC-34DF9B96658A}" type="presParOf" srcId="{06EDB3AD-A020-4043-A0DC-456F5E4C5E35}" destId="{A75F22E4-DF12-48C6-A853-75451FBA9A3D}" srcOrd="5" destOrd="0" presId="urn:microsoft.com/office/officeart/2005/8/layout/bProcess4"/>
    <dgm:cxn modelId="{43A39B3E-2C8B-4232-9DAE-28601B646304}" type="presParOf" srcId="{06EDB3AD-A020-4043-A0DC-456F5E4C5E35}" destId="{FE965BC3-7C7C-4638-9DA5-5CB7FFF88B07}" srcOrd="6" destOrd="0" presId="urn:microsoft.com/office/officeart/2005/8/layout/bProcess4"/>
    <dgm:cxn modelId="{39F5F425-D713-4D14-89E1-52E074567EEB}" type="presParOf" srcId="{FE965BC3-7C7C-4638-9DA5-5CB7FFF88B07}" destId="{E55ECB28-85B3-499A-8C4C-E5BB83AF1987}" srcOrd="0" destOrd="0" presId="urn:microsoft.com/office/officeart/2005/8/layout/bProcess4"/>
    <dgm:cxn modelId="{359362D3-35D8-44E7-87CD-72B735C89CD0}" type="presParOf" srcId="{FE965BC3-7C7C-4638-9DA5-5CB7FFF88B07}" destId="{3D111626-00C3-4B15-892E-6D970A7ACD59}" srcOrd="1" destOrd="0" presId="urn:microsoft.com/office/officeart/2005/8/layout/bProcess4"/>
    <dgm:cxn modelId="{022988EA-AC25-4CDB-ADC3-FAD79EAB22A7}" type="presParOf" srcId="{06EDB3AD-A020-4043-A0DC-456F5E4C5E35}" destId="{6BAC02FB-1730-45AC-8D2C-DDB8321B0FAA}" srcOrd="7" destOrd="0" presId="urn:microsoft.com/office/officeart/2005/8/layout/bProcess4"/>
    <dgm:cxn modelId="{571C2AC4-DD3B-488E-A7A2-774FA3D863A8}" type="presParOf" srcId="{06EDB3AD-A020-4043-A0DC-456F5E4C5E35}" destId="{02EFACE0-8ABD-424A-B16E-11A3CEC961DB}" srcOrd="8" destOrd="0" presId="urn:microsoft.com/office/officeart/2005/8/layout/bProcess4"/>
    <dgm:cxn modelId="{F49B6B19-6FB6-4C7A-93C7-17E88B3CA033}" type="presParOf" srcId="{02EFACE0-8ABD-424A-B16E-11A3CEC961DB}" destId="{04C43B22-DDC3-4FF4-A342-5CDA98845D85}" srcOrd="0" destOrd="0" presId="urn:microsoft.com/office/officeart/2005/8/layout/bProcess4"/>
    <dgm:cxn modelId="{EDCDC6E8-5F0A-4B81-8389-943DEE3D438E}" type="presParOf" srcId="{02EFACE0-8ABD-424A-B16E-11A3CEC961DB}" destId="{6FCBF5AC-64ED-4926-A457-B6C99403C0EB}" srcOrd="1" destOrd="0" presId="urn:microsoft.com/office/officeart/2005/8/layout/bProcess4"/>
    <dgm:cxn modelId="{933085B3-61D7-4818-B636-1079138B2CFA}" type="presParOf" srcId="{06EDB3AD-A020-4043-A0DC-456F5E4C5E35}" destId="{E1CDBA3A-A5F0-47E0-A625-4C716E7CBD10}" srcOrd="9" destOrd="0" presId="urn:microsoft.com/office/officeart/2005/8/layout/bProcess4"/>
    <dgm:cxn modelId="{3F5A71E3-DE68-4FBB-B1AF-78093A8DFFF2}" type="presParOf" srcId="{06EDB3AD-A020-4043-A0DC-456F5E4C5E35}" destId="{5A20FF3D-C0F3-4F33-BD28-264FB7041E7D}" srcOrd="10" destOrd="0" presId="urn:microsoft.com/office/officeart/2005/8/layout/bProcess4"/>
    <dgm:cxn modelId="{CF5D835E-D232-4F0C-A5F0-558EF23347B1}" type="presParOf" srcId="{5A20FF3D-C0F3-4F33-BD28-264FB7041E7D}" destId="{81B508F0-DC8F-46CD-856C-3BABA20DC067}" srcOrd="0" destOrd="0" presId="urn:microsoft.com/office/officeart/2005/8/layout/bProcess4"/>
    <dgm:cxn modelId="{32678B22-EB21-449B-AC79-ED7C2EBA8750}" type="presParOf" srcId="{5A20FF3D-C0F3-4F33-BD28-264FB7041E7D}" destId="{2FCA6836-7A3C-461F-857F-69FDF79F5514}" srcOrd="1" destOrd="0" presId="urn:microsoft.com/office/officeart/2005/8/layout/bProcess4"/>
    <dgm:cxn modelId="{3403AC63-91B3-429E-B6AE-34AB4A607936}" type="presParOf" srcId="{06EDB3AD-A020-4043-A0DC-456F5E4C5E35}" destId="{6F313065-97C7-44E3-AAFB-0C541DBE8D94}" srcOrd="11" destOrd="0" presId="urn:microsoft.com/office/officeart/2005/8/layout/bProcess4"/>
    <dgm:cxn modelId="{E92C2CC4-9DCF-412F-A5E3-65F5BF9A9238}" type="presParOf" srcId="{06EDB3AD-A020-4043-A0DC-456F5E4C5E35}" destId="{C1E72BAA-10F6-4180-AFEE-E6DB9305CAA1}" srcOrd="12" destOrd="0" presId="urn:microsoft.com/office/officeart/2005/8/layout/bProcess4"/>
    <dgm:cxn modelId="{05E15DE3-05B8-4AFE-9D18-9121AFF68332}" type="presParOf" srcId="{C1E72BAA-10F6-4180-AFEE-E6DB9305CAA1}" destId="{0D667A43-D869-4C28-BA79-9F497A0B5BA0}" srcOrd="0" destOrd="0" presId="urn:microsoft.com/office/officeart/2005/8/layout/bProcess4"/>
    <dgm:cxn modelId="{A54CF5CE-21A2-46FA-B4EF-493ED280A7D5}" type="presParOf" srcId="{C1E72BAA-10F6-4180-AFEE-E6DB9305CAA1}" destId="{616FF91F-187B-4AEA-8805-DA7FC7F7B22A}" srcOrd="1" destOrd="0" presId="urn:microsoft.com/office/officeart/2005/8/layout/bProcess4"/>
    <dgm:cxn modelId="{19BABACD-39EB-4270-AE9E-9A7D7E0FEBAB}" type="presParOf" srcId="{06EDB3AD-A020-4043-A0DC-456F5E4C5E35}" destId="{AF641AB1-A130-49B3-BB2A-554CF6C349E0}" srcOrd="13" destOrd="0" presId="urn:microsoft.com/office/officeart/2005/8/layout/bProcess4"/>
    <dgm:cxn modelId="{F26E6E79-A732-47CE-B39D-142BB48F2045}" type="presParOf" srcId="{06EDB3AD-A020-4043-A0DC-456F5E4C5E35}" destId="{17795151-80B4-4199-ABBB-B1460D296C7C}" srcOrd="14" destOrd="0" presId="urn:microsoft.com/office/officeart/2005/8/layout/bProcess4"/>
    <dgm:cxn modelId="{3FA36F92-E649-40FE-961A-512AB1D504D8}" type="presParOf" srcId="{17795151-80B4-4199-ABBB-B1460D296C7C}" destId="{264F111A-053E-4B0B-A496-DBF8AB5AB5CA}" srcOrd="0" destOrd="0" presId="urn:microsoft.com/office/officeart/2005/8/layout/bProcess4"/>
    <dgm:cxn modelId="{7CDA8D57-06D7-439A-9D4A-45C8615F6900}" type="presParOf" srcId="{17795151-80B4-4199-ABBB-B1460D296C7C}" destId="{85FF38DB-1942-4D4A-8856-C7C922B61EA8}" srcOrd="1" destOrd="0" presId="urn:microsoft.com/office/officeart/2005/8/layout/bProcess4"/>
    <dgm:cxn modelId="{B8D5117E-2DF0-4C2A-B4D8-ED2639F4C611}" type="presParOf" srcId="{06EDB3AD-A020-4043-A0DC-456F5E4C5E35}" destId="{18292585-048F-4142-A54E-AF3F455739D8}" srcOrd="15" destOrd="0" presId="urn:microsoft.com/office/officeart/2005/8/layout/bProcess4"/>
    <dgm:cxn modelId="{15190EB4-B8C5-4981-B4C6-23115A0289F8}" type="presParOf" srcId="{06EDB3AD-A020-4043-A0DC-456F5E4C5E35}" destId="{57B10C89-4EDD-4F45-AB89-9FFB776AFE97}" srcOrd="16" destOrd="0" presId="urn:microsoft.com/office/officeart/2005/8/layout/bProcess4"/>
    <dgm:cxn modelId="{50AF3B7D-B79E-46E5-A53A-4117CF63EACB}" type="presParOf" srcId="{57B10C89-4EDD-4F45-AB89-9FFB776AFE97}" destId="{32C12A4A-4327-49B9-9E95-CF62F73E0C3A}" srcOrd="0" destOrd="0" presId="urn:microsoft.com/office/officeart/2005/8/layout/bProcess4"/>
    <dgm:cxn modelId="{BE6E034B-A605-43F2-A457-9E3964F503B2}" type="presParOf" srcId="{57B10C89-4EDD-4F45-AB89-9FFB776AFE97}" destId="{80EB2F1D-CF81-49B2-8B1A-E77E0600D36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F9B80B0-CE57-4436-B25A-D889789F2A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6BBF199F-E029-4D10-9482-488DD7E8B1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Loss Function:</a:t>
          </a:r>
          <a:endParaRPr lang="en-US" dirty="0"/>
        </a:p>
      </dgm:t>
    </dgm:pt>
    <dgm:pt modelId="{4CF71EE6-EA48-46E6-952B-12A676940610}" type="parTrans" cxnId="{0274471A-930E-4A83-B07E-E9E554711E6F}">
      <dgm:prSet/>
      <dgm:spPr/>
      <dgm:t>
        <a:bodyPr/>
        <a:lstStyle/>
        <a:p>
          <a:endParaRPr lang="en-IL"/>
        </a:p>
      </dgm:t>
    </dgm:pt>
    <dgm:pt modelId="{CAC7823B-A667-435A-A092-70748F7F3AB7}" type="sibTrans" cxnId="{0274471A-930E-4A83-B07E-E9E554711E6F}">
      <dgm:prSet/>
      <dgm:spPr/>
      <dgm:t>
        <a:bodyPr/>
        <a:lstStyle/>
        <a:p>
          <a:endParaRPr lang="en-IL"/>
        </a:p>
      </dgm:t>
    </dgm:pt>
    <dgm:pt modelId="{0AA79E9E-742D-4D77-854D-1E3C758473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Dynamic adjustment with </a:t>
          </a:r>
          <a:r>
            <a:rPr lang="en-US" dirty="0" err="1"/>
            <a:t>ReduceLROnPlateau</a:t>
          </a:r>
          <a:r>
            <a:rPr lang="en-US" dirty="0"/>
            <a:t> scheduler.</a:t>
          </a:r>
        </a:p>
      </dgm:t>
    </dgm:pt>
    <dgm:pt modelId="{8B11639D-0A65-401A-901D-AC6E3FDC65FA}" type="parTrans" cxnId="{6CD61560-C3B4-40DF-AEB5-E0FE958DDAEC}">
      <dgm:prSet/>
      <dgm:spPr/>
      <dgm:t>
        <a:bodyPr/>
        <a:lstStyle/>
        <a:p>
          <a:endParaRPr lang="en-IL"/>
        </a:p>
      </dgm:t>
    </dgm:pt>
    <dgm:pt modelId="{21E329BF-3DC6-447E-B2C1-00814974705F}" type="sibTrans" cxnId="{6CD61560-C3B4-40DF-AEB5-E0FE958DDAEC}">
      <dgm:prSet/>
      <dgm:spPr/>
      <dgm:t>
        <a:bodyPr/>
        <a:lstStyle/>
        <a:p>
          <a:endParaRPr lang="en-IL"/>
        </a:p>
      </dgm:t>
    </dgm:pt>
    <dgm:pt modelId="{534747DC-1A3C-4A97-854B-722FE1D9AD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Training Parameters:</a:t>
          </a:r>
          <a:endParaRPr lang="en-US" dirty="0"/>
        </a:p>
      </dgm:t>
    </dgm:pt>
    <dgm:pt modelId="{C5C3AA32-4E90-4986-ABC2-84E70BF58F42}" type="parTrans" cxnId="{7590FDAA-625C-40B3-BCF5-C2B020A631BA}">
      <dgm:prSet/>
      <dgm:spPr/>
      <dgm:t>
        <a:bodyPr/>
        <a:lstStyle/>
        <a:p>
          <a:endParaRPr lang="en-IL"/>
        </a:p>
      </dgm:t>
    </dgm:pt>
    <dgm:pt modelId="{3490928C-6196-4394-AAB6-53B2BF13171E}" type="sibTrans" cxnId="{7590FDAA-625C-40B3-BCF5-C2B020A631BA}">
      <dgm:prSet/>
      <dgm:spPr/>
      <dgm:t>
        <a:bodyPr/>
        <a:lstStyle/>
        <a:p>
          <a:endParaRPr lang="en-IL"/>
        </a:p>
      </dgm:t>
    </dgm:pt>
    <dgm:pt modelId="{A0D0299A-B808-446A-AB47-FFCCC2C84E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Epochs: Max 15 (Early stopping after 4 epochs of no improvement).</a:t>
          </a:r>
        </a:p>
      </dgm:t>
    </dgm:pt>
    <dgm:pt modelId="{7D50E26E-9F01-4844-A7FA-8C05263C1000}" type="parTrans" cxnId="{3F74972D-EE3E-4113-A6C1-B6178239E10F}">
      <dgm:prSet/>
      <dgm:spPr/>
      <dgm:t>
        <a:bodyPr/>
        <a:lstStyle/>
        <a:p>
          <a:endParaRPr lang="en-IL"/>
        </a:p>
      </dgm:t>
    </dgm:pt>
    <dgm:pt modelId="{CE582DD1-B5EA-40F3-9BB9-27F341870CF4}" type="sibTrans" cxnId="{3F74972D-EE3E-4113-A6C1-B6178239E10F}">
      <dgm:prSet/>
      <dgm:spPr/>
      <dgm:t>
        <a:bodyPr/>
        <a:lstStyle/>
        <a:p>
          <a:endParaRPr lang="en-IL"/>
        </a:p>
      </dgm:t>
    </dgm:pt>
    <dgm:pt modelId="{C0477F07-06AF-4563-8565-51581BFA2B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Batch </a:t>
          </a:r>
          <a:r>
            <a:rPr lang="en-US" dirty="0"/>
            <a:t>size: 32</a:t>
          </a:r>
        </a:p>
      </dgm:t>
    </dgm:pt>
    <dgm:pt modelId="{7086B749-0ADF-443E-A8ED-270E2D4EF7C1}" type="parTrans" cxnId="{EF5E1734-8A24-4944-B501-A8DEACECF057}">
      <dgm:prSet/>
      <dgm:spPr/>
      <dgm:t>
        <a:bodyPr/>
        <a:lstStyle/>
        <a:p>
          <a:endParaRPr lang="en-IL"/>
        </a:p>
      </dgm:t>
    </dgm:pt>
    <dgm:pt modelId="{7AE736C0-2C86-4689-B5AD-5926B2A829E5}" type="sibTrans" cxnId="{EF5E1734-8A24-4944-B501-A8DEACECF057}">
      <dgm:prSet/>
      <dgm:spPr/>
      <dgm:t>
        <a:bodyPr/>
        <a:lstStyle/>
        <a:p>
          <a:endParaRPr lang="en-IL"/>
        </a:p>
      </dgm:t>
    </dgm:pt>
    <dgm:pt modelId="{E9C5C32F-5D74-4CF5-BA55-CD9E83B5021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Learning Rate Strategy:</a:t>
          </a:r>
          <a:endParaRPr lang="en-US" dirty="0"/>
        </a:p>
      </dgm:t>
    </dgm:pt>
    <dgm:pt modelId="{87C8A4A9-1178-411B-9692-B48DEBE086F6}" type="parTrans" cxnId="{8797CDEC-DE79-4E45-A2D4-E9C7A61CB67C}">
      <dgm:prSet/>
      <dgm:spPr/>
      <dgm:t>
        <a:bodyPr/>
        <a:lstStyle/>
        <a:p>
          <a:endParaRPr lang="en-IL"/>
        </a:p>
      </dgm:t>
    </dgm:pt>
    <dgm:pt modelId="{59A36143-1C79-4FA5-8741-4920EAB44026}" type="sibTrans" cxnId="{8797CDEC-DE79-4E45-A2D4-E9C7A61CB67C}">
      <dgm:prSet/>
      <dgm:spPr/>
      <dgm:t>
        <a:bodyPr/>
        <a:lstStyle/>
        <a:p>
          <a:endParaRPr lang="en-IL"/>
        </a:p>
      </dgm:t>
    </dgm:pt>
    <dgm:pt modelId="{1E41D894-FFA2-4A2A-B10E-AA42C7D6F8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Warmup over initial steps.</a:t>
          </a:r>
        </a:p>
      </dgm:t>
    </dgm:pt>
    <dgm:pt modelId="{799CF276-B634-4144-A7F4-E419DA7CBF58}" type="parTrans" cxnId="{F85536CB-EFFB-4240-AF07-56814EAD454C}">
      <dgm:prSet/>
      <dgm:spPr/>
      <dgm:t>
        <a:bodyPr/>
        <a:lstStyle/>
        <a:p>
          <a:endParaRPr lang="en-IL"/>
        </a:p>
      </dgm:t>
    </dgm:pt>
    <dgm:pt modelId="{4B99788E-2AA0-45A9-AA33-8C43A37B10AE}" type="sibTrans" cxnId="{F85536CB-EFFB-4240-AF07-56814EAD454C}">
      <dgm:prSet/>
      <dgm:spPr/>
      <dgm:t>
        <a:bodyPr/>
        <a:lstStyle/>
        <a:p>
          <a:endParaRPr lang="en-IL"/>
        </a:p>
      </dgm:t>
    </dgm:pt>
    <dgm:pt modelId="{9A555B13-AF12-4EFC-A7B7-C595B75CA9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Optimizer:</a:t>
          </a:r>
          <a:endParaRPr lang="en-US" dirty="0"/>
        </a:p>
      </dgm:t>
    </dgm:pt>
    <dgm:pt modelId="{8B70CBD8-D840-43AE-A977-794837868840}" type="parTrans" cxnId="{7CF28259-0BA9-4D76-AF5F-B15FFB817D59}">
      <dgm:prSet/>
      <dgm:spPr/>
      <dgm:t>
        <a:bodyPr/>
        <a:lstStyle/>
        <a:p>
          <a:endParaRPr lang="en-IL"/>
        </a:p>
      </dgm:t>
    </dgm:pt>
    <dgm:pt modelId="{3B19D172-5A67-44B0-9D12-31B8906C9CF2}" type="sibTrans" cxnId="{7CF28259-0BA9-4D76-AF5F-B15FFB817D59}">
      <dgm:prSet/>
      <dgm:spPr/>
      <dgm:t>
        <a:bodyPr/>
        <a:lstStyle/>
        <a:p>
          <a:endParaRPr lang="en-IL"/>
        </a:p>
      </dgm:t>
    </dgm:pt>
    <dgm:pt modelId="{D0B1EED5-0874-4604-B807-302F63EF36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Binary Cross-Entropy.</a:t>
          </a:r>
        </a:p>
      </dgm:t>
    </dgm:pt>
    <dgm:pt modelId="{BD31F6A8-BD58-4758-BEB4-123B78F82BEE}" type="parTrans" cxnId="{05CFECD1-9091-420C-9EE7-25F122C9A5D4}">
      <dgm:prSet/>
      <dgm:spPr/>
      <dgm:t>
        <a:bodyPr/>
        <a:lstStyle/>
        <a:p>
          <a:endParaRPr lang="en-IL"/>
        </a:p>
      </dgm:t>
    </dgm:pt>
    <dgm:pt modelId="{86DB10CD-0191-4B94-91D4-5DED15E11A5F}" type="sibTrans" cxnId="{05CFECD1-9091-420C-9EE7-25F122C9A5D4}">
      <dgm:prSet/>
      <dgm:spPr/>
      <dgm:t>
        <a:bodyPr/>
        <a:lstStyle/>
        <a:p>
          <a:endParaRPr lang="en-IL"/>
        </a:p>
      </dgm:t>
    </dgm:pt>
    <dgm:pt modelId="{069539FB-4C3A-442F-BEE4-769B12C80A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Adam with learning rate 0.001.</a:t>
          </a:r>
        </a:p>
      </dgm:t>
    </dgm:pt>
    <dgm:pt modelId="{4150B67C-A427-41C7-BD11-AFA1633AE32E}" type="parTrans" cxnId="{9EFC44CC-F12A-4444-A38E-2989EB8597B8}">
      <dgm:prSet/>
      <dgm:spPr/>
      <dgm:t>
        <a:bodyPr/>
        <a:lstStyle/>
        <a:p>
          <a:endParaRPr lang="en-IL"/>
        </a:p>
      </dgm:t>
    </dgm:pt>
    <dgm:pt modelId="{1D007784-F859-409F-A5A3-3D8BF2517C51}" type="sibTrans" cxnId="{9EFC44CC-F12A-4444-A38E-2989EB8597B8}">
      <dgm:prSet/>
      <dgm:spPr/>
      <dgm:t>
        <a:bodyPr/>
        <a:lstStyle/>
        <a:p>
          <a:endParaRPr lang="en-IL"/>
        </a:p>
      </dgm:t>
    </dgm:pt>
    <dgm:pt modelId="{906ABA31-9E5D-4EE9-A246-A772A84DEB1B}" type="pres">
      <dgm:prSet presAssocID="{7F9B80B0-CE57-4436-B25A-D889789F2A10}" presName="Name0" presStyleCnt="0">
        <dgm:presLayoutVars>
          <dgm:dir/>
          <dgm:animLvl val="lvl"/>
          <dgm:resizeHandles val="exact"/>
        </dgm:presLayoutVars>
      </dgm:prSet>
      <dgm:spPr/>
    </dgm:pt>
    <dgm:pt modelId="{9EFBD780-0B19-4C2F-BEB6-B50A1D296061}" type="pres">
      <dgm:prSet presAssocID="{6BBF199F-E029-4D10-9482-488DD7E8B1FC}" presName="composite" presStyleCnt="0"/>
      <dgm:spPr/>
    </dgm:pt>
    <dgm:pt modelId="{9C4B3B8E-8ED8-4B4D-8D1E-5F54112B06A6}" type="pres">
      <dgm:prSet presAssocID="{6BBF199F-E029-4D10-9482-488DD7E8B1F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0320765-2BCB-4134-A5AF-184FC6691883}" type="pres">
      <dgm:prSet presAssocID="{6BBF199F-E029-4D10-9482-488DD7E8B1FC}" presName="desTx" presStyleLbl="alignAccFollowNode1" presStyleIdx="0" presStyleCnt="4">
        <dgm:presLayoutVars>
          <dgm:bulletEnabled val="1"/>
        </dgm:presLayoutVars>
      </dgm:prSet>
      <dgm:spPr/>
    </dgm:pt>
    <dgm:pt modelId="{1DC9900C-CF5C-4A32-A132-27908443256B}" type="pres">
      <dgm:prSet presAssocID="{CAC7823B-A667-435A-A092-70748F7F3AB7}" presName="space" presStyleCnt="0"/>
      <dgm:spPr/>
    </dgm:pt>
    <dgm:pt modelId="{37E86A78-EA12-4002-BA9B-B2AA6CB11EE3}" type="pres">
      <dgm:prSet presAssocID="{9A555B13-AF12-4EFC-A7B7-C595B75CA961}" presName="composite" presStyleCnt="0"/>
      <dgm:spPr/>
    </dgm:pt>
    <dgm:pt modelId="{54D7EAFE-78BE-4E2F-84BF-590CC0535092}" type="pres">
      <dgm:prSet presAssocID="{9A555B13-AF12-4EFC-A7B7-C595B75CA9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B077CE3-F1F3-4AD5-B5CA-903073141600}" type="pres">
      <dgm:prSet presAssocID="{9A555B13-AF12-4EFC-A7B7-C595B75CA961}" presName="desTx" presStyleLbl="alignAccFollowNode1" presStyleIdx="1" presStyleCnt="4">
        <dgm:presLayoutVars>
          <dgm:bulletEnabled val="1"/>
        </dgm:presLayoutVars>
      </dgm:prSet>
      <dgm:spPr/>
    </dgm:pt>
    <dgm:pt modelId="{6C0383B1-85E2-4F63-9319-45B877BE93D8}" type="pres">
      <dgm:prSet presAssocID="{3B19D172-5A67-44B0-9D12-31B8906C9CF2}" presName="space" presStyleCnt="0"/>
      <dgm:spPr/>
    </dgm:pt>
    <dgm:pt modelId="{151FBFF5-562B-4B39-93E0-C6DF7A9BADEE}" type="pres">
      <dgm:prSet presAssocID="{E9C5C32F-5D74-4CF5-BA55-CD9E83B50212}" presName="composite" presStyleCnt="0"/>
      <dgm:spPr/>
    </dgm:pt>
    <dgm:pt modelId="{B1DCA704-0996-4CD1-A3C5-BCAD9C84103D}" type="pres">
      <dgm:prSet presAssocID="{E9C5C32F-5D74-4CF5-BA55-CD9E83B5021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F2A272-39CB-48E4-8EA7-F562346B5CDE}" type="pres">
      <dgm:prSet presAssocID="{E9C5C32F-5D74-4CF5-BA55-CD9E83B50212}" presName="desTx" presStyleLbl="alignAccFollowNode1" presStyleIdx="2" presStyleCnt="4">
        <dgm:presLayoutVars>
          <dgm:bulletEnabled val="1"/>
        </dgm:presLayoutVars>
      </dgm:prSet>
      <dgm:spPr/>
    </dgm:pt>
    <dgm:pt modelId="{9883B7E5-7E9F-4B14-BEA9-10CCDC337FE4}" type="pres">
      <dgm:prSet presAssocID="{59A36143-1C79-4FA5-8741-4920EAB44026}" presName="space" presStyleCnt="0"/>
      <dgm:spPr/>
    </dgm:pt>
    <dgm:pt modelId="{3E3EE343-5FC6-4C21-93B1-A22CF18CE4C0}" type="pres">
      <dgm:prSet presAssocID="{534747DC-1A3C-4A97-854B-722FE1D9AD4E}" presName="composite" presStyleCnt="0"/>
      <dgm:spPr/>
    </dgm:pt>
    <dgm:pt modelId="{23546C03-3D0A-4469-A230-392AE955D07A}" type="pres">
      <dgm:prSet presAssocID="{534747DC-1A3C-4A97-854B-722FE1D9AD4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5FA7812-4F18-4C00-A514-CA6C3E92B4F1}" type="pres">
      <dgm:prSet presAssocID="{534747DC-1A3C-4A97-854B-722FE1D9AD4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661F005-3153-4A4A-AEA1-40BAB757BB4F}" type="presOf" srcId="{6BBF199F-E029-4D10-9482-488DD7E8B1FC}" destId="{9C4B3B8E-8ED8-4B4D-8D1E-5F54112B06A6}" srcOrd="0" destOrd="0" presId="urn:microsoft.com/office/officeart/2005/8/layout/hList1"/>
    <dgm:cxn modelId="{0274471A-930E-4A83-B07E-E9E554711E6F}" srcId="{7F9B80B0-CE57-4436-B25A-D889789F2A10}" destId="{6BBF199F-E029-4D10-9482-488DD7E8B1FC}" srcOrd="0" destOrd="0" parTransId="{4CF71EE6-EA48-46E6-952B-12A676940610}" sibTransId="{CAC7823B-A667-435A-A092-70748F7F3AB7}"/>
    <dgm:cxn modelId="{C9116022-EBCE-406E-9FE4-7BADACF6FF15}" type="presOf" srcId="{9A555B13-AF12-4EFC-A7B7-C595B75CA961}" destId="{54D7EAFE-78BE-4E2F-84BF-590CC0535092}" srcOrd="0" destOrd="0" presId="urn:microsoft.com/office/officeart/2005/8/layout/hList1"/>
    <dgm:cxn modelId="{3F74972D-EE3E-4113-A6C1-B6178239E10F}" srcId="{534747DC-1A3C-4A97-854B-722FE1D9AD4E}" destId="{A0D0299A-B808-446A-AB47-FFCCC2C84E93}" srcOrd="1" destOrd="0" parTransId="{7D50E26E-9F01-4844-A7FA-8C05263C1000}" sibTransId="{CE582DD1-B5EA-40F3-9BB9-27F341870CF4}"/>
    <dgm:cxn modelId="{75AF472F-5A0F-4EF4-96FB-60B2293F6E0E}" type="presOf" srcId="{D0B1EED5-0874-4604-B807-302F63EF36C9}" destId="{00320765-2BCB-4134-A5AF-184FC6691883}" srcOrd="0" destOrd="0" presId="urn:microsoft.com/office/officeart/2005/8/layout/hList1"/>
    <dgm:cxn modelId="{EF5E1734-8A24-4944-B501-A8DEACECF057}" srcId="{534747DC-1A3C-4A97-854B-722FE1D9AD4E}" destId="{C0477F07-06AF-4563-8565-51581BFA2BFA}" srcOrd="0" destOrd="0" parTransId="{7086B749-0ADF-443E-A8ED-270E2D4EF7C1}" sibTransId="{7AE736C0-2C86-4689-B5AD-5926B2A829E5}"/>
    <dgm:cxn modelId="{777CBE34-9B8E-44B1-973C-E0D35817D2BC}" type="presOf" srcId="{534747DC-1A3C-4A97-854B-722FE1D9AD4E}" destId="{23546C03-3D0A-4469-A230-392AE955D07A}" srcOrd="0" destOrd="0" presId="urn:microsoft.com/office/officeart/2005/8/layout/hList1"/>
    <dgm:cxn modelId="{6CD61560-C3B4-40DF-AEB5-E0FE958DDAEC}" srcId="{E9C5C32F-5D74-4CF5-BA55-CD9E83B50212}" destId="{0AA79E9E-742D-4D77-854D-1E3C75847346}" srcOrd="1" destOrd="0" parTransId="{8B11639D-0A65-401A-901D-AC6E3FDC65FA}" sibTransId="{21E329BF-3DC6-447E-B2C1-00814974705F}"/>
    <dgm:cxn modelId="{35372B67-501D-4B0F-A1FA-D2C4A20F5F69}" type="presOf" srcId="{069539FB-4C3A-442F-BEE4-769B12C80AF9}" destId="{2B077CE3-F1F3-4AD5-B5CA-903073141600}" srcOrd="0" destOrd="0" presId="urn:microsoft.com/office/officeart/2005/8/layout/hList1"/>
    <dgm:cxn modelId="{7D87D148-914A-48CA-ADC2-F627964FA544}" type="presOf" srcId="{A0D0299A-B808-446A-AB47-FFCCC2C84E93}" destId="{D5FA7812-4F18-4C00-A514-CA6C3E92B4F1}" srcOrd="0" destOrd="1" presId="urn:microsoft.com/office/officeart/2005/8/layout/hList1"/>
    <dgm:cxn modelId="{3FC9936F-EF51-4B44-8B42-8AECD6BEA3F5}" type="presOf" srcId="{E9C5C32F-5D74-4CF5-BA55-CD9E83B50212}" destId="{B1DCA704-0996-4CD1-A3C5-BCAD9C84103D}" srcOrd="0" destOrd="0" presId="urn:microsoft.com/office/officeart/2005/8/layout/hList1"/>
    <dgm:cxn modelId="{28DB7153-19A5-4A9B-AA88-EBD1F017BA87}" type="presOf" srcId="{7F9B80B0-CE57-4436-B25A-D889789F2A10}" destId="{906ABA31-9E5D-4EE9-A246-A772A84DEB1B}" srcOrd="0" destOrd="0" presId="urn:microsoft.com/office/officeart/2005/8/layout/hList1"/>
    <dgm:cxn modelId="{99F00F55-07DC-42E9-A80C-8A64D5E0655C}" type="presOf" srcId="{0AA79E9E-742D-4D77-854D-1E3C75847346}" destId="{33F2A272-39CB-48E4-8EA7-F562346B5CDE}" srcOrd="0" destOrd="1" presId="urn:microsoft.com/office/officeart/2005/8/layout/hList1"/>
    <dgm:cxn modelId="{C4A3AE56-1EA0-45BF-B54D-AF5B476A5880}" type="presOf" srcId="{C0477F07-06AF-4563-8565-51581BFA2BFA}" destId="{D5FA7812-4F18-4C00-A514-CA6C3E92B4F1}" srcOrd="0" destOrd="0" presId="urn:microsoft.com/office/officeart/2005/8/layout/hList1"/>
    <dgm:cxn modelId="{7CF28259-0BA9-4D76-AF5F-B15FFB817D59}" srcId="{7F9B80B0-CE57-4436-B25A-D889789F2A10}" destId="{9A555B13-AF12-4EFC-A7B7-C595B75CA961}" srcOrd="1" destOrd="0" parTransId="{8B70CBD8-D840-43AE-A977-794837868840}" sibTransId="{3B19D172-5A67-44B0-9D12-31B8906C9CF2}"/>
    <dgm:cxn modelId="{9D4004A1-0E23-468A-AA42-112438DDA530}" type="presOf" srcId="{1E41D894-FFA2-4A2A-B10E-AA42C7D6F877}" destId="{33F2A272-39CB-48E4-8EA7-F562346B5CDE}" srcOrd="0" destOrd="0" presId="urn:microsoft.com/office/officeart/2005/8/layout/hList1"/>
    <dgm:cxn modelId="{7590FDAA-625C-40B3-BCF5-C2B020A631BA}" srcId="{7F9B80B0-CE57-4436-B25A-D889789F2A10}" destId="{534747DC-1A3C-4A97-854B-722FE1D9AD4E}" srcOrd="3" destOrd="0" parTransId="{C5C3AA32-4E90-4986-ABC2-84E70BF58F42}" sibTransId="{3490928C-6196-4394-AAB6-53B2BF13171E}"/>
    <dgm:cxn modelId="{F85536CB-EFFB-4240-AF07-56814EAD454C}" srcId="{E9C5C32F-5D74-4CF5-BA55-CD9E83B50212}" destId="{1E41D894-FFA2-4A2A-B10E-AA42C7D6F877}" srcOrd="0" destOrd="0" parTransId="{799CF276-B634-4144-A7F4-E419DA7CBF58}" sibTransId="{4B99788E-2AA0-45A9-AA33-8C43A37B10AE}"/>
    <dgm:cxn modelId="{9EFC44CC-F12A-4444-A38E-2989EB8597B8}" srcId="{9A555B13-AF12-4EFC-A7B7-C595B75CA961}" destId="{069539FB-4C3A-442F-BEE4-769B12C80AF9}" srcOrd="0" destOrd="0" parTransId="{4150B67C-A427-41C7-BD11-AFA1633AE32E}" sibTransId="{1D007784-F859-409F-A5A3-3D8BF2517C51}"/>
    <dgm:cxn modelId="{05CFECD1-9091-420C-9EE7-25F122C9A5D4}" srcId="{6BBF199F-E029-4D10-9482-488DD7E8B1FC}" destId="{D0B1EED5-0874-4604-B807-302F63EF36C9}" srcOrd="0" destOrd="0" parTransId="{BD31F6A8-BD58-4758-BEB4-123B78F82BEE}" sibTransId="{86DB10CD-0191-4B94-91D4-5DED15E11A5F}"/>
    <dgm:cxn modelId="{8797CDEC-DE79-4E45-A2D4-E9C7A61CB67C}" srcId="{7F9B80B0-CE57-4436-B25A-D889789F2A10}" destId="{E9C5C32F-5D74-4CF5-BA55-CD9E83B50212}" srcOrd="2" destOrd="0" parTransId="{87C8A4A9-1178-411B-9692-B48DEBE086F6}" sibTransId="{59A36143-1C79-4FA5-8741-4920EAB44026}"/>
    <dgm:cxn modelId="{ABADA6BC-4695-47CE-A5F9-34854958D63D}" type="presParOf" srcId="{906ABA31-9E5D-4EE9-A246-A772A84DEB1B}" destId="{9EFBD780-0B19-4C2F-BEB6-B50A1D296061}" srcOrd="0" destOrd="0" presId="urn:microsoft.com/office/officeart/2005/8/layout/hList1"/>
    <dgm:cxn modelId="{934E72A6-DD37-48A6-A7D2-46CC28CF8285}" type="presParOf" srcId="{9EFBD780-0B19-4C2F-BEB6-B50A1D296061}" destId="{9C4B3B8E-8ED8-4B4D-8D1E-5F54112B06A6}" srcOrd="0" destOrd="0" presId="urn:microsoft.com/office/officeart/2005/8/layout/hList1"/>
    <dgm:cxn modelId="{241D121D-5776-4E21-8BD5-513A23025EAE}" type="presParOf" srcId="{9EFBD780-0B19-4C2F-BEB6-B50A1D296061}" destId="{00320765-2BCB-4134-A5AF-184FC6691883}" srcOrd="1" destOrd="0" presId="urn:microsoft.com/office/officeart/2005/8/layout/hList1"/>
    <dgm:cxn modelId="{62C76E65-D52F-46E3-A09E-BF981C3A4C00}" type="presParOf" srcId="{906ABA31-9E5D-4EE9-A246-A772A84DEB1B}" destId="{1DC9900C-CF5C-4A32-A132-27908443256B}" srcOrd="1" destOrd="0" presId="urn:microsoft.com/office/officeart/2005/8/layout/hList1"/>
    <dgm:cxn modelId="{716D077D-4357-4BB1-A251-071111A4F610}" type="presParOf" srcId="{906ABA31-9E5D-4EE9-A246-A772A84DEB1B}" destId="{37E86A78-EA12-4002-BA9B-B2AA6CB11EE3}" srcOrd="2" destOrd="0" presId="urn:microsoft.com/office/officeart/2005/8/layout/hList1"/>
    <dgm:cxn modelId="{263E3C5A-DA64-408B-9B6B-9B31A9B63E28}" type="presParOf" srcId="{37E86A78-EA12-4002-BA9B-B2AA6CB11EE3}" destId="{54D7EAFE-78BE-4E2F-84BF-590CC0535092}" srcOrd="0" destOrd="0" presId="urn:microsoft.com/office/officeart/2005/8/layout/hList1"/>
    <dgm:cxn modelId="{98D1C4D9-394C-470B-A375-AD6240F50ECA}" type="presParOf" srcId="{37E86A78-EA12-4002-BA9B-B2AA6CB11EE3}" destId="{2B077CE3-F1F3-4AD5-B5CA-903073141600}" srcOrd="1" destOrd="0" presId="urn:microsoft.com/office/officeart/2005/8/layout/hList1"/>
    <dgm:cxn modelId="{95817BA7-D845-4A8E-B78D-7FDC8DC1EFD4}" type="presParOf" srcId="{906ABA31-9E5D-4EE9-A246-A772A84DEB1B}" destId="{6C0383B1-85E2-4F63-9319-45B877BE93D8}" srcOrd="3" destOrd="0" presId="urn:microsoft.com/office/officeart/2005/8/layout/hList1"/>
    <dgm:cxn modelId="{7BF55B20-DA94-4E21-A782-A056E8024BD7}" type="presParOf" srcId="{906ABA31-9E5D-4EE9-A246-A772A84DEB1B}" destId="{151FBFF5-562B-4B39-93E0-C6DF7A9BADEE}" srcOrd="4" destOrd="0" presId="urn:microsoft.com/office/officeart/2005/8/layout/hList1"/>
    <dgm:cxn modelId="{D7B37CAB-DE35-444C-8E72-F5CC5EDEC49C}" type="presParOf" srcId="{151FBFF5-562B-4B39-93E0-C6DF7A9BADEE}" destId="{B1DCA704-0996-4CD1-A3C5-BCAD9C84103D}" srcOrd="0" destOrd="0" presId="urn:microsoft.com/office/officeart/2005/8/layout/hList1"/>
    <dgm:cxn modelId="{9F2E8C71-7478-4B04-9CF2-4F99FFA0B47D}" type="presParOf" srcId="{151FBFF5-562B-4B39-93E0-C6DF7A9BADEE}" destId="{33F2A272-39CB-48E4-8EA7-F562346B5CDE}" srcOrd="1" destOrd="0" presId="urn:microsoft.com/office/officeart/2005/8/layout/hList1"/>
    <dgm:cxn modelId="{BDA4DDF4-FF55-477D-B8E0-948F1AC19807}" type="presParOf" srcId="{906ABA31-9E5D-4EE9-A246-A772A84DEB1B}" destId="{9883B7E5-7E9F-4B14-BEA9-10CCDC337FE4}" srcOrd="5" destOrd="0" presId="urn:microsoft.com/office/officeart/2005/8/layout/hList1"/>
    <dgm:cxn modelId="{03894DF6-660C-4DEF-A389-FFC18C112001}" type="presParOf" srcId="{906ABA31-9E5D-4EE9-A246-A772A84DEB1B}" destId="{3E3EE343-5FC6-4C21-93B1-A22CF18CE4C0}" srcOrd="6" destOrd="0" presId="urn:microsoft.com/office/officeart/2005/8/layout/hList1"/>
    <dgm:cxn modelId="{7BA193E9-1843-48DF-96D0-4E1A911752D6}" type="presParOf" srcId="{3E3EE343-5FC6-4C21-93B1-A22CF18CE4C0}" destId="{23546C03-3D0A-4469-A230-392AE955D07A}" srcOrd="0" destOrd="0" presId="urn:microsoft.com/office/officeart/2005/8/layout/hList1"/>
    <dgm:cxn modelId="{99BA89B2-D30D-4AFF-B9B0-41F8BCA3D04D}" type="presParOf" srcId="{3E3EE343-5FC6-4C21-93B1-A22CF18CE4C0}" destId="{D5FA7812-4F18-4C00-A514-CA6C3E92B4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03471B2-43C6-451C-81DF-BE19C912E55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0EEA47C-83FF-4D79-B1DE-2F04BB2C7FA3}">
      <dgm:prSet/>
      <dgm:spPr/>
      <dgm:t>
        <a:bodyPr/>
        <a:lstStyle/>
        <a:p>
          <a:r>
            <a:rPr lang="en-US" b="1" dirty="0"/>
            <a:t>Challenge</a:t>
          </a:r>
          <a:r>
            <a:rPr lang="en-US" dirty="0"/>
            <a:t>: </a:t>
          </a:r>
          <a:r>
            <a:rPr lang="en-US" b="0" dirty="0"/>
            <a:t>Variable-Length Texts</a:t>
          </a:r>
          <a:endParaRPr lang="en-IL" b="0" dirty="0"/>
        </a:p>
      </dgm:t>
    </dgm:pt>
    <dgm:pt modelId="{ED9DA435-82DB-45C7-A99E-928E8B55435A}" type="parTrans" cxnId="{87927316-5250-420D-93DB-8C34EF61FC87}">
      <dgm:prSet/>
      <dgm:spPr/>
      <dgm:t>
        <a:bodyPr/>
        <a:lstStyle/>
        <a:p>
          <a:endParaRPr lang="en-IL"/>
        </a:p>
      </dgm:t>
    </dgm:pt>
    <dgm:pt modelId="{BAAE639A-AD0D-40F0-8C29-692EF1A12AD5}" type="sibTrans" cxnId="{87927316-5250-420D-93DB-8C34EF61FC87}">
      <dgm:prSet/>
      <dgm:spPr/>
      <dgm:t>
        <a:bodyPr/>
        <a:lstStyle/>
        <a:p>
          <a:endParaRPr lang="en-IL"/>
        </a:p>
      </dgm:t>
    </dgm:pt>
    <dgm:pt modelId="{AD5C2153-E4ED-4DDE-BE93-C290397C89CB}">
      <dgm:prSet/>
      <dgm:spPr/>
      <dgm:t>
        <a:bodyPr/>
        <a:lstStyle/>
        <a:p>
          <a:r>
            <a:rPr lang="en-US" b="1" dirty="0"/>
            <a:t>Solution</a:t>
          </a:r>
          <a:r>
            <a:rPr lang="en-US" dirty="0"/>
            <a:t>: Add uniform padding to tokenized text</a:t>
          </a:r>
          <a:endParaRPr lang="en-IL" dirty="0"/>
        </a:p>
      </dgm:t>
    </dgm:pt>
    <dgm:pt modelId="{8BF2A60D-46DF-4D12-9E27-824ADB0B9134}" type="parTrans" cxnId="{910CAA8A-4DBB-4AC8-B1D7-C6ECB9BEA400}">
      <dgm:prSet/>
      <dgm:spPr/>
      <dgm:t>
        <a:bodyPr/>
        <a:lstStyle/>
        <a:p>
          <a:endParaRPr lang="en-IL"/>
        </a:p>
      </dgm:t>
    </dgm:pt>
    <dgm:pt modelId="{6671A731-2D1B-4938-861F-3A6D1A208253}" type="sibTrans" cxnId="{910CAA8A-4DBB-4AC8-B1D7-C6ECB9BEA400}">
      <dgm:prSet/>
      <dgm:spPr/>
      <dgm:t>
        <a:bodyPr/>
        <a:lstStyle/>
        <a:p>
          <a:endParaRPr lang="en-IL"/>
        </a:p>
      </dgm:t>
    </dgm:pt>
    <dgm:pt modelId="{76447BF9-665C-4D88-BF37-4D48FCB9F0C3}">
      <dgm:prSet/>
      <dgm:spPr/>
      <dgm:t>
        <a:bodyPr/>
        <a:lstStyle/>
        <a:p>
          <a:r>
            <a:rPr lang="en-US" b="1" dirty="0"/>
            <a:t>Challenge</a:t>
          </a:r>
          <a:r>
            <a:rPr lang="en-US" dirty="0"/>
            <a:t>: Inefficient learning rate adjustment. </a:t>
          </a:r>
          <a:endParaRPr lang="en-IL" dirty="0"/>
        </a:p>
      </dgm:t>
    </dgm:pt>
    <dgm:pt modelId="{865FE79D-CC4D-4E47-9717-2039C85E72F8}" type="parTrans" cxnId="{388BB55C-05BF-4E1D-809F-555D11DD5577}">
      <dgm:prSet/>
      <dgm:spPr/>
      <dgm:t>
        <a:bodyPr/>
        <a:lstStyle/>
        <a:p>
          <a:endParaRPr lang="en-IL"/>
        </a:p>
      </dgm:t>
    </dgm:pt>
    <dgm:pt modelId="{FEB41D37-E481-4A62-8A82-CD79AFBEE301}" type="sibTrans" cxnId="{388BB55C-05BF-4E1D-809F-555D11DD5577}">
      <dgm:prSet/>
      <dgm:spPr/>
      <dgm:t>
        <a:bodyPr/>
        <a:lstStyle/>
        <a:p>
          <a:endParaRPr lang="en-IL"/>
        </a:p>
      </dgm:t>
    </dgm:pt>
    <dgm:pt modelId="{04F5142B-8083-4799-B8F8-A206268AF9DA}">
      <dgm:prSet/>
      <dgm:spPr/>
      <dgm:t>
        <a:bodyPr/>
        <a:lstStyle/>
        <a:p>
          <a:r>
            <a:rPr lang="en-US" b="1" dirty="0"/>
            <a:t>Solution</a:t>
          </a:r>
          <a:r>
            <a:rPr lang="en-US" dirty="0"/>
            <a:t>: Warmup scheduler with dynamic adjustment. </a:t>
          </a:r>
          <a:endParaRPr lang="en-IL" dirty="0"/>
        </a:p>
      </dgm:t>
    </dgm:pt>
    <dgm:pt modelId="{F4519D61-C337-4155-B5CE-939626BB6917}" type="parTrans" cxnId="{21440E90-A995-4FB9-910D-DB0E697A530C}">
      <dgm:prSet/>
      <dgm:spPr/>
      <dgm:t>
        <a:bodyPr/>
        <a:lstStyle/>
        <a:p>
          <a:endParaRPr lang="en-IL"/>
        </a:p>
      </dgm:t>
    </dgm:pt>
    <dgm:pt modelId="{26512F57-22EC-4600-AFA4-2CAFA9E0F6B3}" type="sibTrans" cxnId="{21440E90-A995-4FB9-910D-DB0E697A530C}">
      <dgm:prSet/>
      <dgm:spPr/>
      <dgm:t>
        <a:bodyPr/>
        <a:lstStyle/>
        <a:p>
          <a:endParaRPr lang="en-IL"/>
        </a:p>
      </dgm:t>
    </dgm:pt>
    <dgm:pt modelId="{452F5330-9A2A-43B3-912F-903AB32BB262}">
      <dgm:prSet/>
      <dgm:spPr/>
      <dgm:t>
        <a:bodyPr/>
        <a:lstStyle/>
        <a:p>
          <a:r>
            <a:rPr lang="en-US" b="1" dirty="0"/>
            <a:t>Challenge</a:t>
          </a:r>
          <a:r>
            <a:rPr lang="en-US" dirty="0"/>
            <a:t>: Large gradients destabilized training. </a:t>
          </a:r>
          <a:endParaRPr lang="en-IL" dirty="0"/>
        </a:p>
      </dgm:t>
    </dgm:pt>
    <dgm:pt modelId="{9BF2946C-CB22-4AEA-B809-642D04827BC2}" type="parTrans" cxnId="{45934F2C-8CDB-42D7-B9D4-F14D46C1333B}">
      <dgm:prSet/>
      <dgm:spPr/>
      <dgm:t>
        <a:bodyPr/>
        <a:lstStyle/>
        <a:p>
          <a:endParaRPr lang="en-IL"/>
        </a:p>
      </dgm:t>
    </dgm:pt>
    <dgm:pt modelId="{7D863C99-C240-4249-BFAF-4677956CF076}" type="sibTrans" cxnId="{45934F2C-8CDB-42D7-B9D4-F14D46C1333B}">
      <dgm:prSet/>
      <dgm:spPr/>
      <dgm:t>
        <a:bodyPr/>
        <a:lstStyle/>
        <a:p>
          <a:endParaRPr lang="en-IL"/>
        </a:p>
      </dgm:t>
    </dgm:pt>
    <dgm:pt modelId="{629FA581-7096-471F-8758-4B9C3E1D7408}">
      <dgm:prSet/>
      <dgm:spPr/>
      <dgm:t>
        <a:bodyPr/>
        <a:lstStyle/>
        <a:p>
          <a:r>
            <a:rPr lang="en-US" b="1" dirty="0"/>
            <a:t>Solution</a:t>
          </a:r>
          <a:r>
            <a:rPr lang="en-US" dirty="0"/>
            <a:t>: Applied Gradient clipping.</a:t>
          </a:r>
          <a:endParaRPr lang="en-IL" dirty="0"/>
        </a:p>
      </dgm:t>
    </dgm:pt>
    <dgm:pt modelId="{6EAA0B6F-E003-4D7F-8872-B417140C8728}" type="parTrans" cxnId="{ACFB9093-3C67-4549-B6E2-63ACE949A300}">
      <dgm:prSet/>
      <dgm:spPr/>
      <dgm:t>
        <a:bodyPr/>
        <a:lstStyle/>
        <a:p>
          <a:endParaRPr lang="en-IL"/>
        </a:p>
      </dgm:t>
    </dgm:pt>
    <dgm:pt modelId="{BBC49009-079F-4FC8-8641-B7AD2C6DD139}" type="sibTrans" cxnId="{ACFB9093-3C67-4549-B6E2-63ACE949A300}">
      <dgm:prSet/>
      <dgm:spPr/>
      <dgm:t>
        <a:bodyPr/>
        <a:lstStyle/>
        <a:p>
          <a:endParaRPr lang="en-IL"/>
        </a:p>
      </dgm:t>
    </dgm:pt>
    <dgm:pt modelId="{49375845-BC18-4F15-867A-2CEF8E399F9A}" type="pres">
      <dgm:prSet presAssocID="{003471B2-43C6-451C-81DF-BE19C912E5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6F8EDD-4279-42F2-B871-8DB8AB7F5513}" type="pres">
      <dgm:prSet presAssocID="{A0EEA47C-83FF-4D79-B1DE-2F04BB2C7FA3}" presName="hierRoot1" presStyleCnt="0">
        <dgm:presLayoutVars>
          <dgm:hierBranch val="init"/>
        </dgm:presLayoutVars>
      </dgm:prSet>
      <dgm:spPr/>
    </dgm:pt>
    <dgm:pt modelId="{77C23AC3-660E-4692-B9F6-F9BAEC800DAA}" type="pres">
      <dgm:prSet presAssocID="{A0EEA47C-83FF-4D79-B1DE-2F04BB2C7FA3}" presName="rootComposite1" presStyleCnt="0"/>
      <dgm:spPr/>
    </dgm:pt>
    <dgm:pt modelId="{47557702-615E-4076-873B-D732C7093571}" type="pres">
      <dgm:prSet presAssocID="{A0EEA47C-83FF-4D79-B1DE-2F04BB2C7FA3}" presName="rootText1" presStyleLbl="node0" presStyleIdx="0" presStyleCnt="3">
        <dgm:presLayoutVars>
          <dgm:chPref val="3"/>
        </dgm:presLayoutVars>
      </dgm:prSet>
      <dgm:spPr/>
    </dgm:pt>
    <dgm:pt modelId="{74F255FF-99D1-4CA3-8E9D-0077EC0F917E}" type="pres">
      <dgm:prSet presAssocID="{A0EEA47C-83FF-4D79-B1DE-2F04BB2C7FA3}" presName="rootConnector1" presStyleLbl="node1" presStyleIdx="0" presStyleCnt="0"/>
      <dgm:spPr/>
    </dgm:pt>
    <dgm:pt modelId="{05C58B7B-D457-40CE-8404-D69D8AC3E878}" type="pres">
      <dgm:prSet presAssocID="{A0EEA47C-83FF-4D79-B1DE-2F04BB2C7FA3}" presName="hierChild2" presStyleCnt="0"/>
      <dgm:spPr/>
    </dgm:pt>
    <dgm:pt modelId="{40DCCB3C-43C7-4768-A9F0-E471E8954117}" type="pres">
      <dgm:prSet presAssocID="{8BF2A60D-46DF-4D12-9E27-824ADB0B9134}" presName="Name64" presStyleLbl="parChTrans1D2" presStyleIdx="0" presStyleCnt="3"/>
      <dgm:spPr/>
    </dgm:pt>
    <dgm:pt modelId="{AF70D072-EA3C-426C-96A5-F400E9D1F1A4}" type="pres">
      <dgm:prSet presAssocID="{AD5C2153-E4ED-4DDE-BE93-C290397C89CB}" presName="hierRoot2" presStyleCnt="0">
        <dgm:presLayoutVars>
          <dgm:hierBranch val="init"/>
        </dgm:presLayoutVars>
      </dgm:prSet>
      <dgm:spPr/>
    </dgm:pt>
    <dgm:pt modelId="{B657A52D-CA90-431F-8A25-C7346C411EA8}" type="pres">
      <dgm:prSet presAssocID="{AD5C2153-E4ED-4DDE-BE93-C290397C89CB}" presName="rootComposite" presStyleCnt="0"/>
      <dgm:spPr/>
    </dgm:pt>
    <dgm:pt modelId="{8FC6C622-B96D-42F1-BE0C-DC307E2737D9}" type="pres">
      <dgm:prSet presAssocID="{AD5C2153-E4ED-4DDE-BE93-C290397C89CB}" presName="rootText" presStyleLbl="node2" presStyleIdx="0" presStyleCnt="3">
        <dgm:presLayoutVars>
          <dgm:chPref val="3"/>
        </dgm:presLayoutVars>
      </dgm:prSet>
      <dgm:spPr/>
    </dgm:pt>
    <dgm:pt modelId="{9BB6AFFE-D58E-4564-B525-26586516611A}" type="pres">
      <dgm:prSet presAssocID="{AD5C2153-E4ED-4DDE-BE93-C290397C89CB}" presName="rootConnector" presStyleLbl="node2" presStyleIdx="0" presStyleCnt="3"/>
      <dgm:spPr/>
    </dgm:pt>
    <dgm:pt modelId="{60727EF2-6952-42B4-B70C-5AD9574B83FD}" type="pres">
      <dgm:prSet presAssocID="{AD5C2153-E4ED-4DDE-BE93-C290397C89CB}" presName="hierChild4" presStyleCnt="0"/>
      <dgm:spPr/>
    </dgm:pt>
    <dgm:pt modelId="{E5B6E5E6-434B-44D0-9EAE-96D948DCC76C}" type="pres">
      <dgm:prSet presAssocID="{AD5C2153-E4ED-4DDE-BE93-C290397C89CB}" presName="hierChild5" presStyleCnt="0"/>
      <dgm:spPr/>
    </dgm:pt>
    <dgm:pt modelId="{AEE20D82-5551-4379-A456-FFE787AE7E8F}" type="pres">
      <dgm:prSet presAssocID="{A0EEA47C-83FF-4D79-B1DE-2F04BB2C7FA3}" presName="hierChild3" presStyleCnt="0"/>
      <dgm:spPr/>
    </dgm:pt>
    <dgm:pt modelId="{89BA634D-7B50-47B6-84C7-BC7D4B6A2C2B}" type="pres">
      <dgm:prSet presAssocID="{76447BF9-665C-4D88-BF37-4D48FCB9F0C3}" presName="hierRoot1" presStyleCnt="0">
        <dgm:presLayoutVars>
          <dgm:hierBranch val="init"/>
        </dgm:presLayoutVars>
      </dgm:prSet>
      <dgm:spPr/>
    </dgm:pt>
    <dgm:pt modelId="{E985909C-4C8A-44D5-87F1-87371A35A7BC}" type="pres">
      <dgm:prSet presAssocID="{76447BF9-665C-4D88-BF37-4D48FCB9F0C3}" presName="rootComposite1" presStyleCnt="0"/>
      <dgm:spPr/>
    </dgm:pt>
    <dgm:pt modelId="{515A797B-CD1C-43F5-BC90-00F9F5D26053}" type="pres">
      <dgm:prSet presAssocID="{76447BF9-665C-4D88-BF37-4D48FCB9F0C3}" presName="rootText1" presStyleLbl="node0" presStyleIdx="1" presStyleCnt="3">
        <dgm:presLayoutVars>
          <dgm:chPref val="3"/>
        </dgm:presLayoutVars>
      </dgm:prSet>
      <dgm:spPr/>
    </dgm:pt>
    <dgm:pt modelId="{1BFAA642-B648-4846-8ACB-3C59EE78C131}" type="pres">
      <dgm:prSet presAssocID="{76447BF9-665C-4D88-BF37-4D48FCB9F0C3}" presName="rootConnector1" presStyleLbl="node1" presStyleIdx="0" presStyleCnt="0"/>
      <dgm:spPr/>
    </dgm:pt>
    <dgm:pt modelId="{CF83B2B5-3E7F-4BFC-9DE0-C0D3311F9DB3}" type="pres">
      <dgm:prSet presAssocID="{76447BF9-665C-4D88-BF37-4D48FCB9F0C3}" presName="hierChild2" presStyleCnt="0"/>
      <dgm:spPr/>
    </dgm:pt>
    <dgm:pt modelId="{B07EBBB7-9373-4BB4-87F1-6ECE556DFD21}" type="pres">
      <dgm:prSet presAssocID="{F4519D61-C337-4155-B5CE-939626BB6917}" presName="Name64" presStyleLbl="parChTrans1D2" presStyleIdx="1" presStyleCnt="3"/>
      <dgm:spPr/>
    </dgm:pt>
    <dgm:pt modelId="{67A02AD8-4514-472E-BE2A-9EDE1FA8BD50}" type="pres">
      <dgm:prSet presAssocID="{04F5142B-8083-4799-B8F8-A206268AF9DA}" presName="hierRoot2" presStyleCnt="0">
        <dgm:presLayoutVars>
          <dgm:hierBranch val="init"/>
        </dgm:presLayoutVars>
      </dgm:prSet>
      <dgm:spPr/>
    </dgm:pt>
    <dgm:pt modelId="{7DDB8672-1B07-4ADA-AFBD-34B9282F5E0C}" type="pres">
      <dgm:prSet presAssocID="{04F5142B-8083-4799-B8F8-A206268AF9DA}" presName="rootComposite" presStyleCnt="0"/>
      <dgm:spPr/>
    </dgm:pt>
    <dgm:pt modelId="{7B4D19CD-8B97-490E-9FC0-A7F37B142C8B}" type="pres">
      <dgm:prSet presAssocID="{04F5142B-8083-4799-B8F8-A206268AF9DA}" presName="rootText" presStyleLbl="node2" presStyleIdx="1" presStyleCnt="3">
        <dgm:presLayoutVars>
          <dgm:chPref val="3"/>
        </dgm:presLayoutVars>
      </dgm:prSet>
      <dgm:spPr/>
    </dgm:pt>
    <dgm:pt modelId="{065100BB-FB11-4ADB-B132-0B90AC27B9CE}" type="pres">
      <dgm:prSet presAssocID="{04F5142B-8083-4799-B8F8-A206268AF9DA}" presName="rootConnector" presStyleLbl="node2" presStyleIdx="1" presStyleCnt="3"/>
      <dgm:spPr/>
    </dgm:pt>
    <dgm:pt modelId="{9C0E425F-00ED-4651-9AB9-B00038873A1B}" type="pres">
      <dgm:prSet presAssocID="{04F5142B-8083-4799-B8F8-A206268AF9DA}" presName="hierChild4" presStyleCnt="0"/>
      <dgm:spPr/>
    </dgm:pt>
    <dgm:pt modelId="{2E5529F9-A0C2-4062-98AA-1873DA78BE61}" type="pres">
      <dgm:prSet presAssocID="{04F5142B-8083-4799-B8F8-A206268AF9DA}" presName="hierChild5" presStyleCnt="0"/>
      <dgm:spPr/>
    </dgm:pt>
    <dgm:pt modelId="{DB570088-C642-4B11-92EF-DBBBADE54B74}" type="pres">
      <dgm:prSet presAssocID="{76447BF9-665C-4D88-BF37-4D48FCB9F0C3}" presName="hierChild3" presStyleCnt="0"/>
      <dgm:spPr/>
    </dgm:pt>
    <dgm:pt modelId="{F34A73B7-DE76-4C1E-97B1-8D338AD9208B}" type="pres">
      <dgm:prSet presAssocID="{452F5330-9A2A-43B3-912F-903AB32BB262}" presName="hierRoot1" presStyleCnt="0">
        <dgm:presLayoutVars>
          <dgm:hierBranch val="init"/>
        </dgm:presLayoutVars>
      </dgm:prSet>
      <dgm:spPr/>
    </dgm:pt>
    <dgm:pt modelId="{7DEE35A0-88BF-4C42-A664-F9B536653F4E}" type="pres">
      <dgm:prSet presAssocID="{452F5330-9A2A-43B3-912F-903AB32BB262}" presName="rootComposite1" presStyleCnt="0"/>
      <dgm:spPr/>
    </dgm:pt>
    <dgm:pt modelId="{205E186E-365F-452B-B949-007DCFF5F00F}" type="pres">
      <dgm:prSet presAssocID="{452F5330-9A2A-43B3-912F-903AB32BB262}" presName="rootText1" presStyleLbl="node0" presStyleIdx="2" presStyleCnt="3">
        <dgm:presLayoutVars>
          <dgm:chPref val="3"/>
        </dgm:presLayoutVars>
      </dgm:prSet>
      <dgm:spPr/>
    </dgm:pt>
    <dgm:pt modelId="{BBCEF9B2-158B-4D21-9561-FC54EAC0F74B}" type="pres">
      <dgm:prSet presAssocID="{452F5330-9A2A-43B3-912F-903AB32BB262}" presName="rootConnector1" presStyleLbl="node1" presStyleIdx="0" presStyleCnt="0"/>
      <dgm:spPr/>
    </dgm:pt>
    <dgm:pt modelId="{DBD5C827-9B0A-4924-A11C-3C0F1D6AB7CB}" type="pres">
      <dgm:prSet presAssocID="{452F5330-9A2A-43B3-912F-903AB32BB262}" presName="hierChild2" presStyleCnt="0"/>
      <dgm:spPr/>
    </dgm:pt>
    <dgm:pt modelId="{8AAF0FD7-C6BE-4FBC-805B-8EA8D0BB6ED3}" type="pres">
      <dgm:prSet presAssocID="{6EAA0B6F-E003-4D7F-8872-B417140C8728}" presName="Name64" presStyleLbl="parChTrans1D2" presStyleIdx="2" presStyleCnt="3"/>
      <dgm:spPr/>
    </dgm:pt>
    <dgm:pt modelId="{E61D490B-18FD-499B-B25B-542D15DA0807}" type="pres">
      <dgm:prSet presAssocID="{629FA581-7096-471F-8758-4B9C3E1D7408}" presName="hierRoot2" presStyleCnt="0">
        <dgm:presLayoutVars>
          <dgm:hierBranch val="init"/>
        </dgm:presLayoutVars>
      </dgm:prSet>
      <dgm:spPr/>
    </dgm:pt>
    <dgm:pt modelId="{49FBAD38-3E95-488B-B6C6-293107A76316}" type="pres">
      <dgm:prSet presAssocID="{629FA581-7096-471F-8758-4B9C3E1D7408}" presName="rootComposite" presStyleCnt="0"/>
      <dgm:spPr/>
    </dgm:pt>
    <dgm:pt modelId="{6D245933-4C46-4E5D-946A-DAB78C2CD1E5}" type="pres">
      <dgm:prSet presAssocID="{629FA581-7096-471F-8758-4B9C3E1D7408}" presName="rootText" presStyleLbl="node2" presStyleIdx="2" presStyleCnt="3">
        <dgm:presLayoutVars>
          <dgm:chPref val="3"/>
        </dgm:presLayoutVars>
      </dgm:prSet>
      <dgm:spPr/>
    </dgm:pt>
    <dgm:pt modelId="{5E3476E3-BE40-4E10-9E45-18C2E22E38C8}" type="pres">
      <dgm:prSet presAssocID="{629FA581-7096-471F-8758-4B9C3E1D7408}" presName="rootConnector" presStyleLbl="node2" presStyleIdx="2" presStyleCnt="3"/>
      <dgm:spPr/>
    </dgm:pt>
    <dgm:pt modelId="{96001D4C-6703-426A-8DB5-ABB1D87F8D57}" type="pres">
      <dgm:prSet presAssocID="{629FA581-7096-471F-8758-4B9C3E1D7408}" presName="hierChild4" presStyleCnt="0"/>
      <dgm:spPr/>
    </dgm:pt>
    <dgm:pt modelId="{5C99458A-E6E7-4871-9D65-4DAA287CEF59}" type="pres">
      <dgm:prSet presAssocID="{629FA581-7096-471F-8758-4B9C3E1D7408}" presName="hierChild5" presStyleCnt="0"/>
      <dgm:spPr/>
    </dgm:pt>
    <dgm:pt modelId="{B4EBE64B-80DC-4F19-A57F-404AD0D8A561}" type="pres">
      <dgm:prSet presAssocID="{452F5330-9A2A-43B3-912F-903AB32BB262}" presName="hierChild3" presStyleCnt="0"/>
      <dgm:spPr/>
    </dgm:pt>
  </dgm:ptLst>
  <dgm:cxnLst>
    <dgm:cxn modelId="{5A5CB302-457E-43C2-A51F-80A4C99E7A2A}" type="presOf" srcId="{AD5C2153-E4ED-4DDE-BE93-C290397C89CB}" destId="{8FC6C622-B96D-42F1-BE0C-DC307E2737D9}" srcOrd="0" destOrd="0" presId="urn:microsoft.com/office/officeart/2009/3/layout/HorizontalOrganizationChart"/>
    <dgm:cxn modelId="{A9F9FA03-3025-4768-8EC7-A0A152868839}" type="presOf" srcId="{A0EEA47C-83FF-4D79-B1DE-2F04BB2C7FA3}" destId="{47557702-615E-4076-873B-D732C7093571}" srcOrd="0" destOrd="0" presId="urn:microsoft.com/office/officeart/2009/3/layout/HorizontalOrganizationChart"/>
    <dgm:cxn modelId="{4811C210-2634-47AD-8E1C-5524B9CF21E1}" type="presOf" srcId="{F4519D61-C337-4155-B5CE-939626BB6917}" destId="{B07EBBB7-9373-4BB4-87F1-6ECE556DFD21}" srcOrd="0" destOrd="0" presId="urn:microsoft.com/office/officeart/2009/3/layout/HorizontalOrganizationChart"/>
    <dgm:cxn modelId="{87927316-5250-420D-93DB-8C34EF61FC87}" srcId="{003471B2-43C6-451C-81DF-BE19C912E55F}" destId="{A0EEA47C-83FF-4D79-B1DE-2F04BB2C7FA3}" srcOrd="0" destOrd="0" parTransId="{ED9DA435-82DB-45C7-A99E-928E8B55435A}" sibTransId="{BAAE639A-AD0D-40F0-8C29-692EF1A12AD5}"/>
    <dgm:cxn modelId="{6BD2B51B-1ED6-406A-A81F-5D653FC07EB1}" type="presOf" srcId="{04F5142B-8083-4799-B8F8-A206268AF9DA}" destId="{7B4D19CD-8B97-490E-9FC0-A7F37B142C8B}" srcOrd="0" destOrd="0" presId="urn:microsoft.com/office/officeart/2009/3/layout/HorizontalOrganizationChart"/>
    <dgm:cxn modelId="{7093B922-A437-4BFE-8A2A-11279EE5C1C0}" type="presOf" srcId="{76447BF9-665C-4D88-BF37-4D48FCB9F0C3}" destId="{1BFAA642-B648-4846-8ACB-3C59EE78C131}" srcOrd="1" destOrd="0" presId="urn:microsoft.com/office/officeart/2009/3/layout/HorizontalOrganizationChart"/>
    <dgm:cxn modelId="{45934F2C-8CDB-42D7-B9D4-F14D46C1333B}" srcId="{003471B2-43C6-451C-81DF-BE19C912E55F}" destId="{452F5330-9A2A-43B3-912F-903AB32BB262}" srcOrd="2" destOrd="0" parTransId="{9BF2946C-CB22-4AEA-B809-642D04827BC2}" sibTransId="{7D863C99-C240-4249-BFAF-4677956CF076}"/>
    <dgm:cxn modelId="{1A95182E-D6E8-4A8F-B8B6-37D58DAF5389}" type="presOf" srcId="{76447BF9-665C-4D88-BF37-4D48FCB9F0C3}" destId="{515A797B-CD1C-43F5-BC90-00F9F5D26053}" srcOrd="0" destOrd="0" presId="urn:microsoft.com/office/officeart/2009/3/layout/HorizontalOrganizationChart"/>
    <dgm:cxn modelId="{388BB55C-05BF-4E1D-809F-555D11DD5577}" srcId="{003471B2-43C6-451C-81DF-BE19C912E55F}" destId="{76447BF9-665C-4D88-BF37-4D48FCB9F0C3}" srcOrd="1" destOrd="0" parTransId="{865FE79D-CC4D-4E47-9717-2039C85E72F8}" sibTransId="{FEB41D37-E481-4A62-8A82-CD79AFBEE301}"/>
    <dgm:cxn modelId="{D3CB0665-F15C-46DF-9EE3-6DDFD35BBDBE}" type="presOf" srcId="{452F5330-9A2A-43B3-912F-903AB32BB262}" destId="{205E186E-365F-452B-B949-007DCFF5F00F}" srcOrd="0" destOrd="0" presId="urn:microsoft.com/office/officeart/2009/3/layout/HorizontalOrganizationChart"/>
    <dgm:cxn modelId="{8EB6EB6A-0294-463B-9B9D-C3DD50588418}" type="presOf" srcId="{629FA581-7096-471F-8758-4B9C3E1D7408}" destId="{5E3476E3-BE40-4E10-9E45-18C2E22E38C8}" srcOrd="1" destOrd="0" presId="urn:microsoft.com/office/officeart/2009/3/layout/HorizontalOrganizationChart"/>
    <dgm:cxn modelId="{6522914C-2ECC-4611-B158-8B6924673A47}" type="presOf" srcId="{8BF2A60D-46DF-4D12-9E27-824ADB0B9134}" destId="{40DCCB3C-43C7-4768-A9F0-E471E8954117}" srcOrd="0" destOrd="0" presId="urn:microsoft.com/office/officeart/2009/3/layout/HorizontalOrganizationChart"/>
    <dgm:cxn modelId="{2BD9C288-715B-4B68-8DC0-4DAC3950D142}" type="presOf" srcId="{003471B2-43C6-451C-81DF-BE19C912E55F}" destId="{49375845-BC18-4F15-867A-2CEF8E399F9A}" srcOrd="0" destOrd="0" presId="urn:microsoft.com/office/officeart/2009/3/layout/HorizontalOrganizationChart"/>
    <dgm:cxn modelId="{910CAA8A-4DBB-4AC8-B1D7-C6ECB9BEA400}" srcId="{A0EEA47C-83FF-4D79-B1DE-2F04BB2C7FA3}" destId="{AD5C2153-E4ED-4DDE-BE93-C290397C89CB}" srcOrd="0" destOrd="0" parTransId="{8BF2A60D-46DF-4D12-9E27-824ADB0B9134}" sibTransId="{6671A731-2D1B-4938-861F-3A6D1A208253}"/>
    <dgm:cxn modelId="{21440E90-A995-4FB9-910D-DB0E697A530C}" srcId="{76447BF9-665C-4D88-BF37-4D48FCB9F0C3}" destId="{04F5142B-8083-4799-B8F8-A206268AF9DA}" srcOrd="0" destOrd="0" parTransId="{F4519D61-C337-4155-B5CE-939626BB6917}" sibTransId="{26512F57-22EC-4600-AFA4-2CAFA9E0F6B3}"/>
    <dgm:cxn modelId="{B5986193-24D4-4293-A0C4-A54F5EB3D5A0}" type="presOf" srcId="{629FA581-7096-471F-8758-4B9C3E1D7408}" destId="{6D245933-4C46-4E5D-946A-DAB78C2CD1E5}" srcOrd="0" destOrd="0" presId="urn:microsoft.com/office/officeart/2009/3/layout/HorizontalOrganizationChart"/>
    <dgm:cxn modelId="{ACFB9093-3C67-4549-B6E2-63ACE949A300}" srcId="{452F5330-9A2A-43B3-912F-903AB32BB262}" destId="{629FA581-7096-471F-8758-4B9C3E1D7408}" srcOrd="0" destOrd="0" parTransId="{6EAA0B6F-E003-4D7F-8872-B417140C8728}" sibTransId="{BBC49009-079F-4FC8-8641-B7AD2C6DD139}"/>
    <dgm:cxn modelId="{9631E4B9-8F34-45FC-A368-7AEB03CD0AD4}" type="presOf" srcId="{452F5330-9A2A-43B3-912F-903AB32BB262}" destId="{BBCEF9B2-158B-4D21-9561-FC54EAC0F74B}" srcOrd="1" destOrd="0" presId="urn:microsoft.com/office/officeart/2009/3/layout/HorizontalOrganizationChart"/>
    <dgm:cxn modelId="{DA1512BA-4220-4C8A-9EA2-2E29432CBAF1}" type="presOf" srcId="{04F5142B-8083-4799-B8F8-A206268AF9DA}" destId="{065100BB-FB11-4ADB-B132-0B90AC27B9CE}" srcOrd="1" destOrd="0" presId="urn:microsoft.com/office/officeart/2009/3/layout/HorizontalOrganizationChart"/>
    <dgm:cxn modelId="{2A9D42C8-2EF4-478F-AE4A-726DF20B5266}" type="presOf" srcId="{A0EEA47C-83FF-4D79-B1DE-2F04BB2C7FA3}" destId="{74F255FF-99D1-4CA3-8E9D-0077EC0F917E}" srcOrd="1" destOrd="0" presId="urn:microsoft.com/office/officeart/2009/3/layout/HorizontalOrganizationChart"/>
    <dgm:cxn modelId="{C3234DCF-A5CB-4947-AB7C-67B439A71A0F}" type="presOf" srcId="{6EAA0B6F-E003-4D7F-8872-B417140C8728}" destId="{8AAF0FD7-C6BE-4FBC-805B-8EA8D0BB6ED3}" srcOrd="0" destOrd="0" presId="urn:microsoft.com/office/officeart/2009/3/layout/HorizontalOrganizationChart"/>
    <dgm:cxn modelId="{82CCBBEF-9FAF-4EF0-A308-6AF37275BF22}" type="presOf" srcId="{AD5C2153-E4ED-4DDE-BE93-C290397C89CB}" destId="{9BB6AFFE-D58E-4564-B525-26586516611A}" srcOrd="1" destOrd="0" presId="urn:microsoft.com/office/officeart/2009/3/layout/HorizontalOrganizationChart"/>
    <dgm:cxn modelId="{CB9F9CDC-A3A8-4B3F-8F48-2F6E14E21F6B}" type="presParOf" srcId="{49375845-BC18-4F15-867A-2CEF8E399F9A}" destId="{DB6F8EDD-4279-42F2-B871-8DB8AB7F5513}" srcOrd="0" destOrd="0" presId="urn:microsoft.com/office/officeart/2009/3/layout/HorizontalOrganizationChart"/>
    <dgm:cxn modelId="{2AC6D6F9-D595-4DE2-ACDA-50AA66637FA6}" type="presParOf" srcId="{DB6F8EDD-4279-42F2-B871-8DB8AB7F5513}" destId="{77C23AC3-660E-4692-B9F6-F9BAEC800DAA}" srcOrd="0" destOrd="0" presId="urn:microsoft.com/office/officeart/2009/3/layout/HorizontalOrganizationChart"/>
    <dgm:cxn modelId="{BF3EBBC3-D3B8-4086-8AAA-770A7B53C4CE}" type="presParOf" srcId="{77C23AC3-660E-4692-B9F6-F9BAEC800DAA}" destId="{47557702-615E-4076-873B-D732C7093571}" srcOrd="0" destOrd="0" presId="urn:microsoft.com/office/officeart/2009/3/layout/HorizontalOrganizationChart"/>
    <dgm:cxn modelId="{0798DCFC-9F60-459C-8584-E0AE60175BD9}" type="presParOf" srcId="{77C23AC3-660E-4692-B9F6-F9BAEC800DAA}" destId="{74F255FF-99D1-4CA3-8E9D-0077EC0F917E}" srcOrd="1" destOrd="0" presId="urn:microsoft.com/office/officeart/2009/3/layout/HorizontalOrganizationChart"/>
    <dgm:cxn modelId="{AB08D8B5-4C0C-402B-B1A9-BE584AE846BC}" type="presParOf" srcId="{DB6F8EDD-4279-42F2-B871-8DB8AB7F5513}" destId="{05C58B7B-D457-40CE-8404-D69D8AC3E878}" srcOrd="1" destOrd="0" presId="urn:microsoft.com/office/officeart/2009/3/layout/HorizontalOrganizationChart"/>
    <dgm:cxn modelId="{C2BFF06A-B130-4CB5-A91B-C19D70A26AC6}" type="presParOf" srcId="{05C58B7B-D457-40CE-8404-D69D8AC3E878}" destId="{40DCCB3C-43C7-4768-A9F0-E471E8954117}" srcOrd="0" destOrd="0" presId="urn:microsoft.com/office/officeart/2009/3/layout/HorizontalOrganizationChart"/>
    <dgm:cxn modelId="{7D6E3FBE-7DDE-490C-B30F-9CB562F96D96}" type="presParOf" srcId="{05C58B7B-D457-40CE-8404-D69D8AC3E878}" destId="{AF70D072-EA3C-426C-96A5-F400E9D1F1A4}" srcOrd="1" destOrd="0" presId="urn:microsoft.com/office/officeart/2009/3/layout/HorizontalOrganizationChart"/>
    <dgm:cxn modelId="{BF95DC1F-8BC2-45FA-AA26-B0ACFFF7F345}" type="presParOf" srcId="{AF70D072-EA3C-426C-96A5-F400E9D1F1A4}" destId="{B657A52D-CA90-431F-8A25-C7346C411EA8}" srcOrd="0" destOrd="0" presId="urn:microsoft.com/office/officeart/2009/3/layout/HorizontalOrganizationChart"/>
    <dgm:cxn modelId="{6CD53668-82A8-4C55-A3A3-36FAF17E475B}" type="presParOf" srcId="{B657A52D-CA90-431F-8A25-C7346C411EA8}" destId="{8FC6C622-B96D-42F1-BE0C-DC307E2737D9}" srcOrd="0" destOrd="0" presId="urn:microsoft.com/office/officeart/2009/3/layout/HorizontalOrganizationChart"/>
    <dgm:cxn modelId="{0549E8E1-E7EB-4645-89B0-77C74F41F68C}" type="presParOf" srcId="{B657A52D-CA90-431F-8A25-C7346C411EA8}" destId="{9BB6AFFE-D58E-4564-B525-26586516611A}" srcOrd="1" destOrd="0" presId="urn:microsoft.com/office/officeart/2009/3/layout/HorizontalOrganizationChart"/>
    <dgm:cxn modelId="{15EA05EF-A850-4FAD-8F44-2FE153CA270F}" type="presParOf" srcId="{AF70D072-EA3C-426C-96A5-F400E9D1F1A4}" destId="{60727EF2-6952-42B4-B70C-5AD9574B83FD}" srcOrd="1" destOrd="0" presId="urn:microsoft.com/office/officeart/2009/3/layout/HorizontalOrganizationChart"/>
    <dgm:cxn modelId="{DEAD521A-A8D2-4DE5-A850-8B511879125E}" type="presParOf" srcId="{AF70D072-EA3C-426C-96A5-F400E9D1F1A4}" destId="{E5B6E5E6-434B-44D0-9EAE-96D948DCC76C}" srcOrd="2" destOrd="0" presId="urn:microsoft.com/office/officeart/2009/3/layout/HorizontalOrganizationChart"/>
    <dgm:cxn modelId="{CA70214F-A3BD-42B6-87FA-3A067B1FB0E8}" type="presParOf" srcId="{DB6F8EDD-4279-42F2-B871-8DB8AB7F5513}" destId="{AEE20D82-5551-4379-A456-FFE787AE7E8F}" srcOrd="2" destOrd="0" presId="urn:microsoft.com/office/officeart/2009/3/layout/HorizontalOrganizationChart"/>
    <dgm:cxn modelId="{DC01844A-BE5C-40AD-8B0D-934961157CB4}" type="presParOf" srcId="{49375845-BC18-4F15-867A-2CEF8E399F9A}" destId="{89BA634D-7B50-47B6-84C7-BC7D4B6A2C2B}" srcOrd="1" destOrd="0" presId="urn:microsoft.com/office/officeart/2009/3/layout/HorizontalOrganizationChart"/>
    <dgm:cxn modelId="{5489CD28-7C7F-469D-9A98-1B9FB45EDCA7}" type="presParOf" srcId="{89BA634D-7B50-47B6-84C7-BC7D4B6A2C2B}" destId="{E985909C-4C8A-44D5-87F1-87371A35A7BC}" srcOrd="0" destOrd="0" presId="urn:microsoft.com/office/officeart/2009/3/layout/HorizontalOrganizationChart"/>
    <dgm:cxn modelId="{428C0154-4A9E-4F0D-B0CD-BBBB7335C0A6}" type="presParOf" srcId="{E985909C-4C8A-44D5-87F1-87371A35A7BC}" destId="{515A797B-CD1C-43F5-BC90-00F9F5D26053}" srcOrd="0" destOrd="0" presId="urn:microsoft.com/office/officeart/2009/3/layout/HorizontalOrganizationChart"/>
    <dgm:cxn modelId="{6ECC3D78-0BC0-421F-8D5A-B2E334086457}" type="presParOf" srcId="{E985909C-4C8A-44D5-87F1-87371A35A7BC}" destId="{1BFAA642-B648-4846-8ACB-3C59EE78C131}" srcOrd="1" destOrd="0" presId="urn:microsoft.com/office/officeart/2009/3/layout/HorizontalOrganizationChart"/>
    <dgm:cxn modelId="{3EEA7978-9C68-4F5C-8F20-B17F28858F40}" type="presParOf" srcId="{89BA634D-7B50-47B6-84C7-BC7D4B6A2C2B}" destId="{CF83B2B5-3E7F-4BFC-9DE0-C0D3311F9DB3}" srcOrd="1" destOrd="0" presId="urn:microsoft.com/office/officeart/2009/3/layout/HorizontalOrganizationChart"/>
    <dgm:cxn modelId="{0E139635-E23B-4755-9045-FB4990AC9B7C}" type="presParOf" srcId="{CF83B2B5-3E7F-4BFC-9DE0-C0D3311F9DB3}" destId="{B07EBBB7-9373-4BB4-87F1-6ECE556DFD21}" srcOrd="0" destOrd="0" presId="urn:microsoft.com/office/officeart/2009/3/layout/HorizontalOrganizationChart"/>
    <dgm:cxn modelId="{9BBB9C6F-6B2C-4172-9278-0D8C8EF04805}" type="presParOf" srcId="{CF83B2B5-3E7F-4BFC-9DE0-C0D3311F9DB3}" destId="{67A02AD8-4514-472E-BE2A-9EDE1FA8BD50}" srcOrd="1" destOrd="0" presId="urn:microsoft.com/office/officeart/2009/3/layout/HorizontalOrganizationChart"/>
    <dgm:cxn modelId="{8150D842-0933-490F-B9F5-EB4C1926E1C0}" type="presParOf" srcId="{67A02AD8-4514-472E-BE2A-9EDE1FA8BD50}" destId="{7DDB8672-1B07-4ADA-AFBD-34B9282F5E0C}" srcOrd="0" destOrd="0" presId="urn:microsoft.com/office/officeart/2009/3/layout/HorizontalOrganizationChart"/>
    <dgm:cxn modelId="{66988F8B-1D6E-4329-BED8-204B1396B715}" type="presParOf" srcId="{7DDB8672-1B07-4ADA-AFBD-34B9282F5E0C}" destId="{7B4D19CD-8B97-490E-9FC0-A7F37B142C8B}" srcOrd="0" destOrd="0" presId="urn:microsoft.com/office/officeart/2009/3/layout/HorizontalOrganizationChart"/>
    <dgm:cxn modelId="{ED1C8DA2-5B4A-43F5-AA5D-ECA2E76140F0}" type="presParOf" srcId="{7DDB8672-1B07-4ADA-AFBD-34B9282F5E0C}" destId="{065100BB-FB11-4ADB-B132-0B90AC27B9CE}" srcOrd="1" destOrd="0" presId="urn:microsoft.com/office/officeart/2009/3/layout/HorizontalOrganizationChart"/>
    <dgm:cxn modelId="{1D366272-2012-4B9C-B3E1-05774EFB5286}" type="presParOf" srcId="{67A02AD8-4514-472E-BE2A-9EDE1FA8BD50}" destId="{9C0E425F-00ED-4651-9AB9-B00038873A1B}" srcOrd="1" destOrd="0" presId="urn:microsoft.com/office/officeart/2009/3/layout/HorizontalOrganizationChart"/>
    <dgm:cxn modelId="{02B2A55E-0DA9-4D40-9D8A-D1FD49D3236D}" type="presParOf" srcId="{67A02AD8-4514-472E-BE2A-9EDE1FA8BD50}" destId="{2E5529F9-A0C2-4062-98AA-1873DA78BE61}" srcOrd="2" destOrd="0" presId="urn:microsoft.com/office/officeart/2009/3/layout/HorizontalOrganizationChart"/>
    <dgm:cxn modelId="{CC2F5841-2CA9-4A58-843A-60AFBE4C3CBE}" type="presParOf" srcId="{89BA634D-7B50-47B6-84C7-BC7D4B6A2C2B}" destId="{DB570088-C642-4B11-92EF-DBBBADE54B74}" srcOrd="2" destOrd="0" presId="urn:microsoft.com/office/officeart/2009/3/layout/HorizontalOrganizationChart"/>
    <dgm:cxn modelId="{2211F87C-90B0-4448-9CF9-5CAE2BD372B6}" type="presParOf" srcId="{49375845-BC18-4F15-867A-2CEF8E399F9A}" destId="{F34A73B7-DE76-4C1E-97B1-8D338AD9208B}" srcOrd="2" destOrd="0" presId="urn:microsoft.com/office/officeart/2009/3/layout/HorizontalOrganizationChart"/>
    <dgm:cxn modelId="{5BE38D24-507F-4B26-B620-76EF9CA9A16C}" type="presParOf" srcId="{F34A73B7-DE76-4C1E-97B1-8D338AD9208B}" destId="{7DEE35A0-88BF-4C42-A664-F9B536653F4E}" srcOrd="0" destOrd="0" presId="urn:microsoft.com/office/officeart/2009/3/layout/HorizontalOrganizationChart"/>
    <dgm:cxn modelId="{955E4632-2175-430A-99B1-104F772831DF}" type="presParOf" srcId="{7DEE35A0-88BF-4C42-A664-F9B536653F4E}" destId="{205E186E-365F-452B-B949-007DCFF5F00F}" srcOrd="0" destOrd="0" presId="urn:microsoft.com/office/officeart/2009/3/layout/HorizontalOrganizationChart"/>
    <dgm:cxn modelId="{851ADE28-70BD-4AAD-B183-1FB031160C08}" type="presParOf" srcId="{7DEE35A0-88BF-4C42-A664-F9B536653F4E}" destId="{BBCEF9B2-158B-4D21-9561-FC54EAC0F74B}" srcOrd="1" destOrd="0" presId="urn:microsoft.com/office/officeart/2009/3/layout/HorizontalOrganizationChart"/>
    <dgm:cxn modelId="{100B2BAC-D4EC-4ACF-B6BF-B870D723BACE}" type="presParOf" srcId="{F34A73B7-DE76-4C1E-97B1-8D338AD9208B}" destId="{DBD5C827-9B0A-4924-A11C-3C0F1D6AB7CB}" srcOrd="1" destOrd="0" presId="urn:microsoft.com/office/officeart/2009/3/layout/HorizontalOrganizationChart"/>
    <dgm:cxn modelId="{B2BFBF30-8E2B-46FA-AE56-A68583A043EA}" type="presParOf" srcId="{DBD5C827-9B0A-4924-A11C-3C0F1D6AB7CB}" destId="{8AAF0FD7-C6BE-4FBC-805B-8EA8D0BB6ED3}" srcOrd="0" destOrd="0" presId="urn:microsoft.com/office/officeart/2009/3/layout/HorizontalOrganizationChart"/>
    <dgm:cxn modelId="{40E1FFD9-A342-47A2-A5E4-8958D438C580}" type="presParOf" srcId="{DBD5C827-9B0A-4924-A11C-3C0F1D6AB7CB}" destId="{E61D490B-18FD-499B-B25B-542D15DA0807}" srcOrd="1" destOrd="0" presId="urn:microsoft.com/office/officeart/2009/3/layout/HorizontalOrganizationChart"/>
    <dgm:cxn modelId="{78A69CE1-54E1-42E2-8FB5-5EF8828A08F9}" type="presParOf" srcId="{E61D490B-18FD-499B-B25B-542D15DA0807}" destId="{49FBAD38-3E95-488B-B6C6-293107A76316}" srcOrd="0" destOrd="0" presId="urn:microsoft.com/office/officeart/2009/3/layout/HorizontalOrganizationChart"/>
    <dgm:cxn modelId="{BFA768A2-BBC1-4940-9777-6D689536405C}" type="presParOf" srcId="{49FBAD38-3E95-488B-B6C6-293107A76316}" destId="{6D245933-4C46-4E5D-946A-DAB78C2CD1E5}" srcOrd="0" destOrd="0" presId="urn:microsoft.com/office/officeart/2009/3/layout/HorizontalOrganizationChart"/>
    <dgm:cxn modelId="{5AFBC2D8-2941-4032-A6C5-645B3311150F}" type="presParOf" srcId="{49FBAD38-3E95-488B-B6C6-293107A76316}" destId="{5E3476E3-BE40-4E10-9E45-18C2E22E38C8}" srcOrd="1" destOrd="0" presId="urn:microsoft.com/office/officeart/2009/3/layout/HorizontalOrganizationChart"/>
    <dgm:cxn modelId="{A55754E0-F842-46F9-B7B8-06B03E7E1F1A}" type="presParOf" srcId="{E61D490B-18FD-499B-B25B-542D15DA0807}" destId="{96001D4C-6703-426A-8DB5-ABB1D87F8D57}" srcOrd="1" destOrd="0" presId="urn:microsoft.com/office/officeart/2009/3/layout/HorizontalOrganizationChart"/>
    <dgm:cxn modelId="{B217EA9E-2AFA-4B3A-8AAE-6BDAF2EDDD70}" type="presParOf" srcId="{E61D490B-18FD-499B-B25B-542D15DA0807}" destId="{5C99458A-E6E7-4871-9D65-4DAA287CEF59}" srcOrd="2" destOrd="0" presId="urn:microsoft.com/office/officeart/2009/3/layout/HorizontalOrganizationChart"/>
    <dgm:cxn modelId="{47489151-0920-4960-B08F-D63EC6147B62}" type="presParOf" srcId="{F34A73B7-DE76-4C1E-97B1-8D338AD9208B}" destId="{B4EBE64B-80DC-4F19-A57F-404AD0D8A56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22DD0D-2570-4E76-8A05-68DCEE21BF6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784F94-8EC4-4D45-878A-D9DD47AA663B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 dirty="0"/>
            <a:t>Models improved progressively from baseline to advanced architectures.</a:t>
          </a:r>
          <a:endParaRPr lang="en-US" dirty="0"/>
        </a:p>
      </dgm:t>
    </dgm:pt>
    <dgm:pt modelId="{45948386-A111-4138-A6CF-842F24373461}" type="parTrans" cxnId="{F0BBBFF6-1583-4004-89E1-FC3FCC95E3EF}">
      <dgm:prSet/>
      <dgm:spPr/>
      <dgm:t>
        <a:bodyPr/>
        <a:lstStyle/>
        <a:p>
          <a:endParaRPr lang="en-US"/>
        </a:p>
      </dgm:t>
    </dgm:pt>
    <dgm:pt modelId="{CF7C25ED-4EAE-4149-B01C-AF3B7BF06222}" type="sibTrans" cxnId="{F0BBBFF6-1583-4004-89E1-FC3FCC95E3EF}">
      <dgm:prSet/>
      <dgm:spPr/>
      <dgm:t>
        <a:bodyPr/>
        <a:lstStyle/>
        <a:p>
          <a:endParaRPr lang="en-US"/>
        </a:p>
      </dgm:t>
    </dgm:pt>
    <dgm:pt modelId="{ECE61BDC-293E-4497-A0F1-EA9AAF97305B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 dirty="0"/>
            <a:t>Advanced</a:t>
          </a:r>
          <a:r>
            <a:rPr lang="en-US" b="0" i="0" baseline="0" dirty="0"/>
            <a:t> Bi-</a:t>
          </a:r>
          <a:r>
            <a:rPr lang="en-IL" b="0" i="0" baseline="0" dirty="0"/>
            <a:t>LSTM with attention mechanism achieved the best performance:</a:t>
          </a:r>
          <a:endParaRPr lang="en-US" dirty="0"/>
        </a:p>
      </dgm:t>
    </dgm:pt>
    <dgm:pt modelId="{9E04F3AF-7C2E-4D16-890A-65481FB17BDF}" type="parTrans" cxnId="{CE784005-FF83-4D98-B87F-39C51EC5DBD3}">
      <dgm:prSet/>
      <dgm:spPr/>
      <dgm:t>
        <a:bodyPr/>
        <a:lstStyle/>
        <a:p>
          <a:endParaRPr lang="en-US"/>
        </a:p>
      </dgm:t>
    </dgm:pt>
    <dgm:pt modelId="{24EC6656-890D-4D22-B457-57FEB214A045}" type="sibTrans" cxnId="{CE784005-FF83-4D98-B87F-39C51EC5DBD3}">
      <dgm:prSet/>
      <dgm:spPr/>
      <dgm:t>
        <a:bodyPr/>
        <a:lstStyle/>
        <a:p>
          <a:endParaRPr lang="en-US"/>
        </a:p>
      </dgm:t>
    </dgm:pt>
    <dgm:pt modelId="{B81FFF6A-085E-4A8D-BB30-09E415577315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1" i="0" baseline="0"/>
            <a:t>Accuracy:</a:t>
          </a:r>
          <a:r>
            <a:rPr lang="en-IL" b="0" i="0" baseline="0"/>
            <a:t> 95.78%</a:t>
          </a:r>
          <a:endParaRPr lang="en-US"/>
        </a:p>
      </dgm:t>
    </dgm:pt>
    <dgm:pt modelId="{E58FAB86-4E0C-46E3-8E42-664B32406344}" type="parTrans" cxnId="{30637130-DAB2-4F66-81BB-276DEC291B9C}">
      <dgm:prSet/>
      <dgm:spPr/>
      <dgm:t>
        <a:bodyPr/>
        <a:lstStyle/>
        <a:p>
          <a:endParaRPr lang="en-US"/>
        </a:p>
      </dgm:t>
    </dgm:pt>
    <dgm:pt modelId="{BD309B15-E704-42A3-A0A7-FD31BD2CF761}" type="sibTrans" cxnId="{30637130-DAB2-4F66-81BB-276DEC291B9C}">
      <dgm:prSet/>
      <dgm:spPr/>
      <dgm:t>
        <a:bodyPr/>
        <a:lstStyle/>
        <a:p>
          <a:endParaRPr lang="en-US"/>
        </a:p>
      </dgm:t>
    </dgm:pt>
    <dgm:pt modelId="{8B0327E4-3A7E-467E-9AEA-852A018C07A3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1" i="0" baseline="0"/>
            <a:t>Precision:</a:t>
          </a:r>
          <a:r>
            <a:rPr lang="en-IL" b="0" i="0" baseline="0"/>
            <a:t> 96.21%</a:t>
          </a:r>
          <a:endParaRPr lang="en-US"/>
        </a:p>
      </dgm:t>
    </dgm:pt>
    <dgm:pt modelId="{010140D4-E8CF-4178-851A-DAFBEE022CED}" type="parTrans" cxnId="{DAEA8B97-4BAE-4856-9D53-88D67F2886DF}">
      <dgm:prSet/>
      <dgm:spPr/>
      <dgm:t>
        <a:bodyPr/>
        <a:lstStyle/>
        <a:p>
          <a:endParaRPr lang="en-US"/>
        </a:p>
      </dgm:t>
    </dgm:pt>
    <dgm:pt modelId="{71343A4F-6C3C-4524-8571-4F59EEAAE300}" type="sibTrans" cxnId="{DAEA8B97-4BAE-4856-9D53-88D67F2886DF}">
      <dgm:prSet/>
      <dgm:spPr/>
      <dgm:t>
        <a:bodyPr/>
        <a:lstStyle/>
        <a:p>
          <a:endParaRPr lang="en-US"/>
        </a:p>
      </dgm:t>
    </dgm:pt>
    <dgm:pt modelId="{0BAB4375-2BB3-4DEB-96BB-C06FB50D71F5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1" i="0" baseline="0"/>
            <a:t>Recall:</a:t>
          </a:r>
          <a:r>
            <a:rPr lang="en-IL" b="0" i="0" baseline="0"/>
            <a:t> 94.57%</a:t>
          </a:r>
          <a:endParaRPr lang="en-US"/>
        </a:p>
      </dgm:t>
    </dgm:pt>
    <dgm:pt modelId="{7C8B84B7-6BAF-4CE3-AFCB-89C80305F670}" type="parTrans" cxnId="{2956FC03-9C7C-4D33-B295-91B2C1DAB787}">
      <dgm:prSet/>
      <dgm:spPr/>
      <dgm:t>
        <a:bodyPr/>
        <a:lstStyle/>
        <a:p>
          <a:endParaRPr lang="en-US"/>
        </a:p>
      </dgm:t>
    </dgm:pt>
    <dgm:pt modelId="{D2E2AC26-38F0-4E05-A03C-8297E8977016}" type="sibTrans" cxnId="{2956FC03-9C7C-4D33-B295-91B2C1DAB787}">
      <dgm:prSet/>
      <dgm:spPr/>
      <dgm:t>
        <a:bodyPr/>
        <a:lstStyle/>
        <a:p>
          <a:endParaRPr lang="en-US"/>
        </a:p>
      </dgm:t>
    </dgm:pt>
    <dgm:pt modelId="{35E3EFCE-E9F2-4407-9E0D-E229DF1EC376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1" i="0" baseline="0"/>
            <a:t>F1-Score:</a:t>
          </a:r>
          <a:r>
            <a:rPr lang="en-IL" b="0" i="0" baseline="0"/>
            <a:t> 95.38%.</a:t>
          </a:r>
          <a:endParaRPr lang="en-US"/>
        </a:p>
      </dgm:t>
    </dgm:pt>
    <dgm:pt modelId="{A4F10729-5995-43BF-AA42-6C5A83FDF05A}" type="parTrans" cxnId="{7B53D639-9790-48FF-8C87-05E2F82CA3F0}">
      <dgm:prSet/>
      <dgm:spPr/>
      <dgm:t>
        <a:bodyPr/>
        <a:lstStyle/>
        <a:p>
          <a:endParaRPr lang="en-US"/>
        </a:p>
      </dgm:t>
    </dgm:pt>
    <dgm:pt modelId="{D2242905-09BF-4D6F-A0E6-ECF466F312C4}" type="sibTrans" cxnId="{7B53D639-9790-48FF-8C87-05E2F82CA3F0}">
      <dgm:prSet/>
      <dgm:spPr/>
      <dgm:t>
        <a:bodyPr/>
        <a:lstStyle/>
        <a:p>
          <a:endParaRPr lang="en-US"/>
        </a:p>
      </dgm:t>
    </dgm:pt>
    <dgm:pt modelId="{419733D3-4F0E-41CC-A523-42C2044B660F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1" i="0" baseline="0"/>
            <a:t>Key Takeaways:</a:t>
          </a:r>
          <a:endParaRPr lang="en-US"/>
        </a:p>
      </dgm:t>
    </dgm:pt>
    <dgm:pt modelId="{3EEFE439-26F5-4D89-BB54-38A7BAAFC724}" type="parTrans" cxnId="{4BBEDAFF-0D9C-4848-88A9-810E7B505558}">
      <dgm:prSet/>
      <dgm:spPr/>
      <dgm:t>
        <a:bodyPr/>
        <a:lstStyle/>
        <a:p>
          <a:endParaRPr lang="en-US"/>
        </a:p>
      </dgm:t>
    </dgm:pt>
    <dgm:pt modelId="{8F77078F-B6D1-4C8B-9A71-A718412BD398}" type="sibTrans" cxnId="{4BBEDAFF-0D9C-4848-88A9-810E7B505558}">
      <dgm:prSet/>
      <dgm:spPr/>
      <dgm:t>
        <a:bodyPr/>
        <a:lstStyle/>
        <a:p>
          <a:endParaRPr lang="en-US"/>
        </a:p>
      </dgm:t>
    </dgm:pt>
    <dgm:pt modelId="{B677322A-309C-4730-A93B-2C1A01559F99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/>
            <a:t>Preprocessing and bias removal are critical for reliable results.</a:t>
          </a:r>
          <a:endParaRPr lang="en-US"/>
        </a:p>
      </dgm:t>
    </dgm:pt>
    <dgm:pt modelId="{4776A816-CF49-407B-9EEF-B9792CBCD955}" type="parTrans" cxnId="{2034D216-7306-4E77-8944-A0D1850FEBA4}">
      <dgm:prSet/>
      <dgm:spPr/>
      <dgm:t>
        <a:bodyPr/>
        <a:lstStyle/>
        <a:p>
          <a:endParaRPr lang="en-US"/>
        </a:p>
      </dgm:t>
    </dgm:pt>
    <dgm:pt modelId="{A74F3AAE-EFB2-4960-A394-6B477D44C8D4}" type="sibTrans" cxnId="{2034D216-7306-4E77-8944-A0D1850FEBA4}">
      <dgm:prSet/>
      <dgm:spPr/>
      <dgm:t>
        <a:bodyPr/>
        <a:lstStyle/>
        <a:p>
          <a:endParaRPr lang="en-US"/>
        </a:p>
      </dgm:t>
    </dgm:pt>
    <dgm:pt modelId="{6B8371BF-0CA3-4ADB-83F6-B876195F746D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/>
            <a:t>Advanced techniques like Bi-LSTM and attention provide significant performance gains.</a:t>
          </a:r>
          <a:endParaRPr lang="en-US"/>
        </a:p>
      </dgm:t>
    </dgm:pt>
    <dgm:pt modelId="{D4F1DD3C-87BE-4F97-B952-FD72E62A2773}" type="parTrans" cxnId="{457DB2A8-6EB1-446E-8F0E-23412F1CF2A0}">
      <dgm:prSet/>
      <dgm:spPr/>
      <dgm:t>
        <a:bodyPr/>
        <a:lstStyle/>
        <a:p>
          <a:endParaRPr lang="en-US"/>
        </a:p>
      </dgm:t>
    </dgm:pt>
    <dgm:pt modelId="{05AEC360-BE9B-4F27-B82C-6E086B3D0422}" type="sibTrans" cxnId="{457DB2A8-6EB1-446E-8F0E-23412F1CF2A0}">
      <dgm:prSet/>
      <dgm:spPr/>
      <dgm:t>
        <a:bodyPr/>
        <a:lstStyle/>
        <a:p>
          <a:endParaRPr lang="en-US"/>
        </a:p>
      </dgm:t>
    </dgm:pt>
    <dgm:pt modelId="{528683D1-F9DF-4929-8D2F-077140D928AF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1" i="0" baseline="0"/>
            <a:t>Future Work:</a:t>
          </a:r>
          <a:endParaRPr lang="en-US"/>
        </a:p>
      </dgm:t>
    </dgm:pt>
    <dgm:pt modelId="{7C3804BB-4A80-4E17-AACA-C883AF5BBEB0}" type="parTrans" cxnId="{37CBAB60-CE85-4AC8-A5F4-39AB368D50CB}">
      <dgm:prSet/>
      <dgm:spPr/>
      <dgm:t>
        <a:bodyPr/>
        <a:lstStyle/>
        <a:p>
          <a:endParaRPr lang="en-US"/>
        </a:p>
      </dgm:t>
    </dgm:pt>
    <dgm:pt modelId="{D08E3D88-EBB0-40D7-95E0-F7E89BFD819D}" type="sibTrans" cxnId="{37CBAB60-CE85-4AC8-A5F4-39AB368D50CB}">
      <dgm:prSet/>
      <dgm:spPr/>
      <dgm:t>
        <a:bodyPr/>
        <a:lstStyle/>
        <a:p>
          <a:endParaRPr lang="en-US"/>
        </a:p>
      </dgm:t>
    </dgm:pt>
    <dgm:pt modelId="{B8F3DA0E-3B24-465A-AB6E-F5F07AAC0FDC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/>
            <a:t>Explore additional datasets for better generalization.</a:t>
          </a:r>
          <a:endParaRPr lang="en-US"/>
        </a:p>
      </dgm:t>
    </dgm:pt>
    <dgm:pt modelId="{B9E148AA-2EEC-42FF-B2FE-6D33C7AA6E7E}" type="parTrans" cxnId="{0BCD5B66-D5F8-483B-A5AB-DFE8058C1260}">
      <dgm:prSet/>
      <dgm:spPr/>
      <dgm:t>
        <a:bodyPr/>
        <a:lstStyle/>
        <a:p>
          <a:endParaRPr lang="en-US"/>
        </a:p>
      </dgm:t>
    </dgm:pt>
    <dgm:pt modelId="{EDBDDFD0-12C9-48B2-A569-A6E72F7BF7E3}" type="sibTrans" cxnId="{0BCD5B66-D5F8-483B-A5AB-DFE8058C1260}">
      <dgm:prSet/>
      <dgm:spPr/>
      <dgm:t>
        <a:bodyPr/>
        <a:lstStyle/>
        <a:p>
          <a:endParaRPr lang="en-US"/>
        </a:p>
      </dgm:t>
    </dgm:pt>
    <dgm:pt modelId="{A859B64E-1558-44DF-8413-1B56B7DDA9BB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 dirty="0"/>
            <a:t>Investigate transformer-based models for further improvement.</a:t>
          </a:r>
          <a:endParaRPr lang="en-US" dirty="0"/>
        </a:p>
      </dgm:t>
    </dgm:pt>
    <dgm:pt modelId="{CCB342E8-69F3-42F0-A84B-850DF3F271D6}" type="parTrans" cxnId="{DA784FF1-D9B4-4491-A8DE-460334D94C7C}">
      <dgm:prSet/>
      <dgm:spPr/>
      <dgm:t>
        <a:bodyPr/>
        <a:lstStyle/>
        <a:p>
          <a:endParaRPr lang="en-US"/>
        </a:p>
      </dgm:t>
    </dgm:pt>
    <dgm:pt modelId="{23F8CCA0-0FFF-4CBE-A52C-2204488FBFA9}" type="sibTrans" cxnId="{DA784FF1-D9B4-4491-A8DE-460334D94C7C}">
      <dgm:prSet/>
      <dgm:spPr/>
      <dgm:t>
        <a:bodyPr/>
        <a:lstStyle/>
        <a:p>
          <a:endParaRPr lang="en-US"/>
        </a:p>
      </dgm:t>
    </dgm:pt>
    <dgm:pt modelId="{020C5168-B6A9-498A-A7B2-8A5EF90797BE}" type="pres">
      <dgm:prSet presAssocID="{EF22DD0D-2570-4E76-8A05-68DCEE21BF66}" presName="root" presStyleCnt="0">
        <dgm:presLayoutVars>
          <dgm:dir/>
          <dgm:resizeHandles val="exact"/>
        </dgm:presLayoutVars>
      </dgm:prSet>
      <dgm:spPr/>
    </dgm:pt>
    <dgm:pt modelId="{887F53ED-1C17-4D34-981B-68F7138B57C9}" type="pres">
      <dgm:prSet presAssocID="{46784F94-8EC4-4D45-878A-D9DD47AA663B}" presName="compNode" presStyleCnt="0"/>
      <dgm:spPr/>
    </dgm:pt>
    <dgm:pt modelId="{47587670-2090-4C76-9F75-4D642269F805}" type="pres">
      <dgm:prSet presAssocID="{46784F94-8EC4-4D45-878A-D9DD47AA663B}" presName="bgRect" presStyleLbl="bgShp" presStyleIdx="0" presStyleCnt="4"/>
      <dgm:spPr/>
    </dgm:pt>
    <dgm:pt modelId="{FE871A0C-58E2-48AC-A53C-505B94333CEA}" type="pres">
      <dgm:prSet presAssocID="{46784F94-8EC4-4D45-878A-D9DD47AA66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E9DAD44B-0DE2-4922-9F26-CC22C66B1938}" type="pres">
      <dgm:prSet presAssocID="{46784F94-8EC4-4D45-878A-D9DD47AA663B}" presName="spaceRect" presStyleCnt="0"/>
      <dgm:spPr/>
    </dgm:pt>
    <dgm:pt modelId="{696AE84B-EAD4-42D1-88D7-E31D8E6200ED}" type="pres">
      <dgm:prSet presAssocID="{46784F94-8EC4-4D45-878A-D9DD47AA663B}" presName="parTx" presStyleLbl="revTx" presStyleIdx="0" presStyleCnt="7">
        <dgm:presLayoutVars>
          <dgm:chMax val="0"/>
          <dgm:chPref val="0"/>
        </dgm:presLayoutVars>
      </dgm:prSet>
      <dgm:spPr/>
    </dgm:pt>
    <dgm:pt modelId="{C09A6391-5F0A-4C26-9696-7968E447F8C7}" type="pres">
      <dgm:prSet presAssocID="{CF7C25ED-4EAE-4149-B01C-AF3B7BF06222}" presName="sibTrans" presStyleCnt="0"/>
      <dgm:spPr/>
    </dgm:pt>
    <dgm:pt modelId="{8BEFA3A3-7640-43D4-87CC-43E99AF1D9B4}" type="pres">
      <dgm:prSet presAssocID="{ECE61BDC-293E-4497-A0F1-EA9AAF97305B}" presName="compNode" presStyleCnt="0"/>
      <dgm:spPr/>
    </dgm:pt>
    <dgm:pt modelId="{770EFD7E-C523-49A4-B196-EEBDFC662B8E}" type="pres">
      <dgm:prSet presAssocID="{ECE61BDC-293E-4497-A0F1-EA9AAF97305B}" presName="bgRect" presStyleLbl="bgShp" presStyleIdx="1" presStyleCnt="4"/>
      <dgm:spPr/>
    </dgm:pt>
    <dgm:pt modelId="{67E4C89B-60DB-4D1E-BD28-E66B9B0C778C}" type="pres">
      <dgm:prSet presAssocID="{ECE61BDC-293E-4497-A0F1-EA9AAF9730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 with solid fill"/>
        </a:ext>
      </dgm:extLst>
    </dgm:pt>
    <dgm:pt modelId="{3413FD2E-2EFE-4B39-AE1A-5B619EA7FEC5}" type="pres">
      <dgm:prSet presAssocID="{ECE61BDC-293E-4497-A0F1-EA9AAF97305B}" presName="spaceRect" presStyleCnt="0"/>
      <dgm:spPr/>
    </dgm:pt>
    <dgm:pt modelId="{D2969E11-7821-4762-953C-A57FE5C6230F}" type="pres">
      <dgm:prSet presAssocID="{ECE61BDC-293E-4497-A0F1-EA9AAF97305B}" presName="parTx" presStyleLbl="revTx" presStyleIdx="1" presStyleCnt="7">
        <dgm:presLayoutVars>
          <dgm:chMax val="0"/>
          <dgm:chPref val="0"/>
        </dgm:presLayoutVars>
      </dgm:prSet>
      <dgm:spPr/>
    </dgm:pt>
    <dgm:pt modelId="{83D7D1B1-FB37-4A62-B331-C4146F4296DA}" type="pres">
      <dgm:prSet presAssocID="{ECE61BDC-293E-4497-A0F1-EA9AAF97305B}" presName="desTx" presStyleLbl="revTx" presStyleIdx="2" presStyleCnt="7">
        <dgm:presLayoutVars/>
      </dgm:prSet>
      <dgm:spPr/>
    </dgm:pt>
    <dgm:pt modelId="{EBB50609-D325-4BED-8D23-323B4A7DC399}" type="pres">
      <dgm:prSet presAssocID="{24EC6656-890D-4D22-B457-57FEB214A045}" presName="sibTrans" presStyleCnt="0"/>
      <dgm:spPr/>
    </dgm:pt>
    <dgm:pt modelId="{8062C651-E440-4CE1-A62F-1B04CACD7B82}" type="pres">
      <dgm:prSet presAssocID="{419733D3-4F0E-41CC-A523-42C2044B660F}" presName="compNode" presStyleCnt="0"/>
      <dgm:spPr/>
    </dgm:pt>
    <dgm:pt modelId="{278AFBFC-36CC-44D8-9F37-B41511FD5F6A}" type="pres">
      <dgm:prSet presAssocID="{419733D3-4F0E-41CC-A523-42C2044B660F}" presName="bgRect" presStyleLbl="bgShp" presStyleIdx="2" presStyleCnt="4"/>
      <dgm:spPr/>
    </dgm:pt>
    <dgm:pt modelId="{24DF38F0-3422-4211-B599-4B1F9B0F4BF1}" type="pres">
      <dgm:prSet presAssocID="{419733D3-4F0E-41CC-A523-42C2044B66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4CD9040E-7456-4558-A930-863C8050C1AF}" type="pres">
      <dgm:prSet presAssocID="{419733D3-4F0E-41CC-A523-42C2044B660F}" presName="spaceRect" presStyleCnt="0"/>
      <dgm:spPr/>
    </dgm:pt>
    <dgm:pt modelId="{B0937B14-E744-461E-BC24-4D99EC0C378F}" type="pres">
      <dgm:prSet presAssocID="{419733D3-4F0E-41CC-A523-42C2044B660F}" presName="parTx" presStyleLbl="revTx" presStyleIdx="3" presStyleCnt="7">
        <dgm:presLayoutVars>
          <dgm:chMax val="0"/>
          <dgm:chPref val="0"/>
        </dgm:presLayoutVars>
      </dgm:prSet>
      <dgm:spPr/>
    </dgm:pt>
    <dgm:pt modelId="{7BBCB37C-8230-46A9-848B-0178B8965565}" type="pres">
      <dgm:prSet presAssocID="{419733D3-4F0E-41CC-A523-42C2044B660F}" presName="desTx" presStyleLbl="revTx" presStyleIdx="4" presStyleCnt="7">
        <dgm:presLayoutVars/>
      </dgm:prSet>
      <dgm:spPr/>
    </dgm:pt>
    <dgm:pt modelId="{30741A0D-0704-41D3-9DAA-AE54607775A9}" type="pres">
      <dgm:prSet presAssocID="{8F77078F-B6D1-4C8B-9A71-A718412BD398}" presName="sibTrans" presStyleCnt="0"/>
      <dgm:spPr/>
    </dgm:pt>
    <dgm:pt modelId="{E8AB193B-424C-4914-A1CD-A3AB2E1AEFD4}" type="pres">
      <dgm:prSet presAssocID="{528683D1-F9DF-4929-8D2F-077140D928AF}" presName="compNode" presStyleCnt="0"/>
      <dgm:spPr/>
    </dgm:pt>
    <dgm:pt modelId="{8EB813F2-E985-48FA-BB38-1DB27949D41E}" type="pres">
      <dgm:prSet presAssocID="{528683D1-F9DF-4929-8D2F-077140D928AF}" presName="bgRect" presStyleLbl="bgShp" presStyleIdx="3" presStyleCnt="4"/>
      <dgm:spPr/>
    </dgm:pt>
    <dgm:pt modelId="{F9CA311B-4810-4413-B3D3-E6780EECE810}" type="pres">
      <dgm:prSet presAssocID="{528683D1-F9DF-4929-8D2F-077140D928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0408D26-869C-437B-B36A-3B5B6EC6C411}" type="pres">
      <dgm:prSet presAssocID="{528683D1-F9DF-4929-8D2F-077140D928AF}" presName="spaceRect" presStyleCnt="0"/>
      <dgm:spPr/>
    </dgm:pt>
    <dgm:pt modelId="{34E637D4-8F5B-4883-B0AB-07055740B63A}" type="pres">
      <dgm:prSet presAssocID="{528683D1-F9DF-4929-8D2F-077140D928AF}" presName="parTx" presStyleLbl="revTx" presStyleIdx="5" presStyleCnt="7">
        <dgm:presLayoutVars>
          <dgm:chMax val="0"/>
          <dgm:chPref val="0"/>
        </dgm:presLayoutVars>
      </dgm:prSet>
      <dgm:spPr/>
    </dgm:pt>
    <dgm:pt modelId="{AEA8036E-9E3A-43A2-9C95-EB8E868E4D6A}" type="pres">
      <dgm:prSet presAssocID="{528683D1-F9DF-4929-8D2F-077140D928AF}" presName="desTx" presStyleLbl="revTx" presStyleIdx="6" presStyleCnt="7">
        <dgm:presLayoutVars/>
      </dgm:prSet>
      <dgm:spPr/>
    </dgm:pt>
  </dgm:ptLst>
  <dgm:cxnLst>
    <dgm:cxn modelId="{2956FC03-9C7C-4D33-B295-91B2C1DAB787}" srcId="{ECE61BDC-293E-4497-A0F1-EA9AAF97305B}" destId="{0BAB4375-2BB3-4DEB-96BB-C06FB50D71F5}" srcOrd="2" destOrd="0" parTransId="{7C8B84B7-6BAF-4CE3-AFCB-89C80305F670}" sibTransId="{D2E2AC26-38F0-4E05-A03C-8297E8977016}"/>
    <dgm:cxn modelId="{CE784005-FF83-4D98-B87F-39C51EC5DBD3}" srcId="{EF22DD0D-2570-4E76-8A05-68DCEE21BF66}" destId="{ECE61BDC-293E-4497-A0F1-EA9AAF97305B}" srcOrd="1" destOrd="0" parTransId="{9E04F3AF-7C2E-4D16-890A-65481FB17BDF}" sibTransId="{24EC6656-890D-4D22-B457-57FEB214A045}"/>
    <dgm:cxn modelId="{E4707C06-48F1-4483-9022-C14D6D479C8E}" type="presOf" srcId="{0BAB4375-2BB3-4DEB-96BB-C06FB50D71F5}" destId="{83D7D1B1-FB37-4A62-B331-C4146F4296DA}" srcOrd="0" destOrd="2" presId="urn:microsoft.com/office/officeart/2018/2/layout/IconVerticalSolidList"/>
    <dgm:cxn modelId="{08EBC00D-BA9C-4F87-A89E-1D1101BFC0D7}" type="presOf" srcId="{B677322A-309C-4730-A93B-2C1A01559F99}" destId="{7BBCB37C-8230-46A9-848B-0178B8965565}" srcOrd="0" destOrd="0" presId="urn:microsoft.com/office/officeart/2018/2/layout/IconVerticalSolidList"/>
    <dgm:cxn modelId="{2034D216-7306-4E77-8944-A0D1850FEBA4}" srcId="{419733D3-4F0E-41CC-A523-42C2044B660F}" destId="{B677322A-309C-4730-A93B-2C1A01559F99}" srcOrd="0" destOrd="0" parTransId="{4776A816-CF49-407B-9EEF-B9792CBCD955}" sibTransId="{A74F3AAE-EFB2-4960-A394-6B477D44C8D4}"/>
    <dgm:cxn modelId="{46E56122-3622-458F-8F4F-5BC484C86920}" type="presOf" srcId="{8B0327E4-3A7E-467E-9AEA-852A018C07A3}" destId="{83D7D1B1-FB37-4A62-B331-C4146F4296DA}" srcOrd="0" destOrd="1" presId="urn:microsoft.com/office/officeart/2018/2/layout/IconVerticalSolidList"/>
    <dgm:cxn modelId="{95CCFB2F-F912-49C6-BD95-C621E50813A0}" type="presOf" srcId="{6B8371BF-0CA3-4ADB-83F6-B876195F746D}" destId="{7BBCB37C-8230-46A9-848B-0178B8965565}" srcOrd="0" destOrd="1" presId="urn:microsoft.com/office/officeart/2018/2/layout/IconVerticalSolidList"/>
    <dgm:cxn modelId="{30637130-DAB2-4F66-81BB-276DEC291B9C}" srcId="{ECE61BDC-293E-4497-A0F1-EA9AAF97305B}" destId="{B81FFF6A-085E-4A8D-BB30-09E415577315}" srcOrd="0" destOrd="0" parTransId="{E58FAB86-4E0C-46E3-8E42-664B32406344}" sibTransId="{BD309B15-E704-42A3-A0A7-FD31BD2CF761}"/>
    <dgm:cxn modelId="{7B53D639-9790-48FF-8C87-05E2F82CA3F0}" srcId="{ECE61BDC-293E-4497-A0F1-EA9AAF97305B}" destId="{35E3EFCE-E9F2-4407-9E0D-E229DF1EC376}" srcOrd="3" destOrd="0" parTransId="{A4F10729-5995-43BF-AA42-6C5A83FDF05A}" sibTransId="{D2242905-09BF-4D6F-A0E6-ECF466F312C4}"/>
    <dgm:cxn modelId="{37CBAB60-CE85-4AC8-A5F4-39AB368D50CB}" srcId="{EF22DD0D-2570-4E76-8A05-68DCEE21BF66}" destId="{528683D1-F9DF-4929-8D2F-077140D928AF}" srcOrd="3" destOrd="0" parTransId="{7C3804BB-4A80-4E17-AACA-C883AF5BBEB0}" sibTransId="{D08E3D88-EBB0-40D7-95E0-F7E89BFD819D}"/>
    <dgm:cxn modelId="{0BCD5B66-D5F8-483B-A5AB-DFE8058C1260}" srcId="{528683D1-F9DF-4929-8D2F-077140D928AF}" destId="{B8F3DA0E-3B24-465A-AB6E-F5F07AAC0FDC}" srcOrd="0" destOrd="0" parTransId="{B9E148AA-2EEC-42FF-B2FE-6D33C7AA6E7E}" sibTransId="{EDBDDFD0-12C9-48B2-A569-A6E72F7BF7E3}"/>
    <dgm:cxn modelId="{67C53F73-C767-43CF-96F6-65B9A164EF68}" type="presOf" srcId="{46784F94-8EC4-4D45-878A-D9DD47AA663B}" destId="{696AE84B-EAD4-42D1-88D7-E31D8E6200ED}" srcOrd="0" destOrd="0" presId="urn:microsoft.com/office/officeart/2018/2/layout/IconVerticalSolidList"/>
    <dgm:cxn modelId="{FD1D6458-2279-452E-86E8-68F0E6632843}" type="presOf" srcId="{EF22DD0D-2570-4E76-8A05-68DCEE21BF66}" destId="{020C5168-B6A9-498A-A7B2-8A5EF90797BE}" srcOrd="0" destOrd="0" presId="urn:microsoft.com/office/officeart/2018/2/layout/IconVerticalSolidList"/>
    <dgm:cxn modelId="{F9E4657C-7000-4AFF-AB77-B6D8FF4AEA51}" type="presOf" srcId="{B8F3DA0E-3B24-465A-AB6E-F5F07AAC0FDC}" destId="{AEA8036E-9E3A-43A2-9C95-EB8E868E4D6A}" srcOrd="0" destOrd="0" presId="urn:microsoft.com/office/officeart/2018/2/layout/IconVerticalSolidList"/>
    <dgm:cxn modelId="{1AB08882-3114-41FA-88B2-8BAFDE20182B}" type="presOf" srcId="{ECE61BDC-293E-4497-A0F1-EA9AAF97305B}" destId="{D2969E11-7821-4762-953C-A57FE5C6230F}" srcOrd="0" destOrd="0" presId="urn:microsoft.com/office/officeart/2018/2/layout/IconVerticalSolidList"/>
    <dgm:cxn modelId="{DAEA8B97-4BAE-4856-9D53-88D67F2886DF}" srcId="{ECE61BDC-293E-4497-A0F1-EA9AAF97305B}" destId="{8B0327E4-3A7E-467E-9AEA-852A018C07A3}" srcOrd="1" destOrd="0" parTransId="{010140D4-E8CF-4178-851A-DAFBEE022CED}" sibTransId="{71343A4F-6C3C-4524-8571-4F59EEAAE300}"/>
    <dgm:cxn modelId="{457DB2A8-6EB1-446E-8F0E-23412F1CF2A0}" srcId="{419733D3-4F0E-41CC-A523-42C2044B660F}" destId="{6B8371BF-0CA3-4ADB-83F6-B876195F746D}" srcOrd="1" destOrd="0" parTransId="{D4F1DD3C-87BE-4F97-B952-FD72E62A2773}" sibTransId="{05AEC360-BE9B-4F27-B82C-6E086B3D0422}"/>
    <dgm:cxn modelId="{423682C5-F7CE-41AC-A460-22CCC323E39C}" type="presOf" srcId="{528683D1-F9DF-4929-8D2F-077140D928AF}" destId="{34E637D4-8F5B-4883-B0AB-07055740B63A}" srcOrd="0" destOrd="0" presId="urn:microsoft.com/office/officeart/2018/2/layout/IconVerticalSolidList"/>
    <dgm:cxn modelId="{CB8F05E4-2C4B-4AE0-B116-759E65C0E74D}" type="presOf" srcId="{B81FFF6A-085E-4A8D-BB30-09E415577315}" destId="{83D7D1B1-FB37-4A62-B331-C4146F4296DA}" srcOrd="0" destOrd="0" presId="urn:microsoft.com/office/officeart/2018/2/layout/IconVerticalSolidList"/>
    <dgm:cxn modelId="{B75B26EC-DB38-45CE-8861-A1F5CD2DC8B0}" type="presOf" srcId="{35E3EFCE-E9F2-4407-9E0D-E229DF1EC376}" destId="{83D7D1B1-FB37-4A62-B331-C4146F4296DA}" srcOrd="0" destOrd="3" presId="urn:microsoft.com/office/officeart/2018/2/layout/IconVerticalSolidList"/>
    <dgm:cxn modelId="{DC251CED-6469-445D-B2CF-9802CA5A8D6E}" type="presOf" srcId="{419733D3-4F0E-41CC-A523-42C2044B660F}" destId="{B0937B14-E744-461E-BC24-4D99EC0C378F}" srcOrd="0" destOrd="0" presId="urn:microsoft.com/office/officeart/2018/2/layout/IconVerticalSolidList"/>
    <dgm:cxn modelId="{4ACEFFEE-6080-405E-BBE3-5EBD8404AA6C}" type="presOf" srcId="{A859B64E-1558-44DF-8413-1B56B7DDA9BB}" destId="{AEA8036E-9E3A-43A2-9C95-EB8E868E4D6A}" srcOrd="0" destOrd="1" presId="urn:microsoft.com/office/officeart/2018/2/layout/IconVerticalSolidList"/>
    <dgm:cxn modelId="{DA784FF1-D9B4-4491-A8DE-460334D94C7C}" srcId="{528683D1-F9DF-4929-8D2F-077140D928AF}" destId="{A859B64E-1558-44DF-8413-1B56B7DDA9BB}" srcOrd="1" destOrd="0" parTransId="{CCB342E8-69F3-42F0-A84B-850DF3F271D6}" sibTransId="{23F8CCA0-0FFF-4CBE-A52C-2204488FBFA9}"/>
    <dgm:cxn modelId="{F0BBBFF6-1583-4004-89E1-FC3FCC95E3EF}" srcId="{EF22DD0D-2570-4E76-8A05-68DCEE21BF66}" destId="{46784F94-8EC4-4D45-878A-D9DD47AA663B}" srcOrd="0" destOrd="0" parTransId="{45948386-A111-4138-A6CF-842F24373461}" sibTransId="{CF7C25ED-4EAE-4149-B01C-AF3B7BF06222}"/>
    <dgm:cxn modelId="{4BBEDAFF-0D9C-4848-88A9-810E7B505558}" srcId="{EF22DD0D-2570-4E76-8A05-68DCEE21BF66}" destId="{419733D3-4F0E-41CC-A523-42C2044B660F}" srcOrd="2" destOrd="0" parTransId="{3EEFE439-26F5-4D89-BB54-38A7BAAFC724}" sibTransId="{8F77078F-B6D1-4C8B-9A71-A718412BD398}"/>
    <dgm:cxn modelId="{969F542B-37F8-498C-B82F-1F7D0802C4B5}" type="presParOf" srcId="{020C5168-B6A9-498A-A7B2-8A5EF90797BE}" destId="{887F53ED-1C17-4D34-981B-68F7138B57C9}" srcOrd="0" destOrd="0" presId="urn:microsoft.com/office/officeart/2018/2/layout/IconVerticalSolidList"/>
    <dgm:cxn modelId="{23F8E061-DA8E-4EDD-91C4-734A62EC973F}" type="presParOf" srcId="{887F53ED-1C17-4D34-981B-68F7138B57C9}" destId="{47587670-2090-4C76-9F75-4D642269F805}" srcOrd="0" destOrd="0" presId="urn:microsoft.com/office/officeart/2018/2/layout/IconVerticalSolidList"/>
    <dgm:cxn modelId="{8F4A9742-6ECB-4AEE-A821-5C774097A597}" type="presParOf" srcId="{887F53ED-1C17-4D34-981B-68F7138B57C9}" destId="{FE871A0C-58E2-48AC-A53C-505B94333CEA}" srcOrd="1" destOrd="0" presId="urn:microsoft.com/office/officeart/2018/2/layout/IconVerticalSolidList"/>
    <dgm:cxn modelId="{5476E37D-431B-461A-A534-758226ADCD7C}" type="presParOf" srcId="{887F53ED-1C17-4D34-981B-68F7138B57C9}" destId="{E9DAD44B-0DE2-4922-9F26-CC22C66B1938}" srcOrd="2" destOrd="0" presId="urn:microsoft.com/office/officeart/2018/2/layout/IconVerticalSolidList"/>
    <dgm:cxn modelId="{ACD71694-2236-4EBB-A235-D2A79CDEB02E}" type="presParOf" srcId="{887F53ED-1C17-4D34-981B-68F7138B57C9}" destId="{696AE84B-EAD4-42D1-88D7-E31D8E6200ED}" srcOrd="3" destOrd="0" presId="urn:microsoft.com/office/officeart/2018/2/layout/IconVerticalSolidList"/>
    <dgm:cxn modelId="{ECF1B55A-9B9E-49C9-AA16-74130599C299}" type="presParOf" srcId="{020C5168-B6A9-498A-A7B2-8A5EF90797BE}" destId="{C09A6391-5F0A-4C26-9696-7968E447F8C7}" srcOrd="1" destOrd="0" presId="urn:microsoft.com/office/officeart/2018/2/layout/IconVerticalSolidList"/>
    <dgm:cxn modelId="{2679BA6E-C9E2-4E7F-B2A1-F00C8C5CE5DD}" type="presParOf" srcId="{020C5168-B6A9-498A-A7B2-8A5EF90797BE}" destId="{8BEFA3A3-7640-43D4-87CC-43E99AF1D9B4}" srcOrd="2" destOrd="0" presId="urn:microsoft.com/office/officeart/2018/2/layout/IconVerticalSolidList"/>
    <dgm:cxn modelId="{25E76BF5-B2E5-43F8-B9E6-48B6881E2A25}" type="presParOf" srcId="{8BEFA3A3-7640-43D4-87CC-43E99AF1D9B4}" destId="{770EFD7E-C523-49A4-B196-EEBDFC662B8E}" srcOrd="0" destOrd="0" presId="urn:microsoft.com/office/officeart/2018/2/layout/IconVerticalSolidList"/>
    <dgm:cxn modelId="{4AE6335D-BE82-4418-844E-04D15FF8B5F8}" type="presParOf" srcId="{8BEFA3A3-7640-43D4-87CC-43E99AF1D9B4}" destId="{67E4C89B-60DB-4D1E-BD28-E66B9B0C778C}" srcOrd="1" destOrd="0" presId="urn:microsoft.com/office/officeart/2018/2/layout/IconVerticalSolidList"/>
    <dgm:cxn modelId="{BD5898FB-1E99-4241-8680-5BF3B6C9B3A2}" type="presParOf" srcId="{8BEFA3A3-7640-43D4-87CC-43E99AF1D9B4}" destId="{3413FD2E-2EFE-4B39-AE1A-5B619EA7FEC5}" srcOrd="2" destOrd="0" presId="urn:microsoft.com/office/officeart/2018/2/layout/IconVerticalSolidList"/>
    <dgm:cxn modelId="{D531E1EF-9FEB-470F-B805-87E95FB9B513}" type="presParOf" srcId="{8BEFA3A3-7640-43D4-87CC-43E99AF1D9B4}" destId="{D2969E11-7821-4762-953C-A57FE5C6230F}" srcOrd="3" destOrd="0" presId="urn:microsoft.com/office/officeart/2018/2/layout/IconVerticalSolidList"/>
    <dgm:cxn modelId="{FD51EB95-5B77-45ED-BB5A-A92F2330362A}" type="presParOf" srcId="{8BEFA3A3-7640-43D4-87CC-43E99AF1D9B4}" destId="{83D7D1B1-FB37-4A62-B331-C4146F4296DA}" srcOrd="4" destOrd="0" presId="urn:microsoft.com/office/officeart/2018/2/layout/IconVerticalSolidList"/>
    <dgm:cxn modelId="{E5EE82CB-3275-4676-962C-552485CD02AA}" type="presParOf" srcId="{020C5168-B6A9-498A-A7B2-8A5EF90797BE}" destId="{EBB50609-D325-4BED-8D23-323B4A7DC399}" srcOrd="3" destOrd="0" presId="urn:microsoft.com/office/officeart/2018/2/layout/IconVerticalSolidList"/>
    <dgm:cxn modelId="{9CE11BC6-09FF-4685-A11D-8982C581DB56}" type="presParOf" srcId="{020C5168-B6A9-498A-A7B2-8A5EF90797BE}" destId="{8062C651-E440-4CE1-A62F-1B04CACD7B82}" srcOrd="4" destOrd="0" presId="urn:microsoft.com/office/officeart/2018/2/layout/IconVerticalSolidList"/>
    <dgm:cxn modelId="{746ED199-DE66-4E23-8A0E-60AE569E092A}" type="presParOf" srcId="{8062C651-E440-4CE1-A62F-1B04CACD7B82}" destId="{278AFBFC-36CC-44D8-9F37-B41511FD5F6A}" srcOrd="0" destOrd="0" presId="urn:microsoft.com/office/officeart/2018/2/layout/IconVerticalSolidList"/>
    <dgm:cxn modelId="{2DAE4CE1-5FBD-4C44-A666-D2405A93C30A}" type="presParOf" srcId="{8062C651-E440-4CE1-A62F-1B04CACD7B82}" destId="{24DF38F0-3422-4211-B599-4B1F9B0F4BF1}" srcOrd="1" destOrd="0" presId="urn:microsoft.com/office/officeart/2018/2/layout/IconVerticalSolidList"/>
    <dgm:cxn modelId="{EAEAD06F-271D-4246-9122-90E83774AB65}" type="presParOf" srcId="{8062C651-E440-4CE1-A62F-1B04CACD7B82}" destId="{4CD9040E-7456-4558-A930-863C8050C1AF}" srcOrd="2" destOrd="0" presId="urn:microsoft.com/office/officeart/2018/2/layout/IconVerticalSolidList"/>
    <dgm:cxn modelId="{809577F5-11F5-4CE8-8948-CE1752F0AFAB}" type="presParOf" srcId="{8062C651-E440-4CE1-A62F-1B04CACD7B82}" destId="{B0937B14-E744-461E-BC24-4D99EC0C378F}" srcOrd="3" destOrd="0" presId="urn:microsoft.com/office/officeart/2018/2/layout/IconVerticalSolidList"/>
    <dgm:cxn modelId="{9C4AA375-2C1C-402C-BF83-B3352AE72F15}" type="presParOf" srcId="{8062C651-E440-4CE1-A62F-1B04CACD7B82}" destId="{7BBCB37C-8230-46A9-848B-0178B8965565}" srcOrd="4" destOrd="0" presId="urn:microsoft.com/office/officeart/2018/2/layout/IconVerticalSolidList"/>
    <dgm:cxn modelId="{55F6E670-F884-4B23-AD0D-C4E021F25B0F}" type="presParOf" srcId="{020C5168-B6A9-498A-A7B2-8A5EF90797BE}" destId="{30741A0D-0704-41D3-9DAA-AE54607775A9}" srcOrd="5" destOrd="0" presId="urn:microsoft.com/office/officeart/2018/2/layout/IconVerticalSolidList"/>
    <dgm:cxn modelId="{DE176689-5243-4B61-B175-56ADA8166005}" type="presParOf" srcId="{020C5168-B6A9-498A-A7B2-8A5EF90797BE}" destId="{E8AB193B-424C-4914-A1CD-A3AB2E1AEFD4}" srcOrd="6" destOrd="0" presId="urn:microsoft.com/office/officeart/2018/2/layout/IconVerticalSolidList"/>
    <dgm:cxn modelId="{52F37AB8-F6B7-42F9-B96B-84D3EAD0D25D}" type="presParOf" srcId="{E8AB193B-424C-4914-A1CD-A3AB2E1AEFD4}" destId="{8EB813F2-E985-48FA-BB38-1DB27949D41E}" srcOrd="0" destOrd="0" presId="urn:microsoft.com/office/officeart/2018/2/layout/IconVerticalSolidList"/>
    <dgm:cxn modelId="{0FB5F4E6-C74B-4697-A80E-885861096B1D}" type="presParOf" srcId="{E8AB193B-424C-4914-A1CD-A3AB2E1AEFD4}" destId="{F9CA311B-4810-4413-B3D3-E6780EECE810}" srcOrd="1" destOrd="0" presId="urn:microsoft.com/office/officeart/2018/2/layout/IconVerticalSolidList"/>
    <dgm:cxn modelId="{BE97D03B-2C8D-41A0-B30D-608317DD90ED}" type="presParOf" srcId="{E8AB193B-424C-4914-A1CD-A3AB2E1AEFD4}" destId="{00408D26-869C-437B-B36A-3B5B6EC6C411}" srcOrd="2" destOrd="0" presId="urn:microsoft.com/office/officeart/2018/2/layout/IconVerticalSolidList"/>
    <dgm:cxn modelId="{879CDE9C-17E8-4085-B8C2-0D56DDD3442F}" type="presParOf" srcId="{E8AB193B-424C-4914-A1CD-A3AB2E1AEFD4}" destId="{34E637D4-8F5B-4883-B0AB-07055740B63A}" srcOrd="3" destOrd="0" presId="urn:microsoft.com/office/officeart/2018/2/layout/IconVerticalSolidList"/>
    <dgm:cxn modelId="{0E3A5E19-0BEA-47CA-A30B-D52EA3DB72E3}" type="presParOf" srcId="{E8AB193B-424C-4914-A1CD-A3AB2E1AEFD4}" destId="{AEA8036E-9E3A-43A2-9C95-EB8E868E4D6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06445-3EC7-49B7-8D63-7AAADDD26FB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CE721F-4483-450C-9DC5-EA53E84450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L" b="1" i="0" baseline="0"/>
            <a:t>Sources:</a:t>
          </a:r>
          <a:endParaRPr lang="en-US"/>
        </a:p>
      </dgm:t>
    </dgm:pt>
    <dgm:pt modelId="{F6C93243-6C0B-4253-98C9-F2A331640E4B}" type="parTrans" cxnId="{768C37EC-6611-404F-9DDC-9825AFD29AE7}">
      <dgm:prSet/>
      <dgm:spPr/>
      <dgm:t>
        <a:bodyPr/>
        <a:lstStyle/>
        <a:p>
          <a:endParaRPr lang="en-US"/>
        </a:p>
      </dgm:t>
    </dgm:pt>
    <dgm:pt modelId="{55C4D667-2B04-4B92-8896-DF764E6CBC96}" type="sibTrans" cxnId="{768C37EC-6611-404F-9DDC-9825AFD29AE7}">
      <dgm:prSet/>
      <dgm:spPr/>
      <dgm:t>
        <a:bodyPr/>
        <a:lstStyle/>
        <a:p>
          <a:endParaRPr lang="en-US"/>
        </a:p>
      </dgm:t>
    </dgm:pt>
    <dgm:pt modelId="{EE8F137D-7B36-47D7-9FD6-963CF7D74995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 dirty="0" err="1"/>
            <a:t>Labeled</a:t>
          </a:r>
          <a:r>
            <a:rPr lang="en-IL" b="0" i="0" baseline="0" dirty="0"/>
            <a:t> news articles from true and fake news datasets.</a:t>
          </a:r>
          <a:endParaRPr lang="en-US" b="0" i="0" baseline="0" dirty="0"/>
        </a:p>
        <a:p>
          <a:pPr>
            <a:lnSpc>
              <a:spcPct val="100000"/>
            </a:lnSpc>
          </a:pPr>
          <a:r>
            <a:rPr lang="en-US" b="0" i="0" baseline="0" dirty="0"/>
            <a:t> - Kaggle “fake news” dataset</a:t>
          </a:r>
        </a:p>
        <a:p>
          <a:pPr>
            <a:lnSpc>
              <a:spcPct val="100000"/>
            </a:lnSpc>
          </a:pPr>
          <a:r>
            <a:rPr lang="en-US" b="0" i="0" baseline="0" dirty="0"/>
            <a:t>- Kaggle “</a:t>
          </a:r>
          <a:r>
            <a:rPr lang="en-US" b="0" i="0" baseline="0" dirty="0" err="1"/>
            <a:t>WELFake</a:t>
          </a:r>
          <a:r>
            <a:rPr lang="en-US" b="0" i="0" baseline="0" dirty="0"/>
            <a:t>” dataset</a:t>
          </a:r>
        </a:p>
        <a:p>
          <a:pPr algn="ctr">
            <a:lnSpc>
              <a:spcPct val="100000"/>
            </a:lnSpc>
            <a:buNone/>
          </a:pPr>
          <a:endParaRPr lang="en-US" b="0" i="0" baseline="0" dirty="0"/>
        </a:p>
      </dgm:t>
    </dgm:pt>
    <dgm:pt modelId="{1B40C82C-C4B9-416C-8F9F-81866B7938C6}" type="parTrans" cxnId="{E03D22D0-A374-49BF-A201-D154348A4001}">
      <dgm:prSet/>
      <dgm:spPr/>
      <dgm:t>
        <a:bodyPr/>
        <a:lstStyle/>
        <a:p>
          <a:endParaRPr lang="en-US"/>
        </a:p>
      </dgm:t>
    </dgm:pt>
    <dgm:pt modelId="{ECA51ADA-5CBB-4070-9408-336DB664B504}" type="sibTrans" cxnId="{E03D22D0-A374-49BF-A201-D154348A4001}">
      <dgm:prSet/>
      <dgm:spPr/>
      <dgm:t>
        <a:bodyPr/>
        <a:lstStyle/>
        <a:p>
          <a:endParaRPr lang="en-US"/>
        </a:p>
      </dgm:t>
    </dgm:pt>
    <dgm:pt modelId="{AABA75E7-3A4D-40BE-9159-4F347905A4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L" b="1" i="0" baseline="0"/>
            <a:t>Features Used:</a:t>
          </a:r>
          <a:endParaRPr lang="en-US"/>
        </a:p>
      </dgm:t>
    </dgm:pt>
    <dgm:pt modelId="{CD735B20-18BB-4A6F-A8D9-D9C62001AEBB}" type="parTrans" cxnId="{DDC90D32-8331-4234-A1C1-A3408FE04D7B}">
      <dgm:prSet/>
      <dgm:spPr/>
      <dgm:t>
        <a:bodyPr/>
        <a:lstStyle/>
        <a:p>
          <a:endParaRPr lang="en-US"/>
        </a:p>
      </dgm:t>
    </dgm:pt>
    <dgm:pt modelId="{98B9AC3A-8366-4177-B39E-7FED68287E7B}" type="sibTrans" cxnId="{DDC90D32-8331-4234-A1C1-A3408FE04D7B}">
      <dgm:prSet/>
      <dgm:spPr/>
      <dgm:t>
        <a:bodyPr/>
        <a:lstStyle/>
        <a:p>
          <a:endParaRPr lang="en-US"/>
        </a:p>
      </dgm:t>
    </dgm:pt>
    <dgm:pt modelId="{A23C00B7-E505-4B1D-BF60-CF6C9562EE1C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/>
            <a:t>Processed text content (title, subject category, and publication date excluded).</a:t>
          </a:r>
          <a:endParaRPr lang="en-US"/>
        </a:p>
      </dgm:t>
    </dgm:pt>
    <dgm:pt modelId="{9285C8EE-A539-4EA8-9BA9-32186102686C}" type="parTrans" cxnId="{AD9B6518-8F8B-43EE-A41C-344BE0382F85}">
      <dgm:prSet/>
      <dgm:spPr/>
      <dgm:t>
        <a:bodyPr/>
        <a:lstStyle/>
        <a:p>
          <a:endParaRPr lang="en-US"/>
        </a:p>
      </dgm:t>
    </dgm:pt>
    <dgm:pt modelId="{D81C666E-3B74-4421-8CD6-91210D1866A2}" type="sibTrans" cxnId="{AD9B6518-8F8B-43EE-A41C-344BE0382F85}">
      <dgm:prSet/>
      <dgm:spPr/>
      <dgm:t>
        <a:bodyPr/>
        <a:lstStyle/>
        <a:p>
          <a:endParaRPr lang="en-US"/>
        </a:p>
      </dgm:t>
    </dgm:pt>
    <dgm:pt modelId="{F09B0405-3C08-4EC2-AD5A-015510A239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L" b="1" i="0" baseline="0"/>
            <a:t>Preprocessing:</a:t>
          </a:r>
          <a:endParaRPr lang="en-US"/>
        </a:p>
      </dgm:t>
    </dgm:pt>
    <dgm:pt modelId="{DFE2E42C-E2E4-4E7D-8EA8-AF12298F5229}" type="parTrans" cxnId="{B317EC8D-090B-4033-8EE7-B6954F9834D4}">
      <dgm:prSet/>
      <dgm:spPr/>
      <dgm:t>
        <a:bodyPr/>
        <a:lstStyle/>
        <a:p>
          <a:endParaRPr lang="en-US"/>
        </a:p>
      </dgm:t>
    </dgm:pt>
    <dgm:pt modelId="{1DDD4CE1-9F4F-457E-90B6-A4E9043DAE0A}" type="sibTrans" cxnId="{B317EC8D-090B-4033-8EE7-B6954F9834D4}">
      <dgm:prSet/>
      <dgm:spPr/>
      <dgm:t>
        <a:bodyPr/>
        <a:lstStyle/>
        <a:p>
          <a:endParaRPr lang="en-US"/>
        </a:p>
      </dgm:t>
    </dgm:pt>
    <dgm:pt modelId="{DFCECF00-26B8-4719-B7DA-A109B29B1BD1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 dirty="0"/>
            <a:t>Tokenization.</a:t>
          </a:r>
          <a:endParaRPr lang="en-US" b="0" i="0" baseline="0" dirty="0"/>
        </a:p>
        <a:p>
          <a:pPr>
            <a:lnSpc>
              <a:spcPct val="100000"/>
            </a:lnSpc>
          </a:pPr>
          <a:r>
            <a:rPr lang="en-US" dirty="0"/>
            <a:t>Removal of Class-exclusive words</a:t>
          </a:r>
        </a:p>
      </dgm:t>
    </dgm:pt>
    <dgm:pt modelId="{EE308F48-3718-4A96-96E5-7AE6761EA40F}" type="parTrans" cxnId="{0FB39A6B-F502-40D5-9675-EC59E681139C}">
      <dgm:prSet/>
      <dgm:spPr/>
      <dgm:t>
        <a:bodyPr/>
        <a:lstStyle/>
        <a:p>
          <a:endParaRPr lang="en-US"/>
        </a:p>
      </dgm:t>
    </dgm:pt>
    <dgm:pt modelId="{128612F6-2208-49D5-8D2F-6C05BE4F19B0}" type="sibTrans" cxnId="{0FB39A6B-F502-40D5-9675-EC59E681139C}">
      <dgm:prSet/>
      <dgm:spPr/>
      <dgm:t>
        <a:bodyPr/>
        <a:lstStyle/>
        <a:p>
          <a:endParaRPr lang="en-US"/>
        </a:p>
      </dgm:t>
    </dgm:pt>
    <dgm:pt modelId="{02831216-1798-4FC8-BAE1-35E16CD6B6B6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/>
            <a:t>Word2Vec embeddings for semantic representation.</a:t>
          </a:r>
          <a:endParaRPr lang="en-US" dirty="0"/>
        </a:p>
      </dgm:t>
    </dgm:pt>
    <dgm:pt modelId="{15FB4BC8-6E94-417A-9042-09E373C639E6}" type="parTrans" cxnId="{37C80C38-8693-4614-A814-A53232A3F756}">
      <dgm:prSet/>
      <dgm:spPr/>
      <dgm:t>
        <a:bodyPr/>
        <a:lstStyle/>
        <a:p>
          <a:endParaRPr lang="en-US"/>
        </a:p>
      </dgm:t>
    </dgm:pt>
    <dgm:pt modelId="{2B39C96D-8F23-46B9-8E88-558C7710EF31}" type="sibTrans" cxnId="{37C80C38-8693-4614-A814-A53232A3F756}">
      <dgm:prSet/>
      <dgm:spPr/>
      <dgm:t>
        <a:bodyPr/>
        <a:lstStyle/>
        <a:p>
          <a:endParaRPr lang="en-US"/>
        </a:p>
      </dgm:t>
    </dgm:pt>
    <dgm:pt modelId="{4E66EE26-13CF-428D-A5FF-954544262D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L" b="1" i="0" baseline="0"/>
            <a:t>Data Split:</a:t>
          </a:r>
          <a:endParaRPr lang="en-US"/>
        </a:p>
      </dgm:t>
    </dgm:pt>
    <dgm:pt modelId="{DAD90770-B963-45D3-8D9A-FE1A47C4EF90}" type="parTrans" cxnId="{F44235A0-5821-4128-970E-16F0544985D0}">
      <dgm:prSet/>
      <dgm:spPr/>
      <dgm:t>
        <a:bodyPr/>
        <a:lstStyle/>
        <a:p>
          <a:endParaRPr lang="en-US"/>
        </a:p>
      </dgm:t>
    </dgm:pt>
    <dgm:pt modelId="{BD806C6B-FC94-4D53-9082-7D1935DB5878}" type="sibTrans" cxnId="{F44235A0-5821-4128-970E-16F0544985D0}">
      <dgm:prSet/>
      <dgm:spPr/>
      <dgm:t>
        <a:bodyPr/>
        <a:lstStyle/>
        <a:p>
          <a:endParaRPr lang="en-US"/>
        </a:p>
      </dgm:t>
    </dgm:pt>
    <dgm:pt modelId="{03F5ED6E-E56C-462D-B4EF-B1ED2972E75B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b="0" i="0" baseline="0"/>
            <a:t>70% training</a:t>
          </a:r>
          <a:r>
            <a:rPr lang="en-US" b="0" i="0" baseline="0"/>
            <a:t> </a:t>
          </a:r>
        </a:p>
        <a:p>
          <a:pPr>
            <a:lnSpc>
              <a:spcPct val="100000"/>
            </a:lnSpc>
          </a:pPr>
          <a:r>
            <a:rPr lang="en-US" b="0" i="0" baseline="0"/>
            <a:t>15% </a:t>
          </a:r>
          <a:r>
            <a:rPr lang="en-IL" b="0" i="0" baseline="0"/>
            <a:t>validation </a:t>
          </a:r>
          <a:endParaRPr lang="en-US" b="0" i="0" baseline="0"/>
        </a:p>
        <a:p>
          <a:pPr>
            <a:lnSpc>
              <a:spcPct val="100000"/>
            </a:lnSpc>
          </a:pPr>
          <a:r>
            <a:rPr lang="en-US" b="0" i="0" baseline="0"/>
            <a:t>15</a:t>
          </a:r>
          <a:r>
            <a:rPr lang="en-IL" b="0" i="0" baseline="0"/>
            <a:t>% testing.</a:t>
          </a:r>
          <a:endParaRPr lang="en-US" dirty="0"/>
        </a:p>
      </dgm:t>
    </dgm:pt>
    <dgm:pt modelId="{3E17F68E-FB4F-446E-B0DF-8F519FC31DC0}" type="parTrans" cxnId="{17E03CEA-BE6C-446E-87B1-9310BB3B4196}">
      <dgm:prSet/>
      <dgm:spPr/>
      <dgm:t>
        <a:bodyPr/>
        <a:lstStyle/>
        <a:p>
          <a:endParaRPr lang="en-US"/>
        </a:p>
      </dgm:t>
    </dgm:pt>
    <dgm:pt modelId="{6FF7322E-92C9-4F6D-AF91-16B8A342801F}" type="sibTrans" cxnId="{17E03CEA-BE6C-446E-87B1-9310BB3B4196}">
      <dgm:prSet/>
      <dgm:spPr/>
      <dgm:t>
        <a:bodyPr/>
        <a:lstStyle/>
        <a:p>
          <a:endParaRPr lang="en-US"/>
        </a:p>
      </dgm:t>
    </dgm:pt>
    <dgm:pt modelId="{B72CCACF-167C-4C2B-B952-05B1DCAE0CFC}" type="pres">
      <dgm:prSet presAssocID="{FC706445-3EC7-49B7-8D63-7AAADDD26FBD}" presName="root" presStyleCnt="0">
        <dgm:presLayoutVars>
          <dgm:dir/>
          <dgm:resizeHandles val="exact"/>
        </dgm:presLayoutVars>
      </dgm:prSet>
      <dgm:spPr/>
    </dgm:pt>
    <dgm:pt modelId="{D5E5B83C-CD7F-45A0-9FC1-51F35C135CB5}" type="pres">
      <dgm:prSet presAssocID="{04CE721F-4483-450C-9DC5-EA53E84450AA}" presName="compNode" presStyleCnt="0"/>
      <dgm:spPr/>
    </dgm:pt>
    <dgm:pt modelId="{AA809C13-C3C8-4B30-8F5D-0F4B79A006A6}" type="pres">
      <dgm:prSet presAssocID="{04CE721F-4483-450C-9DC5-EA53E84450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8A95465B-4671-461E-9B08-8B7463A450CE}" type="pres">
      <dgm:prSet presAssocID="{04CE721F-4483-450C-9DC5-EA53E84450AA}" presName="iconSpace" presStyleCnt="0"/>
      <dgm:spPr/>
    </dgm:pt>
    <dgm:pt modelId="{C2179009-3F7A-4478-A9E5-39F1C36B87EF}" type="pres">
      <dgm:prSet presAssocID="{04CE721F-4483-450C-9DC5-EA53E84450AA}" presName="parTx" presStyleLbl="revTx" presStyleIdx="0" presStyleCnt="8">
        <dgm:presLayoutVars>
          <dgm:chMax val="0"/>
          <dgm:chPref val="0"/>
        </dgm:presLayoutVars>
      </dgm:prSet>
      <dgm:spPr/>
    </dgm:pt>
    <dgm:pt modelId="{D249A5B3-D108-4511-AD70-F70C0E0FA6E1}" type="pres">
      <dgm:prSet presAssocID="{04CE721F-4483-450C-9DC5-EA53E84450AA}" presName="txSpace" presStyleCnt="0"/>
      <dgm:spPr/>
    </dgm:pt>
    <dgm:pt modelId="{2397C462-25A1-4447-A4D4-D7B5F91FDEC3}" type="pres">
      <dgm:prSet presAssocID="{04CE721F-4483-450C-9DC5-EA53E84450AA}" presName="desTx" presStyleLbl="revTx" presStyleIdx="1" presStyleCnt="8">
        <dgm:presLayoutVars/>
      </dgm:prSet>
      <dgm:spPr/>
    </dgm:pt>
    <dgm:pt modelId="{2259644B-9672-4393-8431-0CEDF797DD11}" type="pres">
      <dgm:prSet presAssocID="{55C4D667-2B04-4B92-8896-DF764E6CBC96}" presName="sibTrans" presStyleCnt="0"/>
      <dgm:spPr/>
    </dgm:pt>
    <dgm:pt modelId="{598EAE34-DFFC-450E-9B61-6A5F64A8751C}" type="pres">
      <dgm:prSet presAssocID="{AABA75E7-3A4D-40BE-9159-4F347905A482}" presName="compNode" presStyleCnt="0"/>
      <dgm:spPr/>
    </dgm:pt>
    <dgm:pt modelId="{46113E50-B20F-44C3-BBD6-A5BC890C1BC9}" type="pres">
      <dgm:prSet presAssocID="{AABA75E7-3A4D-40BE-9159-4F347905A4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6A83997E-FCF7-4F09-A756-9BDD2347A289}" type="pres">
      <dgm:prSet presAssocID="{AABA75E7-3A4D-40BE-9159-4F347905A482}" presName="iconSpace" presStyleCnt="0"/>
      <dgm:spPr/>
    </dgm:pt>
    <dgm:pt modelId="{3D401A9D-15BC-4900-881E-311C4F497742}" type="pres">
      <dgm:prSet presAssocID="{AABA75E7-3A4D-40BE-9159-4F347905A482}" presName="parTx" presStyleLbl="revTx" presStyleIdx="2" presStyleCnt="8">
        <dgm:presLayoutVars>
          <dgm:chMax val="0"/>
          <dgm:chPref val="0"/>
        </dgm:presLayoutVars>
      </dgm:prSet>
      <dgm:spPr/>
    </dgm:pt>
    <dgm:pt modelId="{90B2DB9D-D662-41B5-8646-A7F170285F4C}" type="pres">
      <dgm:prSet presAssocID="{AABA75E7-3A4D-40BE-9159-4F347905A482}" presName="txSpace" presStyleCnt="0"/>
      <dgm:spPr/>
    </dgm:pt>
    <dgm:pt modelId="{920A6462-9D45-4E16-9F2A-12CDF50827DA}" type="pres">
      <dgm:prSet presAssocID="{AABA75E7-3A4D-40BE-9159-4F347905A482}" presName="desTx" presStyleLbl="revTx" presStyleIdx="3" presStyleCnt="8">
        <dgm:presLayoutVars/>
      </dgm:prSet>
      <dgm:spPr/>
    </dgm:pt>
    <dgm:pt modelId="{87A3282C-CE78-4EA4-ABCF-BD37073CCBB8}" type="pres">
      <dgm:prSet presAssocID="{98B9AC3A-8366-4177-B39E-7FED68287E7B}" presName="sibTrans" presStyleCnt="0"/>
      <dgm:spPr/>
    </dgm:pt>
    <dgm:pt modelId="{9366E0EA-95DF-4EF5-9B72-C7D51C7C89FD}" type="pres">
      <dgm:prSet presAssocID="{F09B0405-3C08-4EC2-AD5A-015510A239F8}" presName="compNode" presStyleCnt="0"/>
      <dgm:spPr/>
    </dgm:pt>
    <dgm:pt modelId="{FC30DEBE-C6D5-4EF4-9813-FF4B21CE2321}" type="pres">
      <dgm:prSet presAssocID="{F09B0405-3C08-4EC2-AD5A-015510A239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6476FD0B-6851-4865-B8C6-4AC262FDA675}" type="pres">
      <dgm:prSet presAssocID="{F09B0405-3C08-4EC2-AD5A-015510A239F8}" presName="iconSpace" presStyleCnt="0"/>
      <dgm:spPr/>
    </dgm:pt>
    <dgm:pt modelId="{6BDFF18E-DD6C-48B5-9257-773C75A4CFB9}" type="pres">
      <dgm:prSet presAssocID="{F09B0405-3C08-4EC2-AD5A-015510A239F8}" presName="parTx" presStyleLbl="revTx" presStyleIdx="4" presStyleCnt="8">
        <dgm:presLayoutVars>
          <dgm:chMax val="0"/>
          <dgm:chPref val="0"/>
        </dgm:presLayoutVars>
      </dgm:prSet>
      <dgm:spPr/>
    </dgm:pt>
    <dgm:pt modelId="{AFFCCD1C-FEE7-422E-96C5-6C04C3C921FB}" type="pres">
      <dgm:prSet presAssocID="{F09B0405-3C08-4EC2-AD5A-015510A239F8}" presName="txSpace" presStyleCnt="0"/>
      <dgm:spPr/>
    </dgm:pt>
    <dgm:pt modelId="{04C14A3F-13E7-43CA-9510-DBC382C6CACA}" type="pres">
      <dgm:prSet presAssocID="{F09B0405-3C08-4EC2-AD5A-015510A239F8}" presName="desTx" presStyleLbl="revTx" presStyleIdx="5" presStyleCnt="8">
        <dgm:presLayoutVars/>
      </dgm:prSet>
      <dgm:spPr/>
    </dgm:pt>
    <dgm:pt modelId="{F98F6FA0-CF04-41FE-9B64-715380B07248}" type="pres">
      <dgm:prSet presAssocID="{1DDD4CE1-9F4F-457E-90B6-A4E9043DAE0A}" presName="sibTrans" presStyleCnt="0"/>
      <dgm:spPr/>
    </dgm:pt>
    <dgm:pt modelId="{B260D186-7171-4923-A08E-B0317A494797}" type="pres">
      <dgm:prSet presAssocID="{4E66EE26-13CF-428D-A5FF-954544262DB1}" presName="compNode" presStyleCnt="0"/>
      <dgm:spPr/>
    </dgm:pt>
    <dgm:pt modelId="{9EE86B85-7D2F-49D1-8F79-8675F50C267A}" type="pres">
      <dgm:prSet presAssocID="{4E66EE26-13CF-428D-A5FF-954544262D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5CB566D-823E-4882-B164-40B56238E0D6}" type="pres">
      <dgm:prSet presAssocID="{4E66EE26-13CF-428D-A5FF-954544262DB1}" presName="iconSpace" presStyleCnt="0"/>
      <dgm:spPr/>
    </dgm:pt>
    <dgm:pt modelId="{04005F78-3A32-48A9-B130-3B8806187873}" type="pres">
      <dgm:prSet presAssocID="{4E66EE26-13CF-428D-A5FF-954544262DB1}" presName="parTx" presStyleLbl="revTx" presStyleIdx="6" presStyleCnt="8">
        <dgm:presLayoutVars>
          <dgm:chMax val="0"/>
          <dgm:chPref val="0"/>
        </dgm:presLayoutVars>
      </dgm:prSet>
      <dgm:spPr/>
    </dgm:pt>
    <dgm:pt modelId="{3E90D5FD-6D78-4C26-96C4-0E84F001AC21}" type="pres">
      <dgm:prSet presAssocID="{4E66EE26-13CF-428D-A5FF-954544262DB1}" presName="txSpace" presStyleCnt="0"/>
      <dgm:spPr/>
    </dgm:pt>
    <dgm:pt modelId="{23CE8B4A-B1AF-46D9-BEA9-F719B9128DFB}" type="pres">
      <dgm:prSet presAssocID="{4E66EE26-13CF-428D-A5FF-954544262DB1}" presName="desTx" presStyleLbl="revTx" presStyleIdx="7" presStyleCnt="8">
        <dgm:presLayoutVars/>
      </dgm:prSet>
      <dgm:spPr/>
    </dgm:pt>
  </dgm:ptLst>
  <dgm:cxnLst>
    <dgm:cxn modelId="{B5D5F605-113F-4621-970D-9014290F0857}" type="presOf" srcId="{F09B0405-3C08-4EC2-AD5A-015510A239F8}" destId="{6BDFF18E-DD6C-48B5-9257-773C75A4CFB9}" srcOrd="0" destOrd="0" presId="urn:microsoft.com/office/officeart/2018/5/layout/CenteredIconLabelDescriptionList"/>
    <dgm:cxn modelId="{70549912-42E5-445F-87F9-03F0649FBBE8}" type="presOf" srcId="{DFCECF00-26B8-4719-B7DA-A109B29B1BD1}" destId="{04C14A3F-13E7-43CA-9510-DBC382C6CACA}" srcOrd="0" destOrd="0" presId="urn:microsoft.com/office/officeart/2018/5/layout/CenteredIconLabelDescriptionList"/>
    <dgm:cxn modelId="{AD9B6518-8F8B-43EE-A41C-344BE0382F85}" srcId="{AABA75E7-3A4D-40BE-9159-4F347905A482}" destId="{A23C00B7-E505-4B1D-BF60-CF6C9562EE1C}" srcOrd="0" destOrd="0" parTransId="{9285C8EE-A539-4EA8-9BA9-32186102686C}" sibTransId="{D81C666E-3B74-4421-8CD6-91210D1866A2}"/>
    <dgm:cxn modelId="{DDC90D32-8331-4234-A1C1-A3408FE04D7B}" srcId="{FC706445-3EC7-49B7-8D63-7AAADDD26FBD}" destId="{AABA75E7-3A4D-40BE-9159-4F347905A482}" srcOrd="1" destOrd="0" parTransId="{CD735B20-18BB-4A6F-A8D9-D9C62001AEBB}" sibTransId="{98B9AC3A-8366-4177-B39E-7FED68287E7B}"/>
    <dgm:cxn modelId="{37C80C38-8693-4614-A814-A53232A3F756}" srcId="{F09B0405-3C08-4EC2-AD5A-015510A239F8}" destId="{02831216-1798-4FC8-BAE1-35E16CD6B6B6}" srcOrd="1" destOrd="0" parTransId="{15FB4BC8-6E94-417A-9042-09E373C639E6}" sibTransId="{2B39C96D-8F23-46B9-8E88-558C7710EF31}"/>
    <dgm:cxn modelId="{4E44593A-7691-4E6D-B1DE-454EA70213C3}" type="presOf" srcId="{02831216-1798-4FC8-BAE1-35E16CD6B6B6}" destId="{04C14A3F-13E7-43CA-9510-DBC382C6CACA}" srcOrd="0" destOrd="1" presId="urn:microsoft.com/office/officeart/2018/5/layout/CenteredIconLabelDescriptionList"/>
    <dgm:cxn modelId="{00F23562-A7B1-4819-B794-30E7A9C93965}" type="presOf" srcId="{EE8F137D-7B36-47D7-9FD6-963CF7D74995}" destId="{2397C462-25A1-4447-A4D4-D7B5F91FDEC3}" srcOrd="0" destOrd="0" presId="urn:microsoft.com/office/officeart/2018/5/layout/CenteredIconLabelDescriptionList"/>
    <dgm:cxn modelId="{0FB39A6B-F502-40D5-9675-EC59E681139C}" srcId="{F09B0405-3C08-4EC2-AD5A-015510A239F8}" destId="{DFCECF00-26B8-4719-B7DA-A109B29B1BD1}" srcOrd="0" destOrd="0" parTransId="{EE308F48-3718-4A96-96E5-7AE6761EA40F}" sibTransId="{128612F6-2208-49D5-8D2F-6C05BE4F19B0}"/>
    <dgm:cxn modelId="{94D91C54-764D-4714-81C2-FF05657213A8}" type="presOf" srcId="{4E66EE26-13CF-428D-A5FF-954544262DB1}" destId="{04005F78-3A32-48A9-B130-3B8806187873}" srcOrd="0" destOrd="0" presId="urn:microsoft.com/office/officeart/2018/5/layout/CenteredIconLabelDescriptionList"/>
    <dgm:cxn modelId="{87F1DD74-633F-4B82-940C-0C25FED163E6}" type="presOf" srcId="{A23C00B7-E505-4B1D-BF60-CF6C9562EE1C}" destId="{920A6462-9D45-4E16-9F2A-12CDF50827DA}" srcOrd="0" destOrd="0" presId="urn:microsoft.com/office/officeart/2018/5/layout/CenteredIconLabelDescriptionList"/>
    <dgm:cxn modelId="{9E649E78-1902-4BAA-A95D-8D9FD76E69B8}" type="presOf" srcId="{FC706445-3EC7-49B7-8D63-7AAADDD26FBD}" destId="{B72CCACF-167C-4C2B-B952-05B1DCAE0CFC}" srcOrd="0" destOrd="0" presId="urn:microsoft.com/office/officeart/2018/5/layout/CenteredIconLabelDescriptionList"/>
    <dgm:cxn modelId="{B317EC8D-090B-4033-8EE7-B6954F9834D4}" srcId="{FC706445-3EC7-49B7-8D63-7AAADDD26FBD}" destId="{F09B0405-3C08-4EC2-AD5A-015510A239F8}" srcOrd="2" destOrd="0" parTransId="{DFE2E42C-E2E4-4E7D-8EA8-AF12298F5229}" sibTransId="{1DDD4CE1-9F4F-457E-90B6-A4E9043DAE0A}"/>
    <dgm:cxn modelId="{F44235A0-5821-4128-970E-16F0544985D0}" srcId="{FC706445-3EC7-49B7-8D63-7AAADDD26FBD}" destId="{4E66EE26-13CF-428D-A5FF-954544262DB1}" srcOrd="3" destOrd="0" parTransId="{DAD90770-B963-45D3-8D9A-FE1A47C4EF90}" sibTransId="{BD806C6B-FC94-4D53-9082-7D1935DB5878}"/>
    <dgm:cxn modelId="{924CF5BA-A2C6-452B-835B-6E0E5FDDDCB7}" type="presOf" srcId="{AABA75E7-3A4D-40BE-9159-4F347905A482}" destId="{3D401A9D-15BC-4900-881E-311C4F497742}" srcOrd="0" destOrd="0" presId="urn:microsoft.com/office/officeart/2018/5/layout/CenteredIconLabelDescriptionList"/>
    <dgm:cxn modelId="{0E28F3C1-9B46-4EE5-BCBA-E389D867566C}" type="presOf" srcId="{04CE721F-4483-450C-9DC5-EA53E84450AA}" destId="{C2179009-3F7A-4478-A9E5-39F1C36B87EF}" srcOrd="0" destOrd="0" presId="urn:microsoft.com/office/officeart/2018/5/layout/CenteredIconLabelDescriptionList"/>
    <dgm:cxn modelId="{B6F921C7-1322-4F1F-A6CA-FA09938F2684}" type="presOf" srcId="{03F5ED6E-E56C-462D-B4EF-B1ED2972E75B}" destId="{23CE8B4A-B1AF-46D9-BEA9-F719B9128DFB}" srcOrd="0" destOrd="0" presId="urn:microsoft.com/office/officeart/2018/5/layout/CenteredIconLabelDescriptionList"/>
    <dgm:cxn modelId="{E03D22D0-A374-49BF-A201-D154348A4001}" srcId="{04CE721F-4483-450C-9DC5-EA53E84450AA}" destId="{EE8F137D-7B36-47D7-9FD6-963CF7D74995}" srcOrd="0" destOrd="0" parTransId="{1B40C82C-C4B9-416C-8F9F-81866B7938C6}" sibTransId="{ECA51ADA-5CBB-4070-9408-336DB664B504}"/>
    <dgm:cxn modelId="{17E03CEA-BE6C-446E-87B1-9310BB3B4196}" srcId="{4E66EE26-13CF-428D-A5FF-954544262DB1}" destId="{03F5ED6E-E56C-462D-B4EF-B1ED2972E75B}" srcOrd="0" destOrd="0" parTransId="{3E17F68E-FB4F-446E-B0DF-8F519FC31DC0}" sibTransId="{6FF7322E-92C9-4F6D-AF91-16B8A342801F}"/>
    <dgm:cxn modelId="{768C37EC-6611-404F-9DDC-9825AFD29AE7}" srcId="{FC706445-3EC7-49B7-8D63-7AAADDD26FBD}" destId="{04CE721F-4483-450C-9DC5-EA53E84450AA}" srcOrd="0" destOrd="0" parTransId="{F6C93243-6C0B-4253-98C9-F2A331640E4B}" sibTransId="{55C4D667-2B04-4B92-8896-DF764E6CBC96}"/>
    <dgm:cxn modelId="{5C67D2B8-B78C-41C0-B3DD-EBAF032E5FA5}" type="presParOf" srcId="{B72CCACF-167C-4C2B-B952-05B1DCAE0CFC}" destId="{D5E5B83C-CD7F-45A0-9FC1-51F35C135CB5}" srcOrd="0" destOrd="0" presId="urn:microsoft.com/office/officeart/2018/5/layout/CenteredIconLabelDescriptionList"/>
    <dgm:cxn modelId="{E77EA5DE-CD92-4255-9716-DA738E9B661E}" type="presParOf" srcId="{D5E5B83C-CD7F-45A0-9FC1-51F35C135CB5}" destId="{AA809C13-C3C8-4B30-8F5D-0F4B79A006A6}" srcOrd="0" destOrd="0" presId="urn:microsoft.com/office/officeart/2018/5/layout/CenteredIconLabelDescriptionList"/>
    <dgm:cxn modelId="{2DCE1667-F4A4-46CB-9536-C2ABBF32C851}" type="presParOf" srcId="{D5E5B83C-CD7F-45A0-9FC1-51F35C135CB5}" destId="{8A95465B-4671-461E-9B08-8B7463A450CE}" srcOrd="1" destOrd="0" presId="urn:microsoft.com/office/officeart/2018/5/layout/CenteredIconLabelDescriptionList"/>
    <dgm:cxn modelId="{06D9294A-5CB6-4F23-BDA2-666A8C169375}" type="presParOf" srcId="{D5E5B83C-CD7F-45A0-9FC1-51F35C135CB5}" destId="{C2179009-3F7A-4478-A9E5-39F1C36B87EF}" srcOrd="2" destOrd="0" presId="urn:microsoft.com/office/officeart/2018/5/layout/CenteredIconLabelDescriptionList"/>
    <dgm:cxn modelId="{D266615F-F6AD-475D-866F-B66449A7BCFA}" type="presParOf" srcId="{D5E5B83C-CD7F-45A0-9FC1-51F35C135CB5}" destId="{D249A5B3-D108-4511-AD70-F70C0E0FA6E1}" srcOrd="3" destOrd="0" presId="urn:microsoft.com/office/officeart/2018/5/layout/CenteredIconLabelDescriptionList"/>
    <dgm:cxn modelId="{E02C9578-9220-4A23-B5D5-FD52990353FB}" type="presParOf" srcId="{D5E5B83C-CD7F-45A0-9FC1-51F35C135CB5}" destId="{2397C462-25A1-4447-A4D4-D7B5F91FDEC3}" srcOrd="4" destOrd="0" presId="urn:microsoft.com/office/officeart/2018/5/layout/CenteredIconLabelDescriptionList"/>
    <dgm:cxn modelId="{20765209-03B7-4E80-9064-6F31EE29D85E}" type="presParOf" srcId="{B72CCACF-167C-4C2B-B952-05B1DCAE0CFC}" destId="{2259644B-9672-4393-8431-0CEDF797DD11}" srcOrd="1" destOrd="0" presId="urn:microsoft.com/office/officeart/2018/5/layout/CenteredIconLabelDescriptionList"/>
    <dgm:cxn modelId="{9E786154-F20A-42EB-A1A6-90263745995B}" type="presParOf" srcId="{B72CCACF-167C-4C2B-B952-05B1DCAE0CFC}" destId="{598EAE34-DFFC-450E-9B61-6A5F64A8751C}" srcOrd="2" destOrd="0" presId="urn:microsoft.com/office/officeart/2018/5/layout/CenteredIconLabelDescriptionList"/>
    <dgm:cxn modelId="{ECDD36E3-C18F-430B-9EEC-17AC2B596EDA}" type="presParOf" srcId="{598EAE34-DFFC-450E-9B61-6A5F64A8751C}" destId="{46113E50-B20F-44C3-BBD6-A5BC890C1BC9}" srcOrd="0" destOrd="0" presId="urn:microsoft.com/office/officeart/2018/5/layout/CenteredIconLabelDescriptionList"/>
    <dgm:cxn modelId="{F8F28035-1B54-4668-860C-185DB4D0746A}" type="presParOf" srcId="{598EAE34-DFFC-450E-9B61-6A5F64A8751C}" destId="{6A83997E-FCF7-4F09-A756-9BDD2347A289}" srcOrd="1" destOrd="0" presId="urn:microsoft.com/office/officeart/2018/5/layout/CenteredIconLabelDescriptionList"/>
    <dgm:cxn modelId="{09A59CE4-6677-4DC9-B610-C8F810E722D5}" type="presParOf" srcId="{598EAE34-DFFC-450E-9B61-6A5F64A8751C}" destId="{3D401A9D-15BC-4900-881E-311C4F497742}" srcOrd="2" destOrd="0" presId="urn:microsoft.com/office/officeart/2018/5/layout/CenteredIconLabelDescriptionList"/>
    <dgm:cxn modelId="{C7692831-7358-41E6-A530-1B4A763EAB2E}" type="presParOf" srcId="{598EAE34-DFFC-450E-9B61-6A5F64A8751C}" destId="{90B2DB9D-D662-41B5-8646-A7F170285F4C}" srcOrd="3" destOrd="0" presId="urn:microsoft.com/office/officeart/2018/5/layout/CenteredIconLabelDescriptionList"/>
    <dgm:cxn modelId="{600A118A-96F1-4F63-A687-6451FF7FD73E}" type="presParOf" srcId="{598EAE34-DFFC-450E-9B61-6A5F64A8751C}" destId="{920A6462-9D45-4E16-9F2A-12CDF50827DA}" srcOrd="4" destOrd="0" presId="urn:microsoft.com/office/officeart/2018/5/layout/CenteredIconLabelDescriptionList"/>
    <dgm:cxn modelId="{639BF2F1-B049-477F-9119-6F65DBEE7DB8}" type="presParOf" srcId="{B72CCACF-167C-4C2B-B952-05B1DCAE0CFC}" destId="{87A3282C-CE78-4EA4-ABCF-BD37073CCBB8}" srcOrd="3" destOrd="0" presId="urn:microsoft.com/office/officeart/2018/5/layout/CenteredIconLabelDescriptionList"/>
    <dgm:cxn modelId="{831305C1-A806-4691-8617-B0DD9D7FD0EF}" type="presParOf" srcId="{B72CCACF-167C-4C2B-B952-05B1DCAE0CFC}" destId="{9366E0EA-95DF-4EF5-9B72-C7D51C7C89FD}" srcOrd="4" destOrd="0" presId="urn:microsoft.com/office/officeart/2018/5/layout/CenteredIconLabelDescriptionList"/>
    <dgm:cxn modelId="{670EFFAE-C792-431E-83D1-803BF9FB5ED9}" type="presParOf" srcId="{9366E0EA-95DF-4EF5-9B72-C7D51C7C89FD}" destId="{FC30DEBE-C6D5-4EF4-9813-FF4B21CE2321}" srcOrd="0" destOrd="0" presId="urn:microsoft.com/office/officeart/2018/5/layout/CenteredIconLabelDescriptionList"/>
    <dgm:cxn modelId="{B4447BC2-2D9D-4628-A76A-9E583D05191E}" type="presParOf" srcId="{9366E0EA-95DF-4EF5-9B72-C7D51C7C89FD}" destId="{6476FD0B-6851-4865-B8C6-4AC262FDA675}" srcOrd="1" destOrd="0" presId="urn:microsoft.com/office/officeart/2018/5/layout/CenteredIconLabelDescriptionList"/>
    <dgm:cxn modelId="{5698639B-B604-4EEC-8DDD-DDE7C1E82B5D}" type="presParOf" srcId="{9366E0EA-95DF-4EF5-9B72-C7D51C7C89FD}" destId="{6BDFF18E-DD6C-48B5-9257-773C75A4CFB9}" srcOrd="2" destOrd="0" presId="urn:microsoft.com/office/officeart/2018/5/layout/CenteredIconLabelDescriptionList"/>
    <dgm:cxn modelId="{B0219415-0A4D-4CE5-9E41-85500F9C02B0}" type="presParOf" srcId="{9366E0EA-95DF-4EF5-9B72-C7D51C7C89FD}" destId="{AFFCCD1C-FEE7-422E-96C5-6C04C3C921FB}" srcOrd="3" destOrd="0" presId="urn:microsoft.com/office/officeart/2018/5/layout/CenteredIconLabelDescriptionList"/>
    <dgm:cxn modelId="{73760876-793D-440B-8FBF-66E45E166EA2}" type="presParOf" srcId="{9366E0EA-95DF-4EF5-9B72-C7D51C7C89FD}" destId="{04C14A3F-13E7-43CA-9510-DBC382C6CACA}" srcOrd="4" destOrd="0" presId="urn:microsoft.com/office/officeart/2018/5/layout/CenteredIconLabelDescriptionList"/>
    <dgm:cxn modelId="{992F6F34-3C6E-438D-9CCF-336C99482DD2}" type="presParOf" srcId="{B72CCACF-167C-4C2B-B952-05B1DCAE0CFC}" destId="{F98F6FA0-CF04-41FE-9B64-715380B07248}" srcOrd="5" destOrd="0" presId="urn:microsoft.com/office/officeart/2018/5/layout/CenteredIconLabelDescriptionList"/>
    <dgm:cxn modelId="{188B8B03-6B42-477D-B225-CB0B3C4BFB4F}" type="presParOf" srcId="{B72CCACF-167C-4C2B-B952-05B1DCAE0CFC}" destId="{B260D186-7171-4923-A08E-B0317A494797}" srcOrd="6" destOrd="0" presId="urn:microsoft.com/office/officeart/2018/5/layout/CenteredIconLabelDescriptionList"/>
    <dgm:cxn modelId="{7AD0224D-1ECF-4918-92F2-785A0FCC8E0F}" type="presParOf" srcId="{B260D186-7171-4923-A08E-B0317A494797}" destId="{9EE86B85-7D2F-49D1-8F79-8675F50C267A}" srcOrd="0" destOrd="0" presId="urn:microsoft.com/office/officeart/2018/5/layout/CenteredIconLabelDescriptionList"/>
    <dgm:cxn modelId="{36CB571A-B777-4BC8-98C4-AAF32B6A58FB}" type="presParOf" srcId="{B260D186-7171-4923-A08E-B0317A494797}" destId="{65CB566D-823E-4882-B164-40B56238E0D6}" srcOrd="1" destOrd="0" presId="urn:microsoft.com/office/officeart/2018/5/layout/CenteredIconLabelDescriptionList"/>
    <dgm:cxn modelId="{A00D6A4F-0E72-450E-B49B-64DDABBB4AFB}" type="presParOf" srcId="{B260D186-7171-4923-A08E-B0317A494797}" destId="{04005F78-3A32-48A9-B130-3B8806187873}" srcOrd="2" destOrd="0" presId="urn:microsoft.com/office/officeart/2018/5/layout/CenteredIconLabelDescriptionList"/>
    <dgm:cxn modelId="{DB027E16-6017-4EDE-B0F9-B75C965DB3AA}" type="presParOf" srcId="{B260D186-7171-4923-A08E-B0317A494797}" destId="{3E90D5FD-6D78-4C26-96C4-0E84F001AC21}" srcOrd="3" destOrd="0" presId="urn:microsoft.com/office/officeart/2018/5/layout/CenteredIconLabelDescriptionList"/>
    <dgm:cxn modelId="{D4B257F7-7A8E-448A-9E7D-B3DCCB79421E}" type="presParOf" srcId="{B260D186-7171-4923-A08E-B0317A494797}" destId="{23CE8B4A-B1AF-46D9-BEA9-F719B9128DF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3B7D98-121E-4090-A726-8AF675B341D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1AB8C4-248B-4231-9D0F-F7D7F37B0B44}">
      <dgm:prSet/>
      <dgm:spPr>
        <a:solidFill>
          <a:schemeClr val="accent1"/>
        </a:solidFill>
      </dgm:spPr>
      <dgm:t>
        <a:bodyPr/>
        <a:lstStyle/>
        <a:p>
          <a:r>
            <a:rPr lang="en-US" b="1"/>
            <a:t>Approach:</a:t>
          </a:r>
          <a:endParaRPr lang="en-US"/>
        </a:p>
      </dgm:t>
    </dgm:pt>
    <dgm:pt modelId="{15276EE5-F985-4F95-BBD8-95DEF976FAFF}" type="parTrans" cxnId="{2CD81748-F7D7-4CF8-9454-F8C5093E5111}">
      <dgm:prSet/>
      <dgm:spPr/>
      <dgm:t>
        <a:bodyPr/>
        <a:lstStyle/>
        <a:p>
          <a:endParaRPr lang="en-US"/>
        </a:p>
      </dgm:t>
    </dgm:pt>
    <dgm:pt modelId="{06FD86B0-495F-429F-BA65-5D8AB53D7DC7}" type="sibTrans" cxnId="{2CD81748-F7D7-4CF8-9454-F8C5093E5111}">
      <dgm:prSet/>
      <dgm:spPr/>
      <dgm:t>
        <a:bodyPr/>
        <a:lstStyle/>
        <a:p>
          <a:endParaRPr lang="en-US"/>
        </a:p>
      </dgm:t>
    </dgm:pt>
    <dgm:pt modelId="{152A9C31-FF14-4D6D-8988-463C181DD5E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Majority Class Classifier predicts the most frequent class ("true news").</a:t>
          </a:r>
        </a:p>
      </dgm:t>
    </dgm:pt>
    <dgm:pt modelId="{FDAEE553-8FC5-4529-A5FB-B7C68ADB0B5A}" type="parTrans" cxnId="{D56BDE98-4496-446F-B6C7-93AF2BAF26E5}">
      <dgm:prSet/>
      <dgm:spPr/>
      <dgm:t>
        <a:bodyPr/>
        <a:lstStyle/>
        <a:p>
          <a:endParaRPr lang="en-US"/>
        </a:p>
      </dgm:t>
    </dgm:pt>
    <dgm:pt modelId="{D7C88A77-EC4A-497C-B77A-CB21558F9968}" type="sibTrans" cxnId="{D56BDE98-4496-446F-B6C7-93AF2BAF26E5}">
      <dgm:prSet/>
      <dgm:spPr/>
      <dgm:t>
        <a:bodyPr/>
        <a:lstStyle/>
        <a:p>
          <a:endParaRPr lang="en-US"/>
        </a:p>
      </dgm:t>
    </dgm:pt>
    <dgm:pt modelId="{2E4021F0-6FB0-4E5A-8AAB-FEFC2E703BA2}">
      <dgm:prSet/>
      <dgm:spPr>
        <a:solidFill>
          <a:schemeClr val="accent1"/>
        </a:solidFill>
      </dgm:spPr>
      <dgm:t>
        <a:bodyPr/>
        <a:lstStyle/>
        <a:p>
          <a:r>
            <a:rPr lang="en-US" b="1" dirty="0"/>
            <a:t>Key Insights:</a:t>
          </a:r>
          <a:endParaRPr lang="en-US" dirty="0"/>
        </a:p>
      </dgm:t>
    </dgm:pt>
    <dgm:pt modelId="{43F96F58-A076-4318-91A7-EB9D369F64B6}" type="parTrans" cxnId="{CE806F1A-C118-4E2C-94B2-AFC9B5CCBD83}">
      <dgm:prSet/>
      <dgm:spPr/>
      <dgm:t>
        <a:bodyPr/>
        <a:lstStyle/>
        <a:p>
          <a:endParaRPr lang="en-US"/>
        </a:p>
      </dgm:t>
    </dgm:pt>
    <dgm:pt modelId="{6D70E974-9226-472A-9D68-5F0B6C3A6B89}" type="sibTrans" cxnId="{CE806F1A-C118-4E2C-94B2-AFC9B5CCBD83}">
      <dgm:prSet/>
      <dgm:spPr/>
      <dgm:t>
        <a:bodyPr/>
        <a:lstStyle/>
        <a:p>
          <a:endParaRPr lang="en-US"/>
        </a:p>
      </dgm:t>
    </dgm:pt>
    <dgm:pt modelId="{0DB50EF1-5937-45C9-8F72-211B99BAD68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Simple benchmark to evaluate improvements.</a:t>
          </a:r>
        </a:p>
      </dgm:t>
    </dgm:pt>
    <dgm:pt modelId="{9459B9FD-E2F7-4321-BCB7-6E8E8268BD8F}" type="parTrans" cxnId="{C39BCB2B-ECEC-403B-8437-70F0DCA2A2CC}">
      <dgm:prSet/>
      <dgm:spPr/>
      <dgm:t>
        <a:bodyPr/>
        <a:lstStyle/>
        <a:p>
          <a:endParaRPr lang="en-US"/>
        </a:p>
      </dgm:t>
    </dgm:pt>
    <dgm:pt modelId="{9E54C3EE-DBEF-443B-B063-A27C35A6CE66}" type="sibTrans" cxnId="{C39BCB2B-ECEC-403B-8437-70F0DCA2A2CC}">
      <dgm:prSet/>
      <dgm:spPr/>
      <dgm:t>
        <a:bodyPr/>
        <a:lstStyle/>
        <a:p>
          <a:endParaRPr lang="en-US"/>
        </a:p>
      </dgm:t>
    </dgm:pt>
    <dgm:pt modelId="{783CBF4B-5295-431A-9653-674B3C3F2EE8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Fails to address class imbalance or detect "fake news."</a:t>
          </a:r>
        </a:p>
      </dgm:t>
    </dgm:pt>
    <dgm:pt modelId="{07901C37-FB93-4BE0-815E-E02070BBD87E}" type="parTrans" cxnId="{094D1077-3B09-4C86-A66B-910F3934BED1}">
      <dgm:prSet/>
      <dgm:spPr/>
      <dgm:t>
        <a:bodyPr/>
        <a:lstStyle/>
        <a:p>
          <a:endParaRPr lang="en-US"/>
        </a:p>
      </dgm:t>
    </dgm:pt>
    <dgm:pt modelId="{E6EA4736-0E61-4BC4-890B-9D828A05044A}" type="sibTrans" cxnId="{094D1077-3B09-4C86-A66B-910F3934BED1}">
      <dgm:prSet/>
      <dgm:spPr/>
      <dgm:t>
        <a:bodyPr/>
        <a:lstStyle/>
        <a:p>
          <a:endParaRPr lang="en-US"/>
        </a:p>
      </dgm:t>
    </dgm:pt>
    <dgm:pt modelId="{9051A305-9F78-4A2D-8B3B-5D0921E63196}" type="pres">
      <dgm:prSet presAssocID="{C73B7D98-121E-4090-A726-8AF675B341D1}" presName="linear" presStyleCnt="0">
        <dgm:presLayoutVars>
          <dgm:dir/>
          <dgm:animLvl val="lvl"/>
          <dgm:resizeHandles val="exact"/>
        </dgm:presLayoutVars>
      </dgm:prSet>
      <dgm:spPr/>
    </dgm:pt>
    <dgm:pt modelId="{934DA6FF-D88F-4025-8C08-A6B0EEB37E7B}" type="pres">
      <dgm:prSet presAssocID="{5E1AB8C4-248B-4231-9D0F-F7D7F37B0B44}" presName="parentLin" presStyleCnt="0"/>
      <dgm:spPr/>
    </dgm:pt>
    <dgm:pt modelId="{572C63B1-407E-4D83-B819-5CEA203B68ED}" type="pres">
      <dgm:prSet presAssocID="{5E1AB8C4-248B-4231-9D0F-F7D7F37B0B44}" presName="parentLeftMargin" presStyleLbl="node1" presStyleIdx="0" presStyleCnt="2"/>
      <dgm:spPr/>
    </dgm:pt>
    <dgm:pt modelId="{6070433B-3073-4C62-91BF-CA1DDD9F3C21}" type="pres">
      <dgm:prSet presAssocID="{5E1AB8C4-248B-4231-9D0F-F7D7F37B0B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60C99-CCBD-492E-A83C-A412D4C3243E}" type="pres">
      <dgm:prSet presAssocID="{5E1AB8C4-248B-4231-9D0F-F7D7F37B0B44}" presName="negativeSpace" presStyleCnt="0"/>
      <dgm:spPr/>
    </dgm:pt>
    <dgm:pt modelId="{45B59840-B151-401E-B6B6-92E12FA10AE9}" type="pres">
      <dgm:prSet presAssocID="{5E1AB8C4-248B-4231-9D0F-F7D7F37B0B44}" presName="childText" presStyleLbl="conFgAcc1" presStyleIdx="0" presStyleCnt="2">
        <dgm:presLayoutVars>
          <dgm:bulletEnabled val="1"/>
        </dgm:presLayoutVars>
      </dgm:prSet>
      <dgm:spPr/>
    </dgm:pt>
    <dgm:pt modelId="{49844C03-DFB1-46BC-B6D4-1116008C79B3}" type="pres">
      <dgm:prSet presAssocID="{06FD86B0-495F-429F-BA65-5D8AB53D7DC7}" presName="spaceBetweenRectangles" presStyleCnt="0"/>
      <dgm:spPr/>
    </dgm:pt>
    <dgm:pt modelId="{AC74D296-AA4A-4DA0-9CEE-4B5A90FC6F55}" type="pres">
      <dgm:prSet presAssocID="{2E4021F0-6FB0-4E5A-8AAB-FEFC2E703BA2}" presName="parentLin" presStyleCnt="0"/>
      <dgm:spPr/>
    </dgm:pt>
    <dgm:pt modelId="{B739F05D-DA17-45CB-BF78-33BBE303400A}" type="pres">
      <dgm:prSet presAssocID="{2E4021F0-6FB0-4E5A-8AAB-FEFC2E703BA2}" presName="parentLeftMargin" presStyleLbl="node1" presStyleIdx="0" presStyleCnt="2"/>
      <dgm:spPr/>
    </dgm:pt>
    <dgm:pt modelId="{3230EE2E-BF33-446B-9B10-BA30C7C9618D}" type="pres">
      <dgm:prSet presAssocID="{2E4021F0-6FB0-4E5A-8AAB-FEFC2E703B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77A3DF-D651-432D-93B0-C012B6DACF06}" type="pres">
      <dgm:prSet presAssocID="{2E4021F0-6FB0-4E5A-8AAB-FEFC2E703BA2}" presName="negativeSpace" presStyleCnt="0"/>
      <dgm:spPr/>
    </dgm:pt>
    <dgm:pt modelId="{D3652F67-3CC0-41EB-9B3C-A95E69DDC8D1}" type="pres">
      <dgm:prSet presAssocID="{2E4021F0-6FB0-4E5A-8AAB-FEFC2E703BA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806F1A-C118-4E2C-94B2-AFC9B5CCBD83}" srcId="{C73B7D98-121E-4090-A726-8AF675B341D1}" destId="{2E4021F0-6FB0-4E5A-8AAB-FEFC2E703BA2}" srcOrd="1" destOrd="0" parTransId="{43F96F58-A076-4318-91A7-EB9D369F64B6}" sibTransId="{6D70E974-9226-472A-9D68-5F0B6C3A6B89}"/>
    <dgm:cxn modelId="{C39BCB2B-ECEC-403B-8437-70F0DCA2A2CC}" srcId="{2E4021F0-6FB0-4E5A-8AAB-FEFC2E703BA2}" destId="{0DB50EF1-5937-45C9-8F72-211B99BAD685}" srcOrd="0" destOrd="0" parTransId="{9459B9FD-E2F7-4321-BCB7-6E8E8268BD8F}" sibTransId="{9E54C3EE-DBEF-443B-B063-A27C35A6CE66}"/>
    <dgm:cxn modelId="{2CD81748-F7D7-4CF8-9454-F8C5093E5111}" srcId="{C73B7D98-121E-4090-A726-8AF675B341D1}" destId="{5E1AB8C4-248B-4231-9D0F-F7D7F37B0B44}" srcOrd="0" destOrd="0" parTransId="{15276EE5-F985-4F95-BBD8-95DEF976FAFF}" sibTransId="{06FD86B0-495F-429F-BA65-5D8AB53D7DC7}"/>
    <dgm:cxn modelId="{9A49C071-F413-41B3-B355-D4A5A1EF3C29}" type="presOf" srcId="{2E4021F0-6FB0-4E5A-8AAB-FEFC2E703BA2}" destId="{3230EE2E-BF33-446B-9B10-BA30C7C9618D}" srcOrd="1" destOrd="0" presId="urn:microsoft.com/office/officeart/2005/8/layout/list1"/>
    <dgm:cxn modelId="{094D1077-3B09-4C86-A66B-910F3934BED1}" srcId="{2E4021F0-6FB0-4E5A-8AAB-FEFC2E703BA2}" destId="{783CBF4B-5295-431A-9653-674B3C3F2EE8}" srcOrd="1" destOrd="0" parTransId="{07901C37-FB93-4BE0-815E-E02070BBD87E}" sibTransId="{E6EA4736-0E61-4BC4-890B-9D828A05044A}"/>
    <dgm:cxn modelId="{D56BDE98-4496-446F-B6C7-93AF2BAF26E5}" srcId="{5E1AB8C4-248B-4231-9D0F-F7D7F37B0B44}" destId="{152A9C31-FF14-4D6D-8988-463C181DD5EA}" srcOrd="0" destOrd="0" parTransId="{FDAEE553-8FC5-4529-A5FB-B7C68ADB0B5A}" sibTransId="{D7C88A77-EC4A-497C-B77A-CB21558F9968}"/>
    <dgm:cxn modelId="{E85B85B2-00BF-401D-B63A-7BFB6AD70F55}" type="presOf" srcId="{C73B7D98-121E-4090-A726-8AF675B341D1}" destId="{9051A305-9F78-4A2D-8B3B-5D0921E63196}" srcOrd="0" destOrd="0" presId="urn:microsoft.com/office/officeart/2005/8/layout/list1"/>
    <dgm:cxn modelId="{3E625EC3-0AB5-4A0E-BB33-B6009C4635F7}" type="presOf" srcId="{5E1AB8C4-248B-4231-9D0F-F7D7F37B0B44}" destId="{6070433B-3073-4C62-91BF-CA1DDD9F3C21}" srcOrd="1" destOrd="0" presId="urn:microsoft.com/office/officeart/2005/8/layout/list1"/>
    <dgm:cxn modelId="{FF44ECD6-3FCE-455F-8813-B84FB9597B12}" type="presOf" srcId="{0DB50EF1-5937-45C9-8F72-211B99BAD685}" destId="{D3652F67-3CC0-41EB-9B3C-A95E69DDC8D1}" srcOrd="0" destOrd="0" presId="urn:microsoft.com/office/officeart/2005/8/layout/list1"/>
    <dgm:cxn modelId="{F0818BDC-ACE3-4F19-8D5F-A38B47640F87}" type="presOf" srcId="{152A9C31-FF14-4D6D-8988-463C181DD5EA}" destId="{45B59840-B151-401E-B6B6-92E12FA10AE9}" srcOrd="0" destOrd="0" presId="urn:microsoft.com/office/officeart/2005/8/layout/list1"/>
    <dgm:cxn modelId="{D25DEFE5-F64D-4BD7-8749-9DDF6D3E4A33}" type="presOf" srcId="{783CBF4B-5295-431A-9653-674B3C3F2EE8}" destId="{D3652F67-3CC0-41EB-9B3C-A95E69DDC8D1}" srcOrd="0" destOrd="1" presId="urn:microsoft.com/office/officeart/2005/8/layout/list1"/>
    <dgm:cxn modelId="{B3BFB9EE-665D-4044-ADEC-5439FC0B5F26}" type="presOf" srcId="{5E1AB8C4-248B-4231-9D0F-F7D7F37B0B44}" destId="{572C63B1-407E-4D83-B819-5CEA203B68ED}" srcOrd="0" destOrd="0" presId="urn:microsoft.com/office/officeart/2005/8/layout/list1"/>
    <dgm:cxn modelId="{B1652CF4-AEC4-4FCF-BAB0-4DB12324D9F1}" type="presOf" srcId="{2E4021F0-6FB0-4E5A-8AAB-FEFC2E703BA2}" destId="{B739F05D-DA17-45CB-BF78-33BBE303400A}" srcOrd="0" destOrd="0" presId="urn:microsoft.com/office/officeart/2005/8/layout/list1"/>
    <dgm:cxn modelId="{CD03BCD0-FA84-4171-8410-C88AC745A567}" type="presParOf" srcId="{9051A305-9F78-4A2D-8B3B-5D0921E63196}" destId="{934DA6FF-D88F-4025-8C08-A6B0EEB37E7B}" srcOrd="0" destOrd="0" presId="urn:microsoft.com/office/officeart/2005/8/layout/list1"/>
    <dgm:cxn modelId="{FB9FA869-0349-41C6-986E-8B10CB7D1D3C}" type="presParOf" srcId="{934DA6FF-D88F-4025-8C08-A6B0EEB37E7B}" destId="{572C63B1-407E-4D83-B819-5CEA203B68ED}" srcOrd="0" destOrd="0" presId="urn:microsoft.com/office/officeart/2005/8/layout/list1"/>
    <dgm:cxn modelId="{EDF5B370-9082-44F8-8C0D-B8993C8C1520}" type="presParOf" srcId="{934DA6FF-D88F-4025-8C08-A6B0EEB37E7B}" destId="{6070433B-3073-4C62-91BF-CA1DDD9F3C21}" srcOrd="1" destOrd="0" presId="urn:microsoft.com/office/officeart/2005/8/layout/list1"/>
    <dgm:cxn modelId="{9DA662C9-B72E-4236-9725-05B1FFCAA581}" type="presParOf" srcId="{9051A305-9F78-4A2D-8B3B-5D0921E63196}" destId="{3B560C99-CCBD-492E-A83C-A412D4C3243E}" srcOrd="1" destOrd="0" presId="urn:microsoft.com/office/officeart/2005/8/layout/list1"/>
    <dgm:cxn modelId="{1680C0E1-FA58-4AC8-83C0-260701176FB9}" type="presParOf" srcId="{9051A305-9F78-4A2D-8B3B-5D0921E63196}" destId="{45B59840-B151-401E-B6B6-92E12FA10AE9}" srcOrd="2" destOrd="0" presId="urn:microsoft.com/office/officeart/2005/8/layout/list1"/>
    <dgm:cxn modelId="{94C14A1E-0CAB-4F11-A71B-79069495F70D}" type="presParOf" srcId="{9051A305-9F78-4A2D-8B3B-5D0921E63196}" destId="{49844C03-DFB1-46BC-B6D4-1116008C79B3}" srcOrd="3" destOrd="0" presId="urn:microsoft.com/office/officeart/2005/8/layout/list1"/>
    <dgm:cxn modelId="{F85842D8-754A-48B1-9554-2AB6B3C9654B}" type="presParOf" srcId="{9051A305-9F78-4A2D-8B3B-5D0921E63196}" destId="{AC74D296-AA4A-4DA0-9CEE-4B5A90FC6F55}" srcOrd="4" destOrd="0" presId="urn:microsoft.com/office/officeart/2005/8/layout/list1"/>
    <dgm:cxn modelId="{2C8AF97E-E0F8-4DBE-AE7B-869665A9F05B}" type="presParOf" srcId="{AC74D296-AA4A-4DA0-9CEE-4B5A90FC6F55}" destId="{B739F05D-DA17-45CB-BF78-33BBE303400A}" srcOrd="0" destOrd="0" presId="urn:microsoft.com/office/officeart/2005/8/layout/list1"/>
    <dgm:cxn modelId="{FB769606-716F-4BC3-84DC-A8AB8AD5043D}" type="presParOf" srcId="{AC74D296-AA4A-4DA0-9CEE-4B5A90FC6F55}" destId="{3230EE2E-BF33-446B-9B10-BA30C7C9618D}" srcOrd="1" destOrd="0" presId="urn:microsoft.com/office/officeart/2005/8/layout/list1"/>
    <dgm:cxn modelId="{6A9C1395-3AC1-4EEC-A4F6-93F11456413B}" type="presParOf" srcId="{9051A305-9F78-4A2D-8B3B-5D0921E63196}" destId="{2B77A3DF-D651-432D-93B0-C012B6DACF06}" srcOrd="5" destOrd="0" presId="urn:microsoft.com/office/officeart/2005/8/layout/list1"/>
    <dgm:cxn modelId="{A5BA25B0-72F0-4BFD-9247-595836663FA8}" type="presParOf" srcId="{9051A305-9F78-4A2D-8B3B-5D0921E63196}" destId="{D3652F67-3CC0-41EB-9B3C-A95E69DDC8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14D3EC-FF6D-4786-867A-7D734443A6B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BD40F-5798-4CFC-BDC8-AE1D827C0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Preprocessing:</a:t>
          </a:r>
          <a:r>
            <a:rPr lang="en-US" dirty="0"/>
            <a:t> </a:t>
          </a:r>
        </a:p>
        <a:p>
          <a:pPr>
            <a:lnSpc>
              <a:spcPct val="100000"/>
            </a:lnSpc>
          </a:pPr>
          <a:r>
            <a:rPr lang="en-US" dirty="0"/>
            <a:t>Transforming raw text into numerical features.</a:t>
          </a:r>
        </a:p>
      </dgm:t>
    </dgm:pt>
    <dgm:pt modelId="{BA1C7D13-D0E8-42AF-B071-6C1F56E87206}" type="parTrans" cxnId="{B6CAAA4B-F68D-4C89-9C7B-10834DCD3D1D}">
      <dgm:prSet/>
      <dgm:spPr/>
      <dgm:t>
        <a:bodyPr/>
        <a:lstStyle/>
        <a:p>
          <a:endParaRPr lang="en-US"/>
        </a:p>
      </dgm:t>
    </dgm:pt>
    <dgm:pt modelId="{13BA4CEF-5643-4C0B-AEBB-4C3DECC7BFF3}" type="sibTrans" cxnId="{B6CAAA4B-F68D-4C89-9C7B-10834DCD3D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6C1F87-E2C5-4730-96EE-DB921F89FC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Training:</a:t>
          </a:r>
          <a:r>
            <a:rPr lang="en-US"/>
            <a:t> </a:t>
          </a:r>
        </a:p>
        <a:p>
          <a:pPr>
            <a:lnSpc>
              <a:spcPct val="100000"/>
            </a:lnSpc>
          </a:pPr>
          <a:r>
            <a:rPr lang="en-US"/>
            <a:t>Fitting the model using transformed data.</a:t>
          </a:r>
          <a:endParaRPr lang="en-US" dirty="0"/>
        </a:p>
      </dgm:t>
    </dgm:pt>
    <dgm:pt modelId="{91904FBF-58C6-47A7-93EE-A5656C7B8AEC}" type="parTrans" cxnId="{5F7556F8-3682-42FA-BF5B-E1693D448FDC}">
      <dgm:prSet/>
      <dgm:spPr/>
      <dgm:t>
        <a:bodyPr/>
        <a:lstStyle/>
        <a:p>
          <a:endParaRPr lang="en-US"/>
        </a:p>
      </dgm:t>
    </dgm:pt>
    <dgm:pt modelId="{E29F8BE7-12E7-4223-BC89-AC027CC1C3EF}" type="sibTrans" cxnId="{5F7556F8-3682-42FA-BF5B-E1693D448FDC}">
      <dgm:prSet/>
      <dgm:spPr/>
      <dgm:t>
        <a:bodyPr/>
        <a:lstStyle/>
        <a:p>
          <a:endParaRPr lang="en-US"/>
        </a:p>
      </dgm:t>
    </dgm:pt>
    <dgm:pt modelId="{EACBD37B-FF80-4F33-B943-232CD4570E2B}" type="pres">
      <dgm:prSet presAssocID="{3114D3EC-FF6D-4786-867A-7D734443A6B9}" presName="root" presStyleCnt="0">
        <dgm:presLayoutVars>
          <dgm:dir/>
          <dgm:resizeHandles val="exact"/>
        </dgm:presLayoutVars>
      </dgm:prSet>
      <dgm:spPr/>
    </dgm:pt>
    <dgm:pt modelId="{8930ACE4-AC48-4A7C-961F-50A811F8C93E}" type="pres">
      <dgm:prSet presAssocID="{3114D3EC-FF6D-4786-867A-7D734443A6B9}" presName="container" presStyleCnt="0">
        <dgm:presLayoutVars>
          <dgm:dir/>
          <dgm:resizeHandles val="exact"/>
        </dgm:presLayoutVars>
      </dgm:prSet>
      <dgm:spPr/>
    </dgm:pt>
    <dgm:pt modelId="{68297791-4810-42BF-941C-30F218E245BD}" type="pres">
      <dgm:prSet presAssocID="{3FDBD40F-5798-4CFC-BDC8-AE1D827C08C9}" presName="compNode" presStyleCnt="0"/>
      <dgm:spPr/>
    </dgm:pt>
    <dgm:pt modelId="{17C2D1CA-EC31-42B6-B3D7-F85441032B3A}" type="pres">
      <dgm:prSet presAssocID="{3FDBD40F-5798-4CFC-BDC8-AE1D827C08C9}" presName="iconBgRect" presStyleLbl="bgShp" presStyleIdx="0" presStyleCnt="2"/>
      <dgm:spPr/>
    </dgm:pt>
    <dgm:pt modelId="{7D9329CA-B4D1-4227-9087-E170D10AD42B}" type="pres">
      <dgm:prSet presAssocID="{3FDBD40F-5798-4CFC-BDC8-AE1D827C08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8F9F53A1-B4C9-46E0-A1AB-323B7E07F7A7}" type="pres">
      <dgm:prSet presAssocID="{3FDBD40F-5798-4CFC-BDC8-AE1D827C08C9}" presName="spaceRect" presStyleCnt="0"/>
      <dgm:spPr/>
    </dgm:pt>
    <dgm:pt modelId="{D285848D-A508-4F46-AD44-A0FFF19839F7}" type="pres">
      <dgm:prSet presAssocID="{3FDBD40F-5798-4CFC-BDC8-AE1D827C08C9}" presName="textRect" presStyleLbl="revTx" presStyleIdx="0" presStyleCnt="2">
        <dgm:presLayoutVars>
          <dgm:chMax val="1"/>
          <dgm:chPref val="1"/>
        </dgm:presLayoutVars>
      </dgm:prSet>
      <dgm:spPr/>
    </dgm:pt>
    <dgm:pt modelId="{290617CB-F84D-4FA2-80A2-E73E6CACDCDE}" type="pres">
      <dgm:prSet presAssocID="{13BA4CEF-5643-4C0B-AEBB-4C3DECC7BFF3}" presName="sibTrans" presStyleLbl="sibTrans2D1" presStyleIdx="0" presStyleCnt="0"/>
      <dgm:spPr/>
    </dgm:pt>
    <dgm:pt modelId="{ED0D7316-F209-4A8A-A758-BAB83009702C}" type="pres">
      <dgm:prSet presAssocID="{6C6C1F87-E2C5-4730-96EE-DB921F89FCA2}" presName="compNode" presStyleCnt="0"/>
      <dgm:spPr/>
    </dgm:pt>
    <dgm:pt modelId="{8EEDA536-2AB5-4C8C-9EC3-B515C57160DA}" type="pres">
      <dgm:prSet presAssocID="{6C6C1F87-E2C5-4730-96EE-DB921F89FCA2}" presName="iconBgRect" presStyleLbl="bgShp" presStyleIdx="1" presStyleCnt="2"/>
      <dgm:spPr>
        <a:ln>
          <a:noFill/>
        </a:ln>
      </dgm:spPr>
    </dgm:pt>
    <dgm:pt modelId="{1885E790-5CE3-490D-9096-F05C79FCEEC1}" type="pres">
      <dgm:prSet presAssocID="{6C6C1F87-E2C5-4730-96EE-DB921F89FCA2}" presName="iconRect" presStyleLbl="node1" presStyleIdx="1" presStyleCnt="2"/>
      <dgm:spPr>
        <a:blipFill dpi="0" rotWithShape="1">
          <a:blip xmlns:r="http://schemas.openxmlformats.org/officeDocument/2006/relationships" r:embed="rId3">
            <a:alphaModFix amt="9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33587AD0-9A1A-4191-9146-59E8E789CA16}" type="pres">
      <dgm:prSet presAssocID="{6C6C1F87-E2C5-4730-96EE-DB921F89FCA2}" presName="spaceRect" presStyleCnt="0"/>
      <dgm:spPr/>
    </dgm:pt>
    <dgm:pt modelId="{274A0A5D-572D-4F7F-B7C6-B3066DC997D8}" type="pres">
      <dgm:prSet presAssocID="{6C6C1F87-E2C5-4730-96EE-DB921F89FC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CAAA4B-F68D-4C89-9C7B-10834DCD3D1D}" srcId="{3114D3EC-FF6D-4786-867A-7D734443A6B9}" destId="{3FDBD40F-5798-4CFC-BDC8-AE1D827C08C9}" srcOrd="0" destOrd="0" parTransId="{BA1C7D13-D0E8-42AF-B071-6C1F56E87206}" sibTransId="{13BA4CEF-5643-4C0B-AEBB-4C3DECC7BFF3}"/>
    <dgm:cxn modelId="{C3CA6C72-27A6-474B-B567-CCB67CC95D15}" type="presOf" srcId="{6C6C1F87-E2C5-4730-96EE-DB921F89FCA2}" destId="{274A0A5D-572D-4F7F-B7C6-B3066DC997D8}" srcOrd="0" destOrd="0" presId="urn:microsoft.com/office/officeart/2018/2/layout/IconCircleList"/>
    <dgm:cxn modelId="{C9DFDEAE-FBAF-4901-981B-FB862E402AE2}" type="presOf" srcId="{3114D3EC-FF6D-4786-867A-7D734443A6B9}" destId="{EACBD37B-FF80-4F33-B943-232CD4570E2B}" srcOrd="0" destOrd="0" presId="urn:microsoft.com/office/officeart/2018/2/layout/IconCircleList"/>
    <dgm:cxn modelId="{1A6095B0-C1FD-4CFB-A636-EA9BA1ECB44D}" type="presOf" srcId="{3FDBD40F-5798-4CFC-BDC8-AE1D827C08C9}" destId="{D285848D-A508-4F46-AD44-A0FFF19839F7}" srcOrd="0" destOrd="0" presId="urn:microsoft.com/office/officeart/2018/2/layout/IconCircleList"/>
    <dgm:cxn modelId="{9D9446CB-D8C3-48D3-9523-F7FABC3BBCA1}" type="presOf" srcId="{13BA4CEF-5643-4C0B-AEBB-4C3DECC7BFF3}" destId="{290617CB-F84D-4FA2-80A2-E73E6CACDCDE}" srcOrd="0" destOrd="0" presId="urn:microsoft.com/office/officeart/2018/2/layout/IconCircleList"/>
    <dgm:cxn modelId="{5F7556F8-3682-42FA-BF5B-E1693D448FDC}" srcId="{3114D3EC-FF6D-4786-867A-7D734443A6B9}" destId="{6C6C1F87-E2C5-4730-96EE-DB921F89FCA2}" srcOrd="1" destOrd="0" parTransId="{91904FBF-58C6-47A7-93EE-A5656C7B8AEC}" sibTransId="{E29F8BE7-12E7-4223-BC89-AC027CC1C3EF}"/>
    <dgm:cxn modelId="{B6F16B0D-0B22-455C-AB06-404B74E5A8AC}" type="presParOf" srcId="{EACBD37B-FF80-4F33-B943-232CD4570E2B}" destId="{8930ACE4-AC48-4A7C-961F-50A811F8C93E}" srcOrd="0" destOrd="0" presId="urn:microsoft.com/office/officeart/2018/2/layout/IconCircleList"/>
    <dgm:cxn modelId="{CF0F3093-330F-4A5B-A1FD-703D332E32EA}" type="presParOf" srcId="{8930ACE4-AC48-4A7C-961F-50A811F8C93E}" destId="{68297791-4810-42BF-941C-30F218E245BD}" srcOrd="0" destOrd="0" presId="urn:microsoft.com/office/officeart/2018/2/layout/IconCircleList"/>
    <dgm:cxn modelId="{5784B6F7-9E43-48A6-BF39-81C23FD5D952}" type="presParOf" srcId="{68297791-4810-42BF-941C-30F218E245BD}" destId="{17C2D1CA-EC31-42B6-B3D7-F85441032B3A}" srcOrd="0" destOrd="0" presId="urn:microsoft.com/office/officeart/2018/2/layout/IconCircleList"/>
    <dgm:cxn modelId="{0565CA00-FFA4-47F8-9B75-7AECE27EADD3}" type="presParOf" srcId="{68297791-4810-42BF-941C-30F218E245BD}" destId="{7D9329CA-B4D1-4227-9087-E170D10AD42B}" srcOrd="1" destOrd="0" presId="urn:microsoft.com/office/officeart/2018/2/layout/IconCircleList"/>
    <dgm:cxn modelId="{E2EAB441-9046-4E02-8964-159CB747B956}" type="presParOf" srcId="{68297791-4810-42BF-941C-30F218E245BD}" destId="{8F9F53A1-B4C9-46E0-A1AB-323B7E07F7A7}" srcOrd="2" destOrd="0" presId="urn:microsoft.com/office/officeart/2018/2/layout/IconCircleList"/>
    <dgm:cxn modelId="{1D2FEE98-8C83-4F47-8316-2D080E89867A}" type="presParOf" srcId="{68297791-4810-42BF-941C-30F218E245BD}" destId="{D285848D-A508-4F46-AD44-A0FFF19839F7}" srcOrd="3" destOrd="0" presId="urn:microsoft.com/office/officeart/2018/2/layout/IconCircleList"/>
    <dgm:cxn modelId="{ECE977F4-01C4-408E-937B-520E12B829B7}" type="presParOf" srcId="{8930ACE4-AC48-4A7C-961F-50A811F8C93E}" destId="{290617CB-F84D-4FA2-80A2-E73E6CACDCDE}" srcOrd="1" destOrd="0" presId="urn:microsoft.com/office/officeart/2018/2/layout/IconCircleList"/>
    <dgm:cxn modelId="{54A24C8E-4D39-4C23-BD19-CF0F09A54A17}" type="presParOf" srcId="{8930ACE4-AC48-4A7C-961F-50A811F8C93E}" destId="{ED0D7316-F209-4A8A-A758-BAB83009702C}" srcOrd="2" destOrd="0" presId="urn:microsoft.com/office/officeart/2018/2/layout/IconCircleList"/>
    <dgm:cxn modelId="{30A3AA20-C995-43DD-BA7A-0360FA13E22E}" type="presParOf" srcId="{ED0D7316-F209-4A8A-A758-BAB83009702C}" destId="{8EEDA536-2AB5-4C8C-9EC3-B515C57160DA}" srcOrd="0" destOrd="0" presId="urn:microsoft.com/office/officeart/2018/2/layout/IconCircleList"/>
    <dgm:cxn modelId="{9CB90547-CEBD-403D-986D-C416B3C2502F}" type="presParOf" srcId="{ED0D7316-F209-4A8A-A758-BAB83009702C}" destId="{1885E790-5CE3-490D-9096-F05C79FCEEC1}" srcOrd="1" destOrd="0" presId="urn:microsoft.com/office/officeart/2018/2/layout/IconCircleList"/>
    <dgm:cxn modelId="{50B1D485-3D98-4D55-9743-583C1F409B5F}" type="presParOf" srcId="{ED0D7316-F209-4A8A-A758-BAB83009702C}" destId="{33587AD0-9A1A-4191-9146-59E8E789CA16}" srcOrd="2" destOrd="0" presId="urn:microsoft.com/office/officeart/2018/2/layout/IconCircleList"/>
    <dgm:cxn modelId="{37DA540D-FE84-4395-800A-9755E2A9F665}" type="presParOf" srcId="{ED0D7316-F209-4A8A-A758-BAB83009702C}" destId="{274A0A5D-572D-4F7F-B7C6-B3066DC997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5E031D-55F1-466F-A9D8-03F260BD41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01C97A41-EBFA-4679-92A2-7E383E29FCFE}">
      <dgm:prSet/>
      <dgm:spPr/>
      <dgm:t>
        <a:bodyPr/>
        <a:lstStyle/>
        <a:p>
          <a:r>
            <a:rPr lang="en-IL" b="0" i="0" baseline="0" dirty="0"/>
            <a:t>Eliminated dataset bias by removing the term </a:t>
          </a:r>
          <a:r>
            <a:rPr lang="en-IL" b="1" i="0" baseline="0" dirty="0"/>
            <a:t>"Reuters"</a:t>
          </a:r>
          <a:r>
            <a:rPr lang="en-IL" b="0" i="0" baseline="0" dirty="0"/>
            <a:t>, which skewed early results. </a:t>
          </a:r>
          <a:endParaRPr lang="en-IL" dirty="0"/>
        </a:p>
      </dgm:t>
    </dgm:pt>
    <dgm:pt modelId="{811C2875-1CFF-42FB-842F-D454B8A98B56}" type="parTrans" cxnId="{E5EE1556-4866-474C-921B-AE75AB07EAF0}">
      <dgm:prSet/>
      <dgm:spPr/>
      <dgm:t>
        <a:bodyPr/>
        <a:lstStyle/>
        <a:p>
          <a:endParaRPr lang="en-IL"/>
        </a:p>
      </dgm:t>
    </dgm:pt>
    <dgm:pt modelId="{D221F1CB-8C16-40B1-8E6C-9EBF9C94EE0F}" type="sibTrans" cxnId="{E5EE1556-4866-474C-921B-AE75AB07EAF0}">
      <dgm:prSet/>
      <dgm:spPr/>
      <dgm:t>
        <a:bodyPr/>
        <a:lstStyle/>
        <a:p>
          <a:endParaRPr lang="en-IL"/>
        </a:p>
      </dgm:t>
    </dgm:pt>
    <dgm:pt modelId="{22D5B2E8-D53E-43BA-BBB8-BFBF1166B018}">
      <dgm:prSet/>
      <dgm:spPr/>
      <dgm:t>
        <a:bodyPr/>
        <a:lstStyle/>
        <a:p>
          <a:r>
            <a:rPr lang="en-IL" b="0" i="0" baseline="0" dirty="0"/>
            <a:t>Used </a:t>
          </a:r>
          <a:r>
            <a:rPr lang="en-IL" b="1" i="0" baseline="0" dirty="0"/>
            <a:t>TF-IDF Vectorizer</a:t>
          </a:r>
          <a:r>
            <a:rPr lang="en-IL" b="0" i="0" baseline="0" dirty="0"/>
            <a:t>:</a:t>
          </a:r>
          <a:endParaRPr lang="en-IL" dirty="0"/>
        </a:p>
      </dgm:t>
    </dgm:pt>
    <dgm:pt modelId="{7408BF83-D887-4833-848C-739C2EFF56D9}" type="parTrans" cxnId="{52DE8688-5211-4C66-953E-5F690D8849E4}">
      <dgm:prSet/>
      <dgm:spPr/>
      <dgm:t>
        <a:bodyPr/>
        <a:lstStyle/>
        <a:p>
          <a:endParaRPr lang="en-IL"/>
        </a:p>
      </dgm:t>
    </dgm:pt>
    <dgm:pt modelId="{4B48EEF9-2B0A-4BCB-97D4-088844D8EC98}" type="sibTrans" cxnId="{52DE8688-5211-4C66-953E-5F690D8849E4}">
      <dgm:prSet/>
      <dgm:spPr/>
      <dgm:t>
        <a:bodyPr/>
        <a:lstStyle/>
        <a:p>
          <a:endParaRPr lang="en-IL"/>
        </a:p>
      </dgm:t>
    </dgm:pt>
    <dgm:pt modelId="{97B5AC82-F6AB-482A-9C43-B8A1ABA23D78}">
      <dgm:prSet/>
      <dgm:spPr/>
      <dgm:t>
        <a:bodyPr/>
        <a:lstStyle/>
        <a:p>
          <a:r>
            <a:rPr lang="en-IL" b="0" i="0" baseline="0" dirty="0"/>
            <a:t>Extracted up to 5,000 features.</a:t>
          </a:r>
          <a:endParaRPr lang="en-IL" dirty="0"/>
        </a:p>
      </dgm:t>
    </dgm:pt>
    <dgm:pt modelId="{7DAB25CB-1387-476C-92F5-A7A2FA08A770}" type="parTrans" cxnId="{4519E2CC-6B38-4E3A-BCFB-97EDE1ACED6E}">
      <dgm:prSet/>
      <dgm:spPr/>
      <dgm:t>
        <a:bodyPr/>
        <a:lstStyle/>
        <a:p>
          <a:endParaRPr lang="en-IL"/>
        </a:p>
      </dgm:t>
    </dgm:pt>
    <dgm:pt modelId="{9BE52638-8CD0-4B87-BC4F-FABE592CFCD2}" type="sibTrans" cxnId="{4519E2CC-6B38-4E3A-BCFB-97EDE1ACED6E}">
      <dgm:prSet/>
      <dgm:spPr/>
      <dgm:t>
        <a:bodyPr/>
        <a:lstStyle/>
        <a:p>
          <a:endParaRPr lang="en-IL"/>
        </a:p>
      </dgm:t>
    </dgm:pt>
    <dgm:pt modelId="{3B0A128C-81F4-4F2A-84C7-2C4A6A1B12A3}">
      <dgm:prSet/>
      <dgm:spPr/>
      <dgm:t>
        <a:bodyPr/>
        <a:lstStyle/>
        <a:p>
          <a:r>
            <a:rPr lang="en-IL" b="0" i="0" baseline="0"/>
            <a:t>Removed common stopwords for better focus.</a:t>
          </a:r>
          <a:endParaRPr lang="en-IL"/>
        </a:p>
      </dgm:t>
    </dgm:pt>
    <dgm:pt modelId="{CC84D8F4-4F28-46ED-BEBA-DF0219FAE2DA}" type="parTrans" cxnId="{FD8E6E16-6B52-4F28-840A-F2F2FBD3DFF0}">
      <dgm:prSet/>
      <dgm:spPr/>
      <dgm:t>
        <a:bodyPr/>
        <a:lstStyle/>
        <a:p>
          <a:endParaRPr lang="en-IL"/>
        </a:p>
      </dgm:t>
    </dgm:pt>
    <dgm:pt modelId="{7DF6C532-20F8-4160-BBFF-63C6F1443A57}" type="sibTrans" cxnId="{FD8E6E16-6B52-4F28-840A-F2F2FBD3DFF0}">
      <dgm:prSet/>
      <dgm:spPr/>
      <dgm:t>
        <a:bodyPr/>
        <a:lstStyle/>
        <a:p>
          <a:endParaRPr lang="en-IL"/>
        </a:p>
      </dgm:t>
    </dgm:pt>
    <dgm:pt modelId="{C10E9A43-C175-44E2-A4E3-1A5FEAA06DCB}">
      <dgm:prSet/>
      <dgm:spPr/>
      <dgm:t>
        <a:bodyPr/>
        <a:lstStyle/>
        <a:p>
          <a:r>
            <a:rPr lang="en-US" dirty="0"/>
            <a:t>Removed duplicate entries from the dataset</a:t>
          </a:r>
          <a:endParaRPr lang="en-IL" dirty="0"/>
        </a:p>
      </dgm:t>
    </dgm:pt>
    <dgm:pt modelId="{15D3B08C-8188-4552-A769-ED87FCF428CB}" type="parTrans" cxnId="{C4E30395-E019-4C30-BC7E-613D69955081}">
      <dgm:prSet/>
      <dgm:spPr/>
      <dgm:t>
        <a:bodyPr/>
        <a:lstStyle/>
        <a:p>
          <a:endParaRPr lang="en-IL"/>
        </a:p>
      </dgm:t>
    </dgm:pt>
    <dgm:pt modelId="{AF5B4490-4AA4-4A27-91A1-5769DBA90B09}" type="sibTrans" cxnId="{C4E30395-E019-4C30-BC7E-613D69955081}">
      <dgm:prSet/>
      <dgm:spPr/>
      <dgm:t>
        <a:bodyPr/>
        <a:lstStyle/>
        <a:p>
          <a:endParaRPr lang="en-IL"/>
        </a:p>
      </dgm:t>
    </dgm:pt>
    <dgm:pt modelId="{7C8C8620-5BF8-435C-A1B0-D38DD0DB472A}" type="pres">
      <dgm:prSet presAssocID="{765E031D-55F1-466F-A9D8-03F260BD4114}" presName="Name0" presStyleCnt="0">
        <dgm:presLayoutVars>
          <dgm:dir/>
          <dgm:resizeHandles val="exact"/>
        </dgm:presLayoutVars>
      </dgm:prSet>
      <dgm:spPr/>
    </dgm:pt>
    <dgm:pt modelId="{82CD9460-5743-4830-B81F-DDFAA27AD471}" type="pres">
      <dgm:prSet presAssocID="{01C97A41-EBFA-4679-92A2-7E383E29FCFE}" presName="node" presStyleLbl="node1" presStyleIdx="0" presStyleCnt="3">
        <dgm:presLayoutVars>
          <dgm:bulletEnabled val="1"/>
        </dgm:presLayoutVars>
      </dgm:prSet>
      <dgm:spPr/>
    </dgm:pt>
    <dgm:pt modelId="{DDD4C1E1-0920-4097-AF2D-045C5911DD4B}" type="pres">
      <dgm:prSet presAssocID="{D221F1CB-8C16-40B1-8E6C-9EBF9C94EE0F}" presName="sibTrans" presStyleLbl="sibTrans2D1" presStyleIdx="0" presStyleCnt="2"/>
      <dgm:spPr/>
    </dgm:pt>
    <dgm:pt modelId="{F7869FA0-9969-4406-B0B9-EC6E2238E9FF}" type="pres">
      <dgm:prSet presAssocID="{D221F1CB-8C16-40B1-8E6C-9EBF9C94EE0F}" presName="connectorText" presStyleLbl="sibTrans2D1" presStyleIdx="0" presStyleCnt="2"/>
      <dgm:spPr/>
    </dgm:pt>
    <dgm:pt modelId="{D87A1520-83DB-432F-8E66-6D1324E4BD98}" type="pres">
      <dgm:prSet presAssocID="{C10E9A43-C175-44E2-A4E3-1A5FEAA06DCB}" presName="node" presStyleLbl="node1" presStyleIdx="1" presStyleCnt="3">
        <dgm:presLayoutVars>
          <dgm:bulletEnabled val="1"/>
        </dgm:presLayoutVars>
      </dgm:prSet>
      <dgm:spPr/>
    </dgm:pt>
    <dgm:pt modelId="{664BA3AA-2B98-40B4-A6A0-F1305A4682D7}" type="pres">
      <dgm:prSet presAssocID="{AF5B4490-4AA4-4A27-91A1-5769DBA90B09}" presName="sibTrans" presStyleLbl="sibTrans2D1" presStyleIdx="1" presStyleCnt="2"/>
      <dgm:spPr/>
    </dgm:pt>
    <dgm:pt modelId="{ED2CDB9A-AF07-47A4-B731-16884C66147B}" type="pres">
      <dgm:prSet presAssocID="{AF5B4490-4AA4-4A27-91A1-5769DBA90B09}" presName="connectorText" presStyleLbl="sibTrans2D1" presStyleIdx="1" presStyleCnt="2"/>
      <dgm:spPr/>
    </dgm:pt>
    <dgm:pt modelId="{1A010268-B651-41ED-9EEE-2CD5C70684B1}" type="pres">
      <dgm:prSet presAssocID="{22D5B2E8-D53E-43BA-BBB8-BFBF1166B018}" presName="node" presStyleLbl="node1" presStyleIdx="2" presStyleCnt="3">
        <dgm:presLayoutVars>
          <dgm:bulletEnabled val="1"/>
        </dgm:presLayoutVars>
      </dgm:prSet>
      <dgm:spPr/>
    </dgm:pt>
  </dgm:ptLst>
  <dgm:cxnLst>
    <dgm:cxn modelId="{FD8E6E16-6B52-4F28-840A-F2F2FBD3DFF0}" srcId="{22D5B2E8-D53E-43BA-BBB8-BFBF1166B018}" destId="{3B0A128C-81F4-4F2A-84C7-2C4A6A1B12A3}" srcOrd="1" destOrd="0" parTransId="{CC84D8F4-4F28-46ED-BEBA-DF0219FAE2DA}" sibTransId="{7DF6C532-20F8-4160-BBFF-63C6F1443A57}"/>
    <dgm:cxn modelId="{9C5B1317-F51C-472C-BBEE-A1C3A38A81DD}" type="presOf" srcId="{3B0A128C-81F4-4F2A-84C7-2C4A6A1B12A3}" destId="{1A010268-B651-41ED-9EEE-2CD5C70684B1}" srcOrd="0" destOrd="2" presId="urn:microsoft.com/office/officeart/2005/8/layout/process1"/>
    <dgm:cxn modelId="{80A42522-C43F-400F-87CF-CFB5BCD0D241}" type="presOf" srcId="{765E031D-55F1-466F-A9D8-03F260BD4114}" destId="{7C8C8620-5BF8-435C-A1B0-D38DD0DB472A}" srcOrd="0" destOrd="0" presId="urn:microsoft.com/office/officeart/2005/8/layout/process1"/>
    <dgm:cxn modelId="{0A75133E-47A9-4562-AA4B-F3685D4080F0}" type="presOf" srcId="{97B5AC82-F6AB-482A-9C43-B8A1ABA23D78}" destId="{1A010268-B651-41ED-9EEE-2CD5C70684B1}" srcOrd="0" destOrd="1" presId="urn:microsoft.com/office/officeart/2005/8/layout/process1"/>
    <dgm:cxn modelId="{C6C01670-7A54-4B37-B087-6A701FB5FF5A}" type="presOf" srcId="{D221F1CB-8C16-40B1-8E6C-9EBF9C94EE0F}" destId="{F7869FA0-9969-4406-B0B9-EC6E2238E9FF}" srcOrd="1" destOrd="0" presId="urn:microsoft.com/office/officeart/2005/8/layout/process1"/>
    <dgm:cxn modelId="{E5EE1556-4866-474C-921B-AE75AB07EAF0}" srcId="{765E031D-55F1-466F-A9D8-03F260BD4114}" destId="{01C97A41-EBFA-4679-92A2-7E383E29FCFE}" srcOrd="0" destOrd="0" parTransId="{811C2875-1CFF-42FB-842F-D454B8A98B56}" sibTransId="{D221F1CB-8C16-40B1-8E6C-9EBF9C94EE0F}"/>
    <dgm:cxn modelId="{9427397B-26C1-4E22-8915-4BD9ABCE1423}" type="presOf" srcId="{C10E9A43-C175-44E2-A4E3-1A5FEAA06DCB}" destId="{D87A1520-83DB-432F-8E66-6D1324E4BD98}" srcOrd="0" destOrd="0" presId="urn:microsoft.com/office/officeart/2005/8/layout/process1"/>
    <dgm:cxn modelId="{52DE8688-5211-4C66-953E-5F690D8849E4}" srcId="{765E031D-55F1-466F-A9D8-03F260BD4114}" destId="{22D5B2E8-D53E-43BA-BBB8-BFBF1166B018}" srcOrd="2" destOrd="0" parTransId="{7408BF83-D887-4833-848C-739C2EFF56D9}" sibTransId="{4B48EEF9-2B0A-4BCB-97D4-088844D8EC98}"/>
    <dgm:cxn modelId="{C4E30395-E019-4C30-BC7E-613D69955081}" srcId="{765E031D-55F1-466F-A9D8-03F260BD4114}" destId="{C10E9A43-C175-44E2-A4E3-1A5FEAA06DCB}" srcOrd="1" destOrd="0" parTransId="{15D3B08C-8188-4552-A769-ED87FCF428CB}" sibTransId="{AF5B4490-4AA4-4A27-91A1-5769DBA90B09}"/>
    <dgm:cxn modelId="{BDAEFA98-F47F-447F-A82F-38F025AD638C}" type="presOf" srcId="{01C97A41-EBFA-4679-92A2-7E383E29FCFE}" destId="{82CD9460-5743-4830-B81F-DDFAA27AD471}" srcOrd="0" destOrd="0" presId="urn:microsoft.com/office/officeart/2005/8/layout/process1"/>
    <dgm:cxn modelId="{F577CE9B-9564-4130-B75C-995588978C56}" type="presOf" srcId="{AF5B4490-4AA4-4A27-91A1-5769DBA90B09}" destId="{664BA3AA-2B98-40B4-A6A0-F1305A4682D7}" srcOrd="0" destOrd="0" presId="urn:microsoft.com/office/officeart/2005/8/layout/process1"/>
    <dgm:cxn modelId="{0113D0A1-06D4-40DD-8654-DEA14251BB88}" type="presOf" srcId="{AF5B4490-4AA4-4A27-91A1-5769DBA90B09}" destId="{ED2CDB9A-AF07-47A4-B731-16884C66147B}" srcOrd="1" destOrd="0" presId="urn:microsoft.com/office/officeart/2005/8/layout/process1"/>
    <dgm:cxn modelId="{4519E2CC-6B38-4E3A-BCFB-97EDE1ACED6E}" srcId="{22D5B2E8-D53E-43BA-BBB8-BFBF1166B018}" destId="{97B5AC82-F6AB-482A-9C43-B8A1ABA23D78}" srcOrd="0" destOrd="0" parTransId="{7DAB25CB-1387-476C-92F5-A7A2FA08A770}" sibTransId="{9BE52638-8CD0-4B87-BC4F-FABE592CFCD2}"/>
    <dgm:cxn modelId="{1280F2DF-DF7E-413A-A147-1A46FFCD7A07}" type="presOf" srcId="{22D5B2E8-D53E-43BA-BBB8-BFBF1166B018}" destId="{1A010268-B651-41ED-9EEE-2CD5C70684B1}" srcOrd="0" destOrd="0" presId="urn:microsoft.com/office/officeart/2005/8/layout/process1"/>
    <dgm:cxn modelId="{46CC80FB-A00B-4459-A729-650C8F1FB017}" type="presOf" srcId="{D221F1CB-8C16-40B1-8E6C-9EBF9C94EE0F}" destId="{DDD4C1E1-0920-4097-AF2D-045C5911DD4B}" srcOrd="0" destOrd="0" presId="urn:microsoft.com/office/officeart/2005/8/layout/process1"/>
    <dgm:cxn modelId="{ADC5C53F-437D-4E64-BB0D-3353739CC9F3}" type="presParOf" srcId="{7C8C8620-5BF8-435C-A1B0-D38DD0DB472A}" destId="{82CD9460-5743-4830-B81F-DDFAA27AD471}" srcOrd="0" destOrd="0" presId="urn:microsoft.com/office/officeart/2005/8/layout/process1"/>
    <dgm:cxn modelId="{A1F749D0-B37B-4FD0-9282-731F0689759B}" type="presParOf" srcId="{7C8C8620-5BF8-435C-A1B0-D38DD0DB472A}" destId="{DDD4C1E1-0920-4097-AF2D-045C5911DD4B}" srcOrd="1" destOrd="0" presId="urn:microsoft.com/office/officeart/2005/8/layout/process1"/>
    <dgm:cxn modelId="{8181CA9C-AC9D-484C-BF2F-B9799E031941}" type="presParOf" srcId="{DDD4C1E1-0920-4097-AF2D-045C5911DD4B}" destId="{F7869FA0-9969-4406-B0B9-EC6E2238E9FF}" srcOrd="0" destOrd="0" presId="urn:microsoft.com/office/officeart/2005/8/layout/process1"/>
    <dgm:cxn modelId="{13EB798C-C584-4936-82F3-0BA594C676C8}" type="presParOf" srcId="{7C8C8620-5BF8-435C-A1B0-D38DD0DB472A}" destId="{D87A1520-83DB-432F-8E66-6D1324E4BD98}" srcOrd="2" destOrd="0" presId="urn:microsoft.com/office/officeart/2005/8/layout/process1"/>
    <dgm:cxn modelId="{DD8512C8-8B3E-4633-950B-D2E7A423710E}" type="presParOf" srcId="{7C8C8620-5BF8-435C-A1B0-D38DD0DB472A}" destId="{664BA3AA-2B98-40B4-A6A0-F1305A4682D7}" srcOrd="3" destOrd="0" presId="urn:microsoft.com/office/officeart/2005/8/layout/process1"/>
    <dgm:cxn modelId="{91C2AAB2-664B-4BC3-8007-45213DEF7236}" type="presParOf" srcId="{664BA3AA-2B98-40B4-A6A0-F1305A4682D7}" destId="{ED2CDB9A-AF07-47A4-B731-16884C66147B}" srcOrd="0" destOrd="0" presId="urn:microsoft.com/office/officeart/2005/8/layout/process1"/>
    <dgm:cxn modelId="{24C70DEF-DB44-4844-8C8C-AA1D417E06F1}" type="presParOf" srcId="{7C8C8620-5BF8-435C-A1B0-D38DD0DB472A}" destId="{1A010268-B651-41ED-9EEE-2CD5C70684B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14D3EC-FF6D-4786-867A-7D734443A6B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BD40F-5798-4CFC-BDC8-AE1D827C08C9}">
      <dgm:prSet/>
      <dgm:spPr/>
      <dgm:t>
        <a:bodyPr/>
        <a:lstStyle/>
        <a:p>
          <a:r>
            <a:rPr lang="en-US" b="1" dirty="0"/>
            <a:t>Preprocessing</a:t>
          </a:r>
          <a:endParaRPr lang="en-US" dirty="0"/>
        </a:p>
      </dgm:t>
    </dgm:pt>
    <dgm:pt modelId="{BA1C7D13-D0E8-42AF-B071-6C1F56E87206}" type="parTrans" cxnId="{B6CAAA4B-F68D-4C89-9C7B-10834DCD3D1D}">
      <dgm:prSet/>
      <dgm:spPr/>
      <dgm:t>
        <a:bodyPr/>
        <a:lstStyle/>
        <a:p>
          <a:endParaRPr lang="en-US"/>
        </a:p>
      </dgm:t>
    </dgm:pt>
    <dgm:pt modelId="{13BA4CEF-5643-4C0B-AEBB-4C3DECC7BFF3}" type="sibTrans" cxnId="{B6CAAA4B-F68D-4C89-9C7B-10834DCD3D1D}">
      <dgm:prSet/>
      <dgm:spPr/>
      <dgm:t>
        <a:bodyPr/>
        <a:lstStyle/>
        <a:p>
          <a:endParaRPr lang="en-US"/>
        </a:p>
      </dgm:t>
    </dgm:pt>
    <dgm:pt modelId="{6C6C1F87-E2C5-4730-96EE-DB921F89FCA2}">
      <dgm:prSet/>
      <dgm:spPr/>
      <dgm:t>
        <a:bodyPr/>
        <a:lstStyle/>
        <a:p>
          <a:r>
            <a:rPr lang="en-US" b="1" dirty="0"/>
            <a:t>Model Training</a:t>
          </a:r>
          <a:r>
            <a:rPr lang="en-US" dirty="0"/>
            <a:t> </a:t>
          </a:r>
        </a:p>
      </dgm:t>
    </dgm:pt>
    <dgm:pt modelId="{91904FBF-58C6-47A7-93EE-A5656C7B8AEC}" type="parTrans" cxnId="{5F7556F8-3682-42FA-BF5B-E1693D448FDC}">
      <dgm:prSet/>
      <dgm:spPr/>
      <dgm:t>
        <a:bodyPr/>
        <a:lstStyle/>
        <a:p>
          <a:endParaRPr lang="en-US"/>
        </a:p>
      </dgm:t>
    </dgm:pt>
    <dgm:pt modelId="{E29F8BE7-12E7-4223-BC89-AC027CC1C3EF}" type="sibTrans" cxnId="{5F7556F8-3682-42FA-BF5B-E1693D448FDC}">
      <dgm:prSet/>
      <dgm:spPr/>
      <dgm:t>
        <a:bodyPr/>
        <a:lstStyle/>
        <a:p>
          <a:endParaRPr lang="en-US"/>
        </a:p>
      </dgm:t>
    </dgm:pt>
    <dgm:pt modelId="{E84DF5CA-4D6F-41F7-A0AF-765B99764EE1}">
      <dgm:prSet/>
      <dgm:spPr/>
      <dgm:t>
        <a:bodyPr/>
        <a:lstStyle/>
        <a:p>
          <a:r>
            <a:rPr lang="en-US" b="1" dirty="0"/>
            <a:t>Model architecture</a:t>
          </a:r>
        </a:p>
      </dgm:t>
    </dgm:pt>
    <dgm:pt modelId="{98BA5BCF-E236-47F0-8E40-EB08F273AF8C}" type="parTrans" cxnId="{745DF885-405B-47D7-9856-4AD958D7F839}">
      <dgm:prSet/>
      <dgm:spPr/>
      <dgm:t>
        <a:bodyPr/>
        <a:lstStyle/>
        <a:p>
          <a:endParaRPr lang="en-IL"/>
        </a:p>
      </dgm:t>
    </dgm:pt>
    <dgm:pt modelId="{25C7A7B9-6812-4B24-B06C-9B90B0173CFA}" type="sibTrans" cxnId="{745DF885-405B-47D7-9856-4AD958D7F839}">
      <dgm:prSet/>
      <dgm:spPr/>
      <dgm:t>
        <a:bodyPr/>
        <a:lstStyle/>
        <a:p>
          <a:endParaRPr lang="en-IL"/>
        </a:p>
      </dgm:t>
    </dgm:pt>
    <dgm:pt modelId="{AA06E6F5-ECA5-4C6E-B6B2-BA639CEFA3EE}" type="pres">
      <dgm:prSet presAssocID="{3114D3EC-FF6D-4786-867A-7D734443A6B9}" presName="Name0" presStyleCnt="0">
        <dgm:presLayoutVars>
          <dgm:chMax val="7"/>
          <dgm:chPref val="7"/>
          <dgm:dir/>
        </dgm:presLayoutVars>
      </dgm:prSet>
      <dgm:spPr/>
    </dgm:pt>
    <dgm:pt modelId="{8BB702F9-94CC-4BE6-80C4-BA1FBA5A90E9}" type="pres">
      <dgm:prSet presAssocID="{3114D3EC-FF6D-4786-867A-7D734443A6B9}" presName="Name1" presStyleCnt="0"/>
      <dgm:spPr/>
    </dgm:pt>
    <dgm:pt modelId="{C44E9A89-911E-49B2-A3BF-3511F7CC32CA}" type="pres">
      <dgm:prSet presAssocID="{3114D3EC-FF6D-4786-867A-7D734443A6B9}" presName="cycle" presStyleCnt="0"/>
      <dgm:spPr/>
    </dgm:pt>
    <dgm:pt modelId="{1A0DA6BA-1C0C-4469-BBCF-C47BF337E09D}" type="pres">
      <dgm:prSet presAssocID="{3114D3EC-FF6D-4786-867A-7D734443A6B9}" presName="srcNode" presStyleLbl="node1" presStyleIdx="0" presStyleCnt="3"/>
      <dgm:spPr/>
    </dgm:pt>
    <dgm:pt modelId="{3EA0B5DA-BE7E-49E7-9D85-52F42F6FE0FD}" type="pres">
      <dgm:prSet presAssocID="{3114D3EC-FF6D-4786-867A-7D734443A6B9}" presName="conn" presStyleLbl="parChTrans1D2" presStyleIdx="0" presStyleCnt="1"/>
      <dgm:spPr/>
    </dgm:pt>
    <dgm:pt modelId="{4CED7EBA-DED8-4947-826B-10FBCC87DCDB}" type="pres">
      <dgm:prSet presAssocID="{3114D3EC-FF6D-4786-867A-7D734443A6B9}" presName="extraNode" presStyleLbl="node1" presStyleIdx="0" presStyleCnt="3"/>
      <dgm:spPr/>
    </dgm:pt>
    <dgm:pt modelId="{4A4D0D74-772F-45FC-9684-4685117BC0A1}" type="pres">
      <dgm:prSet presAssocID="{3114D3EC-FF6D-4786-867A-7D734443A6B9}" presName="dstNode" presStyleLbl="node1" presStyleIdx="0" presStyleCnt="3"/>
      <dgm:spPr/>
    </dgm:pt>
    <dgm:pt modelId="{7B543382-8271-40CB-8C4C-98948D951612}" type="pres">
      <dgm:prSet presAssocID="{3FDBD40F-5798-4CFC-BDC8-AE1D827C08C9}" presName="text_1" presStyleLbl="node1" presStyleIdx="0" presStyleCnt="3">
        <dgm:presLayoutVars>
          <dgm:bulletEnabled val="1"/>
        </dgm:presLayoutVars>
      </dgm:prSet>
      <dgm:spPr/>
    </dgm:pt>
    <dgm:pt modelId="{BC283A8A-A040-4671-BF33-87C8527942C6}" type="pres">
      <dgm:prSet presAssocID="{3FDBD40F-5798-4CFC-BDC8-AE1D827C08C9}" presName="accent_1" presStyleCnt="0"/>
      <dgm:spPr/>
    </dgm:pt>
    <dgm:pt modelId="{B02F9687-CF83-4758-A735-71C13A6A03C5}" type="pres">
      <dgm:prSet presAssocID="{3FDBD40F-5798-4CFC-BDC8-AE1D827C08C9}" presName="accentRepeatNode" presStyleLbl="solidFgAcc1" presStyleIdx="0" presStyleCnt="3"/>
      <dgm:spPr/>
    </dgm:pt>
    <dgm:pt modelId="{825337BF-7A04-4D57-95C5-BD683C38B0E0}" type="pres">
      <dgm:prSet presAssocID="{E84DF5CA-4D6F-41F7-A0AF-765B99764EE1}" presName="text_2" presStyleLbl="node1" presStyleIdx="1" presStyleCnt="3">
        <dgm:presLayoutVars>
          <dgm:bulletEnabled val="1"/>
        </dgm:presLayoutVars>
      </dgm:prSet>
      <dgm:spPr/>
    </dgm:pt>
    <dgm:pt modelId="{C58DEDDF-1997-4DFC-9068-3E2933B1E6C8}" type="pres">
      <dgm:prSet presAssocID="{E84DF5CA-4D6F-41F7-A0AF-765B99764EE1}" presName="accent_2" presStyleCnt="0"/>
      <dgm:spPr/>
    </dgm:pt>
    <dgm:pt modelId="{E7F79A91-3BAE-4B2B-9F87-F782FBEC1E4C}" type="pres">
      <dgm:prSet presAssocID="{E84DF5CA-4D6F-41F7-A0AF-765B99764EE1}" presName="accentRepeatNode" presStyleLbl="solidFgAcc1" presStyleIdx="1" presStyleCnt="3"/>
      <dgm:spPr/>
    </dgm:pt>
    <dgm:pt modelId="{77D37ADC-1827-4E02-945D-C45C0CD878A3}" type="pres">
      <dgm:prSet presAssocID="{6C6C1F87-E2C5-4730-96EE-DB921F89FCA2}" presName="text_3" presStyleLbl="node1" presStyleIdx="2" presStyleCnt="3">
        <dgm:presLayoutVars>
          <dgm:bulletEnabled val="1"/>
        </dgm:presLayoutVars>
      </dgm:prSet>
      <dgm:spPr/>
    </dgm:pt>
    <dgm:pt modelId="{DA94B042-CF68-40BB-9C31-6360A921C8CB}" type="pres">
      <dgm:prSet presAssocID="{6C6C1F87-E2C5-4730-96EE-DB921F89FCA2}" presName="accent_3" presStyleCnt="0"/>
      <dgm:spPr/>
    </dgm:pt>
    <dgm:pt modelId="{39570470-4581-411A-873E-06B67F94B68E}" type="pres">
      <dgm:prSet presAssocID="{6C6C1F87-E2C5-4730-96EE-DB921F89FCA2}" presName="accentRepeatNode" presStyleLbl="solidFgAcc1" presStyleIdx="2" presStyleCnt="3"/>
      <dgm:spPr/>
    </dgm:pt>
  </dgm:ptLst>
  <dgm:cxnLst>
    <dgm:cxn modelId="{B6CAAA4B-F68D-4C89-9C7B-10834DCD3D1D}" srcId="{3114D3EC-FF6D-4786-867A-7D734443A6B9}" destId="{3FDBD40F-5798-4CFC-BDC8-AE1D827C08C9}" srcOrd="0" destOrd="0" parTransId="{BA1C7D13-D0E8-42AF-B071-6C1F56E87206}" sibTransId="{13BA4CEF-5643-4C0B-AEBB-4C3DECC7BFF3}"/>
    <dgm:cxn modelId="{745DF885-405B-47D7-9856-4AD958D7F839}" srcId="{3114D3EC-FF6D-4786-867A-7D734443A6B9}" destId="{E84DF5CA-4D6F-41F7-A0AF-765B99764EE1}" srcOrd="1" destOrd="0" parTransId="{98BA5BCF-E236-47F0-8E40-EB08F273AF8C}" sibTransId="{25C7A7B9-6812-4B24-B06C-9B90B0173CFA}"/>
    <dgm:cxn modelId="{6153F8AD-6CD9-480A-8CFF-24E55DD0160D}" type="presOf" srcId="{3114D3EC-FF6D-4786-867A-7D734443A6B9}" destId="{AA06E6F5-ECA5-4C6E-B6B2-BA639CEFA3EE}" srcOrd="0" destOrd="0" presId="urn:microsoft.com/office/officeart/2008/layout/VerticalCurvedList"/>
    <dgm:cxn modelId="{5C119EC8-91A1-4D23-878E-672048041FFD}" type="presOf" srcId="{13BA4CEF-5643-4C0B-AEBB-4C3DECC7BFF3}" destId="{3EA0B5DA-BE7E-49E7-9D85-52F42F6FE0FD}" srcOrd="0" destOrd="0" presId="urn:microsoft.com/office/officeart/2008/layout/VerticalCurvedList"/>
    <dgm:cxn modelId="{C4D6DDCC-0CE1-4218-B203-BA5BA51E3423}" type="presOf" srcId="{3FDBD40F-5798-4CFC-BDC8-AE1D827C08C9}" destId="{7B543382-8271-40CB-8C4C-98948D951612}" srcOrd="0" destOrd="0" presId="urn:microsoft.com/office/officeart/2008/layout/VerticalCurvedList"/>
    <dgm:cxn modelId="{6697D7F2-4A68-4DDA-AB8D-4B8E6B24D86E}" type="presOf" srcId="{6C6C1F87-E2C5-4730-96EE-DB921F89FCA2}" destId="{77D37ADC-1827-4E02-945D-C45C0CD878A3}" srcOrd="0" destOrd="0" presId="urn:microsoft.com/office/officeart/2008/layout/VerticalCurvedList"/>
    <dgm:cxn modelId="{5F7556F8-3682-42FA-BF5B-E1693D448FDC}" srcId="{3114D3EC-FF6D-4786-867A-7D734443A6B9}" destId="{6C6C1F87-E2C5-4730-96EE-DB921F89FCA2}" srcOrd="2" destOrd="0" parTransId="{91904FBF-58C6-47A7-93EE-A5656C7B8AEC}" sibTransId="{E29F8BE7-12E7-4223-BC89-AC027CC1C3EF}"/>
    <dgm:cxn modelId="{C18254FB-E8BA-497F-83FF-26D54A6F1C77}" type="presOf" srcId="{E84DF5CA-4D6F-41F7-A0AF-765B99764EE1}" destId="{825337BF-7A04-4D57-95C5-BD683C38B0E0}" srcOrd="0" destOrd="0" presId="urn:microsoft.com/office/officeart/2008/layout/VerticalCurvedList"/>
    <dgm:cxn modelId="{9C75CF83-3E12-4130-8329-3AF5F9CB8356}" type="presParOf" srcId="{AA06E6F5-ECA5-4C6E-B6B2-BA639CEFA3EE}" destId="{8BB702F9-94CC-4BE6-80C4-BA1FBA5A90E9}" srcOrd="0" destOrd="0" presId="urn:microsoft.com/office/officeart/2008/layout/VerticalCurvedList"/>
    <dgm:cxn modelId="{2A678339-3345-46F2-BE62-8BC10A839760}" type="presParOf" srcId="{8BB702F9-94CC-4BE6-80C4-BA1FBA5A90E9}" destId="{C44E9A89-911E-49B2-A3BF-3511F7CC32CA}" srcOrd="0" destOrd="0" presId="urn:microsoft.com/office/officeart/2008/layout/VerticalCurvedList"/>
    <dgm:cxn modelId="{CFBFC2C8-C1A9-4303-AB16-2EEDCF49F4AD}" type="presParOf" srcId="{C44E9A89-911E-49B2-A3BF-3511F7CC32CA}" destId="{1A0DA6BA-1C0C-4469-BBCF-C47BF337E09D}" srcOrd="0" destOrd="0" presId="urn:microsoft.com/office/officeart/2008/layout/VerticalCurvedList"/>
    <dgm:cxn modelId="{364C576D-8AA2-4E7F-BDBD-59C0B89A7498}" type="presParOf" srcId="{C44E9A89-911E-49B2-A3BF-3511F7CC32CA}" destId="{3EA0B5DA-BE7E-49E7-9D85-52F42F6FE0FD}" srcOrd="1" destOrd="0" presId="urn:microsoft.com/office/officeart/2008/layout/VerticalCurvedList"/>
    <dgm:cxn modelId="{1A6F2CBE-5668-4893-A0E2-7651B8EE3291}" type="presParOf" srcId="{C44E9A89-911E-49B2-A3BF-3511F7CC32CA}" destId="{4CED7EBA-DED8-4947-826B-10FBCC87DCDB}" srcOrd="2" destOrd="0" presId="urn:microsoft.com/office/officeart/2008/layout/VerticalCurvedList"/>
    <dgm:cxn modelId="{7923BF76-0F24-40B2-8C19-D032C3711B12}" type="presParOf" srcId="{C44E9A89-911E-49B2-A3BF-3511F7CC32CA}" destId="{4A4D0D74-772F-45FC-9684-4685117BC0A1}" srcOrd="3" destOrd="0" presId="urn:microsoft.com/office/officeart/2008/layout/VerticalCurvedList"/>
    <dgm:cxn modelId="{2A8FB6FB-7605-4409-B9E6-B4942A4CA41A}" type="presParOf" srcId="{8BB702F9-94CC-4BE6-80C4-BA1FBA5A90E9}" destId="{7B543382-8271-40CB-8C4C-98948D951612}" srcOrd="1" destOrd="0" presId="urn:microsoft.com/office/officeart/2008/layout/VerticalCurvedList"/>
    <dgm:cxn modelId="{A75EDDD1-F3EE-4FD5-8C87-0EA1F381508A}" type="presParOf" srcId="{8BB702F9-94CC-4BE6-80C4-BA1FBA5A90E9}" destId="{BC283A8A-A040-4671-BF33-87C8527942C6}" srcOrd="2" destOrd="0" presId="urn:microsoft.com/office/officeart/2008/layout/VerticalCurvedList"/>
    <dgm:cxn modelId="{68215EAA-4800-429F-9B2E-73E0F18EBE83}" type="presParOf" srcId="{BC283A8A-A040-4671-BF33-87C8527942C6}" destId="{B02F9687-CF83-4758-A735-71C13A6A03C5}" srcOrd="0" destOrd="0" presId="urn:microsoft.com/office/officeart/2008/layout/VerticalCurvedList"/>
    <dgm:cxn modelId="{DEF94923-9713-4A6A-B3A2-F732173797EC}" type="presParOf" srcId="{8BB702F9-94CC-4BE6-80C4-BA1FBA5A90E9}" destId="{825337BF-7A04-4D57-95C5-BD683C38B0E0}" srcOrd="3" destOrd="0" presId="urn:microsoft.com/office/officeart/2008/layout/VerticalCurvedList"/>
    <dgm:cxn modelId="{84850762-7919-4480-A685-040A852C9E32}" type="presParOf" srcId="{8BB702F9-94CC-4BE6-80C4-BA1FBA5A90E9}" destId="{C58DEDDF-1997-4DFC-9068-3E2933B1E6C8}" srcOrd="4" destOrd="0" presId="urn:microsoft.com/office/officeart/2008/layout/VerticalCurvedList"/>
    <dgm:cxn modelId="{E94BFAC5-7FD3-459A-9C29-27A0F48AA566}" type="presParOf" srcId="{C58DEDDF-1997-4DFC-9068-3E2933B1E6C8}" destId="{E7F79A91-3BAE-4B2B-9F87-F782FBEC1E4C}" srcOrd="0" destOrd="0" presId="urn:microsoft.com/office/officeart/2008/layout/VerticalCurvedList"/>
    <dgm:cxn modelId="{4FC8E137-6B52-4867-950E-8FBFAF7AD0D1}" type="presParOf" srcId="{8BB702F9-94CC-4BE6-80C4-BA1FBA5A90E9}" destId="{77D37ADC-1827-4E02-945D-C45C0CD878A3}" srcOrd="5" destOrd="0" presId="urn:microsoft.com/office/officeart/2008/layout/VerticalCurvedList"/>
    <dgm:cxn modelId="{257261E7-7D05-4638-AA56-48082F3B8CEA}" type="presParOf" srcId="{8BB702F9-94CC-4BE6-80C4-BA1FBA5A90E9}" destId="{DA94B042-CF68-40BB-9C31-6360A921C8CB}" srcOrd="6" destOrd="0" presId="urn:microsoft.com/office/officeart/2008/layout/VerticalCurvedList"/>
    <dgm:cxn modelId="{41757EA2-9BFE-4483-BC37-FA224039F799}" type="presParOf" srcId="{DA94B042-CF68-40BB-9C31-6360A921C8CB}" destId="{39570470-4581-411A-873E-06B67F94B6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9B80B0-CE57-4436-B25A-D889789F2A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L"/>
        </a:p>
      </dgm:t>
    </dgm:pt>
    <dgm:pt modelId="{E7327E14-DA02-4180-A4AF-448AB3D6E67F}">
      <dgm:prSet/>
      <dgm:spPr/>
      <dgm:t>
        <a:bodyPr/>
        <a:lstStyle/>
        <a:p>
          <a:r>
            <a:rPr lang="en-IL" b="1" i="0" baseline="0" dirty="0"/>
            <a:t>Hidden Layers:</a:t>
          </a:r>
          <a:endParaRPr lang="en-IL" b="1" dirty="0"/>
        </a:p>
      </dgm:t>
    </dgm:pt>
    <dgm:pt modelId="{BD4A7A29-E407-41FB-94E4-478D672B2E56}" type="parTrans" cxnId="{DD34988B-244A-45DF-984B-26B6F581B2AB}">
      <dgm:prSet/>
      <dgm:spPr/>
      <dgm:t>
        <a:bodyPr/>
        <a:lstStyle/>
        <a:p>
          <a:endParaRPr lang="en-IL"/>
        </a:p>
      </dgm:t>
    </dgm:pt>
    <dgm:pt modelId="{13FAD1A9-9D85-41AA-AC11-4411BC7068EA}" type="sibTrans" cxnId="{DD34988B-244A-45DF-984B-26B6F581B2AB}">
      <dgm:prSet/>
      <dgm:spPr/>
      <dgm:t>
        <a:bodyPr/>
        <a:lstStyle/>
        <a:p>
          <a:endParaRPr lang="en-IL"/>
        </a:p>
      </dgm:t>
    </dgm:pt>
    <dgm:pt modelId="{D8AC6CB4-C6F6-41C9-8D92-D8034851C55B}">
      <dgm:prSet/>
      <dgm:spPr/>
      <dgm:t>
        <a:bodyPr/>
        <a:lstStyle/>
        <a:p>
          <a:r>
            <a:rPr lang="en-IL" b="0" i="0" baseline="0"/>
            <a:t>3 Fully Connected Layers (512 → 256 → 128 units).</a:t>
          </a:r>
          <a:endParaRPr lang="en-IL"/>
        </a:p>
      </dgm:t>
    </dgm:pt>
    <dgm:pt modelId="{52D4C499-24A9-4079-A87C-D34FD799B82B}" type="parTrans" cxnId="{3BDC2146-5B43-461E-ADBC-325E859C39DC}">
      <dgm:prSet/>
      <dgm:spPr/>
      <dgm:t>
        <a:bodyPr/>
        <a:lstStyle/>
        <a:p>
          <a:endParaRPr lang="en-IL"/>
        </a:p>
      </dgm:t>
    </dgm:pt>
    <dgm:pt modelId="{79F77B68-65A7-4A9E-97A7-AD8A72CB214C}" type="sibTrans" cxnId="{3BDC2146-5B43-461E-ADBC-325E859C39DC}">
      <dgm:prSet/>
      <dgm:spPr/>
      <dgm:t>
        <a:bodyPr/>
        <a:lstStyle/>
        <a:p>
          <a:endParaRPr lang="en-IL"/>
        </a:p>
      </dgm:t>
    </dgm:pt>
    <dgm:pt modelId="{E8EAFB94-16B5-4F41-89CB-06ECACAA4504}">
      <dgm:prSet/>
      <dgm:spPr/>
      <dgm:t>
        <a:bodyPr/>
        <a:lstStyle/>
        <a:p>
          <a:r>
            <a:rPr lang="en-IL" b="0" i="0" baseline="0" dirty="0" err="1"/>
            <a:t>ReLU</a:t>
          </a:r>
          <a:r>
            <a:rPr lang="en-IL" b="0" i="0" baseline="0" dirty="0"/>
            <a:t> activation for non-linearity.</a:t>
          </a:r>
          <a:endParaRPr lang="en-IL" dirty="0"/>
        </a:p>
      </dgm:t>
    </dgm:pt>
    <dgm:pt modelId="{91FB4FCB-406B-4817-A1E0-F207041EFA46}" type="parTrans" cxnId="{1C0EA474-8DDD-40EF-BEBC-A8B155249CE1}">
      <dgm:prSet/>
      <dgm:spPr/>
      <dgm:t>
        <a:bodyPr/>
        <a:lstStyle/>
        <a:p>
          <a:endParaRPr lang="en-IL"/>
        </a:p>
      </dgm:t>
    </dgm:pt>
    <dgm:pt modelId="{0820B0EA-4D47-47D4-878F-63E4019ABD37}" type="sibTrans" cxnId="{1C0EA474-8DDD-40EF-BEBC-A8B155249CE1}">
      <dgm:prSet/>
      <dgm:spPr/>
      <dgm:t>
        <a:bodyPr/>
        <a:lstStyle/>
        <a:p>
          <a:endParaRPr lang="en-IL"/>
        </a:p>
      </dgm:t>
    </dgm:pt>
    <dgm:pt modelId="{87317C84-A913-46D7-BAA6-83680A925FAD}">
      <dgm:prSet/>
      <dgm:spPr/>
      <dgm:t>
        <a:bodyPr/>
        <a:lstStyle/>
        <a:p>
          <a:r>
            <a:rPr lang="en-IL" b="1" i="0" baseline="0"/>
            <a:t>Regularization:</a:t>
          </a:r>
          <a:endParaRPr lang="en-IL"/>
        </a:p>
      </dgm:t>
    </dgm:pt>
    <dgm:pt modelId="{BD4CAA3C-519B-4D8A-B0E0-5822D3009B07}" type="parTrans" cxnId="{6A2F5ADE-81FF-4FCF-AC22-81F44C1F99CA}">
      <dgm:prSet/>
      <dgm:spPr/>
      <dgm:t>
        <a:bodyPr/>
        <a:lstStyle/>
        <a:p>
          <a:endParaRPr lang="en-IL"/>
        </a:p>
      </dgm:t>
    </dgm:pt>
    <dgm:pt modelId="{45E68A21-64C1-4897-ADDF-28ACC764753F}" type="sibTrans" cxnId="{6A2F5ADE-81FF-4FCF-AC22-81F44C1F99CA}">
      <dgm:prSet/>
      <dgm:spPr/>
      <dgm:t>
        <a:bodyPr/>
        <a:lstStyle/>
        <a:p>
          <a:endParaRPr lang="en-IL"/>
        </a:p>
      </dgm:t>
    </dgm:pt>
    <dgm:pt modelId="{AEAEC071-E5D6-4F74-9AF3-AEB4A361F7B2}">
      <dgm:prSet/>
      <dgm:spPr/>
      <dgm:t>
        <a:bodyPr/>
        <a:lstStyle/>
        <a:p>
          <a:r>
            <a:rPr lang="en-IL" b="0" i="0" baseline="0"/>
            <a:t>Dropout (50% for input, 20% for hidden layers).</a:t>
          </a:r>
          <a:endParaRPr lang="en-IL"/>
        </a:p>
      </dgm:t>
    </dgm:pt>
    <dgm:pt modelId="{74965EF3-788C-467F-954C-A2A700D5AA74}" type="parTrans" cxnId="{39D8ECFA-CC2B-4CC7-AED2-6C51A2DB2850}">
      <dgm:prSet/>
      <dgm:spPr/>
      <dgm:t>
        <a:bodyPr/>
        <a:lstStyle/>
        <a:p>
          <a:endParaRPr lang="en-IL"/>
        </a:p>
      </dgm:t>
    </dgm:pt>
    <dgm:pt modelId="{10B2C271-BFE4-41DA-8CE2-DA780A8B864B}" type="sibTrans" cxnId="{39D8ECFA-CC2B-4CC7-AED2-6C51A2DB2850}">
      <dgm:prSet/>
      <dgm:spPr/>
      <dgm:t>
        <a:bodyPr/>
        <a:lstStyle/>
        <a:p>
          <a:endParaRPr lang="en-IL"/>
        </a:p>
      </dgm:t>
    </dgm:pt>
    <dgm:pt modelId="{0E85EA78-ECFA-4C43-BA53-F380E105F378}">
      <dgm:prSet/>
      <dgm:spPr/>
      <dgm:t>
        <a:bodyPr/>
        <a:lstStyle/>
        <a:p>
          <a:r>
            <a:rPr lang="en-IL" b="0" i="0" baseline="0"/>
            <a:t>Layer normalization for stable training.</a:t>
          </a:r>
          <a:endParaRPr lang="en-IL"/>
        </a:p>
      </dgm:t>
    </dgm:pt>
    <dgm:pt modelId="{AAFA06D2-E1D0-428B-86CF-B4D7D31639B0}" type="parTrans" cxnId="{A8C257AD-FB73-4AFF-8497-78C51EC9CA0C}">
      <dgm:prSet/>
      <dgm:spPr/>
      <dgm:t>
        <a:bodyPr/>
        <a:lstStyle/>
        <a:p>
          <a:endParaRPr lang="en-IL"/>
        </a:p>
      </dgm:t>
    </dgm:pt>
    <dgm:pt modelId="{57A485B8-F2B3-4620-99BF-8A404E19414F}" type="sibTrans" cxnId="{A8C257AD-FB73-4AFF-8497-78C51EC9CA0C}">
      <dgm:prSet/>
      <dgm:spPr/>
      <dgm:t>
        <a:bodyPr/>
        <a:lstStyle/>
        <a:p>
          <a:endParaRPr lang="en-IL"/>
        </a:p>
      </dgm:t>
    </dgm:pt>
    <dgm:pt modelId="{81E10FA2-D476-444F-9F13-12F75C369864}">
      <dgm:prSet/>
      <dgm:spPr/>
      <dgm:t>
        <a:bodyPr/>
        <a:lstStyle/>
        <a:p>
          <a:r>
            <a:rPr lang="en-IL" b="1" i="0" baseline="0"/>
            <a:t>Output Layer:</a:t>
          </a:r>
          <a:r>
            <a:rPr lang="en-IL" b="0" i="0" baseline="0"/>
            <a:t> </a:t>
          </a:r>
          <a:endParaRPr lang="en-IL"/>
        </a:p>
      </dgm:t>
    </dgm:pt>
    <dgm:pt modelId="{BD4DC71B-9810-479F-8433-EFE4C46098C5}" type="parTrans" cxnId="{4AAAF753-3194-4411-A73E-63B88EE27C23}">
      <dgm:prSet/>
      <dgm:spPr/>
      <dgm:t>
        <a:bodyPr/>
        <a:lstStyle/>
        <a:p>
          <a:endParaRPr lang="en-IL"/>
        </a:p>
      </dgm:t>
    </dgm:pt>
    <dgm:pt modelId="{0E6BC31D-3D37-4C02-96EA-29AA8EE135C3}" type="sibTrans" cxnId="{4AAAF753-3194-4411-A73E-63B88EE27C23}">
      <dgm:prSet/>
      <dgm:spPr/>
      <dgm:t>
        <a:bodyPr/>
        <a:lstStyle/>
        <a:p>
          <a:endParaRPr lang="en-IL"/>
        </a:p>
      </dgm:t>
    </dgm:pt>
    <dgm:pt modelId="{ECDE0F13-BD5B-43A4-BDB4-A9A970D7AE6E}">
      <dgm:prSet/>
      <dgm:spPr/>
      <dgm:t>
        <a:bodyPr/>
        <a:lstStyle/>
        <a:p>
          <a:r>
            <a:rPr lang="en-IL" b="0" i="0" baseline="0"/>
            <a:t>Sigmoid activation for binary classification </a:t>
          </a:r>
          <a:endParaRPr lang="en-IL"/>
        </a:p>
      </dgm:t>
    </dgm:pt>
    <dgm:pt modelId="{9B9F6328-DEAD-4C85-83F7-375DDFFAF59F}" type="parTrans" cxnId="{C2F4F309-F899-4100-BDD0-A6D0437F0B31}">
      <dgm:prSet/>
      <dgm:spPr/>
      <dgm:t>
        <a:bodyPr/>
        <a:lstStyle/>
        <a:p>
          <a:endParaRPr lang="en-IL"/>
        </a:p>
      </dgm:t>
    </dgm:pt>
    <dgm:pt modelId="{71E2849D-C793-48C1-82DC-418A3021D12B}" type="sibTrans" cxnId="{C2F4F309-F899-4100-BDD0-A6D0437F0B31}">
      <dgm:prSet/>
      <dgm:spPr/>
      <dgm:t>
        <a:bodyPr/>
        <a:lstStyle/>
        <a:p>
          <a:endParaRPr lang="en-IL"/>
        </a:p>
      </dgm:t>
    </dgm:pt>
    <dgm:pt modelId="{0FFA0501-713F-4F07-8BD1-32BC37460244}" type="pres">
      <dgm:prSet presAssocID="{7F9B80B0-CE57-4436-B25A-D889789F2A10}" presName="linear" presStyleCnt="0">
        <dgm:presLayoutVars>
          <dgm:dir/>
          <dgm:animLvl val="lvl"/>
          <dgm:resizeHandles val="exact"/>
        </dgm:presLayoutVars>
      </dgm:prSet>
      <dgm:spPr/>
    </dgm:pt>
    <dgm:pt modelId="{3E5B2ACD-8F96-411E-B648-5A7E53696A5E}" type="pres">
      <dgm:prSet presAssocID="{E7327E14-DA02-4180-A4AF-448AB3D6E67F}" presName="parentLin" presStyleCnt="0"/>
      <dgm:spPr/>
    </dgm:pt>
    <dgm:pt modelId="{012B9091-0806-460C-B1CD-BB9250117682}" type="pres">
      <dgm:prSet presAssocID="{E7327E14-DA02-4180-A4AF-448AB3D6E67F}" presName="parentLeftMargin" presStyleLbl="node1" presStyleIdx="0" presStyleCnt="3"/>
      <dgm:spPr/>
    </dgm:pt>
    <dgm:pt modelId="{AC2C4400-A7FA-4EF6-8AED-573B6C85519C}" type="pres">
      <dgm:prSet presAssocID="{E7327E14-DA02-4180-A4AF-448AB3D6E6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7C7AD1-2D9B-4105-956F-69870AB75358}" type="pres">
      <dgm:prSet presAssocID="{E7327E14-DA02-4180-A4AF-448AB3D6E67F}" presName="negativeSpace" presStyleCnt="0"/>
      <dgm:spPr/>
    </dgm:pt>
    <dgm:pt modelId="{DEFDA830-B53E-4688-815E-309EF02B9A0F}" type="pres">
      <dgm:prSet presAssocID="{E7327E14-DA02-4180-A4AF-448AB3D6E67F}" presName="childText" presStyleLbl="conFgAcc1" presStyleIdx="0" presStyleCnt="3">
        <dgm:presLayoutVars>
          <dgm:bulletEnabled val="1"/>
        </dgm:presLayoutVars>
      </dgm:prSet>
      <dgm:spPr/>
    </dgm:pt>
    <dgm:pt modelId="{A2DC9DC1-FFAE-4CDB-B50D-7917B432B587}" type="pres">
      <dgm:prSet presAssocID="{13FAD1A9-9D85-41AA-AC11-4411BC7068EA}" presName="spaceBetweenRectangles" presStyleCnt="0"/>
      <dgm:spPr/>
    </dgm:pt>
    <dgm:pt modelId="{7A8AFFC5-D0A5-4804-B8D9-7913C578C6E7}" type="pres">
      <dgm:prSet presAssocID="{87317C84-A913-46D7-BAA6-83680A925FAD}" presName="parentLin" presStyleCnt="0"/>
      <dgm:spPr/>
    </dgm:pt>
    <dgm:pt modelId="{F290FFF8-AE37-4CFF-9657-A33BB3EA2F18}" type="pres">
      <dgm:prSet presAssocID="{87317C84-A913-46D7-BAA6-83680A925FAD}" presName="parentLeftMargin" presStyleLbl="node1" presStyleIdx="0" presStyleCnt="3"/>
      <dgm:spPr/>
    </dgm:pt>
    <dgm:pt modelId="{7868ACE8-27DA-4BA2-9B2A-F7E43DF0598F}" type="pres">
      <dgm:prSet presAssocID="{87317C84-A913-46D7-BAA6-83680A925F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0DEAC9-E31A-4F3D-8CBE-5354EBD70847}" type="pres">
      <dgm:prSet presAssocID="{87317C84-A913-46D7-BAA6-83680A925FAD}" presName="negativeSpace" presStyleCnt="0"/>
      <dgm:spPr/>
    </dgm:pt>
    <dgm:pt modelId="{2D4A91F4-0F88-416C-900B-E60B2D16871B}" type="pres">
      <dgm:prSet presAssocID="{87317C84-A913-46D7-BAA6-83680A925FAD}" presName="childText" presStyleLbl="conFgAcc1" presStyleIdx="1" presStyleCnt="3">
        <dgm:presLayoutVars>
          <dgm:bulletEnabled val="1"/>
        </dgm:presLayoutVars>
      </dgm:prSet>
      <dgm:spPr/>
    </dgm:pt>
    <dgm:pt modelId="{45294B11-A3B4-4CB4-B23D-955CB36EE23A}" type="pres">
      <dgm:prSet presAssocID="{45E68A21-64C1-4897-ADDF-28ACC764753F}" presName="spaceBetweenRectangles" presStyleCnt="0"/>
      <dgm:spPr/>
    </dgm:pt>
    <dgm:pt modelId="{BFE3BE93-0742-4C2A-AA19-BB70A1C86518}" type="pres">
      <dgm:prSet presAssocID="{81E10FA2-D476-444F-9F13-12F75C369864}" presName="parentLin" presStyleCnt="0"/>
      <dgm:spPr/>
    </dgm:pt>
    <dgm:pt modelId="{CE92130D-A0E6-42B9-86C7-2EF796750A43}" type="pres">
      <dgm:prSet presAssocID="{81E10FA2-D476-444F-9F13-12F75C369864}" presName="parentLeftMargin" presStyleLbl="node1" presStyleIdx="1" presStyleCnt="3"/>
      <dgm:spPr/>
    </dgm:pt>
    <dgm:pt modelId="{D2BD0D50-90E5-4D3F-B59F-B86DD77C704E}" type="pres">
      <dgm:prSet presAssocID="{81E10FA2-D476-444F-9F13-12F75C3698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873663-E8DE-4CC5-858E-D27EBDEE5768}" type="pres">
      <dgm:prSet presAssocID="{81E10FA2-D476-444F-9F13-12F75C369864}" presName="negativeSpace" presStyleCnt="0"/>
      <dgm:spPr/>
    </dgm:pt>
    <dgm:pt modelId="{2688586B-4D29-42E8-9D6E-B695828ED87E}" type="pres">
      <dgm:prSet presAssocID="{81E10FA2-D476-444F-9F13-12F75C3698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068A02-D025-466E-B8B5-5FBECE97A60A}" type="presOf" srcId="{ECDE0F13-BD5B-43A4-BDB4-A9A970D7AE6E}" destId="{2688586B-4D29-42E8-9D6E-B695828ED87E}" srcOrd="0" destOrd="0" presId="urn:microsoft.com/office/officeart/2005/8/layout/list1"/>
    <dgm:cxn modelId="{B199A404-41F8-4CC0-B975-F626D7BE1E37}" type="presOf" srcId="{0E85EA78-ECFA-4C43-BA53-F380E105F378}" destId="{2D4A91F4-0F88-416C-900B-E60B2D16871B}" srcOrd="0" destOrd="1" presId="urn:microsoft.com/office/officeart/2005/8/layout/list1"/>
    <dgm:cxn modelId="{C2F4F309-F899-4100-BDD0-A6D0437F0B31}" srcId="{81E10FA2-D476-444F-9F13-12F75C369864}" destId="{ECDE0F13-BD5B-43A4-BDB4-A9A970D7AE6E}" srcOrd="0" destOrd="0" parTransId="{9B9F6328-DEAD-4C85-83F7-375DDFFAF59F}" sibTransId="{71E2849D-C793-48C1-82DC-418A3021D12B}"/>
    <dgm:cxn modelId="{91C40D15-7434-4A2C-AD7D-58CF7B04705A}" type="presOf" srcId="{E8EAFB94-16B5-4F41-89CB-06ECACAA4504}" destId="{DEFDA830-B53E-4688-815E-309EF02B9A0F}" srcOrd="0" destOrd="1" presId="urn:microsoft.com/office/officeart/2005/8/layout/list1"/>
    <dgm:cxn modelId="{B499712F-4F2A-4BF1-9BF6-FF4210E39E87}" type="presOf" srcId="{87317C84-A913-46D7-BAA6-83680A925FAD}" destId="{7868ACE8-27DA-4BA2-9B2A-F7E43DF0598F}" srcOrd="1" destOrd="0" presId="urn:microsoft.com/office/officeart/2005/8/layout/list1"/>
    <dgm:cxn modelId="{A9BA4D36-E393-490F-9058-8C06783901DD}" type="presOf" srcId="{7F9B80B0-CE57-4436-B25A-D889789F2A10}" destId="{0FFA0501-713F-4F07-8BD1-32BC37460244}" srcOrd="0" destOrd="0" presId="urn:microsoft.com/office/officeart/2005/8/layout/list1"/>
    <dgm:cxn modelId="{3BDC2146-5B43-461E-ADBC-325E859C39DC}" srcId="{E7327E14-DA02-4180-A4AF-448AB3D6E67F}" destId="{D8AC6CB4-C6F6-41C9-8D92-D8034851C55B}" srcOrd="0" destOrd="0" parTransId="{52D4C499-24A9-4079-A87C-D34FD799B82B}" sibTransId="{79F77B68-65A7-4A9E-97A7-AD8A72CB214C}"/>
    <dgm:cxn modelId="{4AAAF753-3194-4411-A73E-63B88EE27C23}" srcId="{7F9B80B0-CE57-4436-B25A-D889789F2A10}" destId="{81E10FA2-D476-444F-9F13-12F75C369864}" srcOrd="2" destOrd="0" parTransId="{BD4DC71B-9810-479F-8433-EFE4C46098C5}" sibTransId="{0E6BC31D-3D37-4C02-96EA-29AA8EE135C3}"/>
    <dgm:cxn modelId="{1C0EA474-8DDD-40EF-BEBC-A8B155249CE1}" srcId="{E7327E14-DA02-4180-A4AF-448AB3D6E67F}" destId="{E8EAFB94-16B5-4F41-89CB-06ECACAA4504}" srcOrd="1" destOrd="0" parTransId="{91FB4FCB-406B-4817-A1E0-F207041EFA46}" sibTransId="{0820B0EA-4D47-47D4-878F-63E4019ABD37}"/>
    <dgm:cxn modelId="{BF7DC377-64DA-48D3-BA70-7C952EE31362}" type="presOf" srcId="{81E10FA2-D476-444F-9F13-12F75C369864}" destId="{CE92130D-A0E6-42B9-86C7-2EF796750A43}" srcOrd="0" destOrd="0" presId="urn:microsoft.com/office/officeart/2005/8/layout/list1"/>
    <dgm:cxn modelId="{1400F079-8F96-4532-BACC-DA4910F0CC21}" type="presOf" srcId="{81E10FA2-D476-444F-9F13-12F75C369864}" destId="{D2BD0D50-90E5-4D3F-B59F-B86DD77C704E}" srcOrd="1" destOrd="0" presId="urn:microsoft.com/office/officeart/2005/8/layout/list1"/>
    <dgm:cxn modelId="{6DE9F379-9569-4F4E-87F2-5A99D4717093}" type="presOf" srcId="{E7327E14-DA02-4180-A4AF-448AB3D6E67F}" destId="{012B9091-0806-460C-B1CD-BB9250117682}" srcOrd="0" destOrd="0" presId="urn:microsoft.com/office/officeart/2005/8/layout/list1"/>
    <dgm:cxn modelId="{62EE0785-5F98-4629-8E14-94D0204D40AA}" type="presOf" srcId="{D8AC6CB4-C6F6-41C9-8D92-D8034851C55B}" destId="{DEFDA830-B53E-4688-815E-309EF02B9A0F}" srcOrd="0" destOrd="0" presId="urn:microsoft.com/office/officeart/2005/8/layout/list1"/>
    <dgm:cxn modelId="{DD34988B-244A-45DF-984B-26B6F581B2AB}" srcId="{7F9B80B0-CE57-4436-B25A-D889789F2A10}" destId="{E7327E14-DA02-4180-A4AF-448AB3D6E67F}" srcOrd="0" destOrd="0" parTransId="{BD4A7A29-E407-41FB-94E4-478D672B2E56}" sibTransId="{13FAD1A9-9D85-41AA-AC11-4411BC7068EA}"/>
    <dgm:cxn modelId="{A8C257AD-FB73-4AFF-8497-78C51EC9CA0C}" srcId="{87317C84-A913-46D7-BAA6-83680A925FAD}" destId="{0E85EA78-ECFA-4C43-BA53-F380E105F378}" srcOrd="1" destOrd="0" parTransId="{AAFA06D2-E1D0-428B-86CF-B4D7D31639B0}" sibTransId="{57A485B8-F2B3-4620-99BF-8A404E19414F}"/>
    <dgm:cxn modelId="{624356CE-B1F1-4B29-B08A-568A80125314}" type="presOf" srcId="{AEAEC071-E5D6-4F74-9AF3-AEB4A361F7B2}" destId="{2D4A91F4-0F88-416C-900B-E60B2D16871B}" srcOrd="0" destOrd="0" presId="urn:microsoft.com/office/officeart/2005/8/layout/list1"/>
    <dgm:cxn modelId="{6A2F5ADE-81FF-4FCF-AC22-81F44C1F99CA}" srcId="{7F9B80B0-CE57-4436-B25A-D889789F2A10}" destId="{87317C84-A913-46D7-BAA6-83680A925FAD}" srcOrd="1" destOrd="0" parTransId="{BD4CAA3C-519B-4D8A-B0E0-5822D3009B07}" sibTransId="{45E68A21-64C1-4897-ADDF-28ACC764753F}"/>
    <dgm:cxn modelId="{2B275FEB-B9D0-4985-A6B2-759B41AD9BDF}" type="presOf" srcId="{87317C84-A913-46D7-BAA6-83680A925FAD}" destId="{F290FFF8-AE37-4CFF-9657-A33BB3EA2F18}" srcOrd="0" destOrd="0" presId="urn:microsoft.com/office/officeart/2005/8/layout/list1"/>
    <dgm:cxn modelId="{0E79C3EB-1DBA-4B6F-8E82-7EFCF3689927}" type="presOf" srcId="{E7327E14-DA02-4180-A4AF-448AB3D6E67F}" destId="{AC2C4400-A7FA-4EF6-8AED-573B6C85519C}" srcOrd="1" destOrd="0" presId="urn:microsoft.com/office/officeart/2005/8/layout/list1"/>
    <dgm:cxn modelId="{39D8ECFA-CC2B-4CC7-AED2-6C51A2DB2850}" srcId="{87317C84-A913-46D7-BAA6-83680A925FAD}" destId="{AEAEC071-E5D6-4F74-9AF3-AEB4A361F7B2}" srcOrd="0" destOrd="0" parTransId="{74965EF3-788C-467F-954C-A2A700D5AA74}" sibTransId="{10B2C271-BFE4-41DA-8CE2-DA780A8B864B}"/>
    <dgm:cxn modelId="{1270040C-7452-4781-BBAA-2FDBC3B51C16}" type="presParOf" srcId="{0FFA0501-713F-4F07-8BD1-32BC37460244}" destId="{3E5B2ACD-8F96-411E-B648-5A7E53696A5E}" srcOrd="0" destOrd="0" presId="urn:microsoft.com/office/officeart/2005/8/layout/list1"/>
    <dgm:cxn modelId="{5DE073B0-D28C-42E7-9DD2-03AAAF0F0947}" type="presParOf" srcId="{3E5B2ACD-8F96-411E-B648-5A7E53696A5E}" destId="{012B9091-0806-460C-B1CD-BB9250117682}" srcOrd="0" destOrd="0" presId="urn:microsoft.com/office/officeart/2005/8/layout/list1"/>
    <dgm:cxn modelId="{41294F0B-B727-4AF0-9520-879485359D6C}" type="presParOf" srcId="{3E5B2ACD-8F96-411E-B648-5A7E53696A5E}" destId="{AC2C4400-A7FA-4EF6-8AED-573B6C85519C}" srcOrd="1" destOrd="0" presId="urn:microsoft.com/office/officeart/2005/8/layout/list1"/>
    <dgm:cxn modelId="{904636D0-F789-42EC-AAF6-81178CE4AF52}" type="presParOf" srcId="{0FFA0501-713F-4F07-8BD1-32BC37460244}" destId="{2B7C7AD1-2D9B-4105-956F-69870AB75358}" srcOrd="1" destOrd="0" presId="urn:microsoft.com/office/officeart/2005/8/layout/list1"/>
    <dgm:cxn modelId="{0003212B-EAC1-4364-BCA6-CE2099087572}" type="presParOf" srcId="{0FFA0501-713F-4F07-8BD1-32BC37460244}" destId="{DEFDA830-B53E-4688-815E-309EF02B9A0F}" srcOrd="2" destOrd="0" presId="urn:microsoft.com/office/officeart/2005/8/layout/list1"/>
    <dgm:cxn modelId="{351D81FE-7FF5-4ABD-8B2C-8E60618FC531}" type="presParOf" srcId="{0FFA0501-713F-4F07-8BD1-32BC37460244}" destId="{A2DC9DC1-FFAE-4CDB-B50D-7917B432B587}" srcOrd="3" destOrd="0" presId="urn:microsoft.com/office/officeart/2005/8/layout/list1"/>
    <dgm:cxn modelId="{ADBE8F81-E1F5-42D2-AE73-251455CFEF39}" type="presParOf" srcId="{0FFA0501-713F-4F07-8BD1-32BC37460244}" destId="{7A8AFFC5-D0A5-4804-B8D9-7913C578C6E7}" srcOrd="4" destOrd="0" presId="urn:microsoft.com/office/officeart/2005/8/layout/list1"/>
    <dgm:cxn modelId="{5A98E3B9-C546-49F2-AF21-1E81C94D6B35}" type="presParOf" srcId="{7A8AFFC5-D0A5-4804-B8D9-7913C578C6E7}" destId="{F290FFF8-AE37-4CFF-9657-A33BB3EA2F18}" srcOrd="0" destOrd="0" presId="urn:microsoft.com/office/officeart/2005/8/layout/list1"/>
    <dgm:cxn modelId="{9FAF0B65-F247-4BBF-9AFD-B96F44C9520D}" type="presParOf" srcId="{7A8AFFC5-D0A5-4804-B8D9-7913C578C6E7}" destId="{7868ACE8-27DA-4BA2-9B2A-F7E43DF0598F}" srcOrd="1" destOrd="0" presId="urn:microsoft.com/office/officeart/2005/8/layout/list1"/>
    <dgm:cxn modelId="{1140B029-43AC-4131-AD0D-A3C3113A5374}" type="presParOf" srcId="{0FFA0501-713F-4F07-8BD1-32BC37460244}" destId="{6F0DEAC9-E31A-4F3D-8CBE-5354EBD70847}" srcOrd="5" destOrd="0" presId="urn:microsoft.com/office/officeart/2005/8/layout/list1"/>
    <dgm:cxn modelId="{411C4695-B117-4310-824D-5405C5F0BEAF}" type="presParOf" srcId="{0FFA0501-713F-4F07-8BD1-32BC37460244}" destId="{2D4A91F4-0F88-416C-900B-E60B2D16871B}" srcOrd="6" destOrd="0" presId="urn:microsoft.com/office/officeart/2005/8/layout/list1"/>
    <dgm:cxn modelId="{CFE7DF1F-D7E4-4EF3-B35A-63EBBD0D6523}" type="presParOf" srcId="{0FFA0501-713F-4F07-8BD1-32BC37460244}" destId="{45294B11-A3B4-4CB4-B23D-955CB36EE23A}" srcOrd="7" destOrd="0" presId="urn:microsoft.com/office/officeart/2005/8/layout/list1"/>
    <dgm:cxn modelId="{924B6243-C106-47F9-B35A-C12C6A7D315A}" type="presParOf" srcId="{0FFA0501-713F-4F07-8BD1-32BC37460244}" destId="{BFE3BE93-0742-4C2A-AA19-BB70A1C86518}" srcOrd="8" destOrd="0" presId="urn:microsoft.com/office/officeart/2005/8/layout/list1"/>
    <dgm:cxn modelId="{63F54E2E-75BB-4BC2-8DAB-2597316D9CAC}" type="presParOf" srcId="{BFE3BE93-0742-4C2A-AA19-BB70A1C86518}" destId="{CE92130D-A0E6-42B9-86C7-2EF796750A43}" srcOrd="0" destOrd="0" presId="urn:microsoft.com/office/officeart/2005/8/layout/list1"/>
    <dgm:cxn modelId="{C6853500-7AD3-41BA-8181-ABC7AE7279C3}" type="presParOf" srcId="{BFE3BE93-0742-4C2A-AA19-BB70A1C86518}" destId="{D2BD0D50-90E5-4D3F-B59F-B86DD77C704E}" srcOrd="1" destOrd="0" presId="urn:microsoft.com/office/officeart/2005/8/layout/list1"/>
    <dgm:cxn modelId="{30742614-8D79-49AA-8296-2B2E73EAD887}" type="presParOf" srcId="{0FFA0501-713F-4F07-8BD1-32BC37460244}" destId="{0F873663-E8DE-4CC5-858E-D27EBDEE5768}" srcOrd="9" destOrd="0" presId="urn:microsoft.com/office/officeart/2005/8/layout/list1"/>
    <dgm:cxn modelId="{08385414-E4A3-464A-A618-CB187757ECEF}" type="presParOf" srcId="{0FFA0501-713F-4F07-8BD1-32BC37460244}" destId="{2688586B-4D29-42E8-9D6E-B695828ED8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DCBFD9-A6CD-45E8-8B16-96C6A15C44F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87019FCE-0780-430E-9BA1-F4DB3842F2AB}">
      <dgm:prSet phldrT="[Text]"/>
      <dgm:spPr/>
      <dgm:t>
        <a:bodyPr/>
        <a:lstStyle/>
        <a:p>
          <a:pPr rtl="1"/>
          <a:r>
            <a:rPr lang="en-US" dirty="0"/>
            <a:t>Input Text</a:t>
          </a:r>
          <a:endParaRPr lang="he-IL" dirty="0"/>
        </a:p>
      </dgm:t>
    </dgm:pt>
    <dgm:pt modelId="{41885223-4AE7-44A8-974A-A11F1DC9BFD6}" type="parTrans" cxnId="{3CA74311-E00D-4E06-B55B-F9B76AE1FC14}">
      <dgm:prSet/>
      <dgm:spPr/>
      <dgm:t>
        <a:bodyPr/>
        <a:lstStyle/>
        <a:p>
          <a:pPr rtl="1"/>
          <a:endParaRPr lang="he-IL"/>
        </a:p>
      </dgm:t>
    </dgm:pt>
    <dgm:pt modelId="{E41D1B9A-BDF0-4437-902A-8C94BE274A4B}" type="sibTrans" cxnId="{3CA74311-E00D-4E06-B55B-F9B76AE1FC14}">
      <dgm:prSet/>
      <dgm:spPr/>
      <dgm:t>
        <a:bodyPr/>
        <a:lstStyle/>
        <a:p>
          <a:pPr rtl="1"/>
          <a:endParaRPr lang="he-IL"/>
        </a:p>
      </dgm:t>
    </dgm:pt>
    <dgm:pt modelId="{373243B1-6046-45F9-A88D-FE8861CFD7D2}">
      <dgm:prSet phldrT="[Text]"/>
      <dgm:spPr/>
      <dgm:t>
        <a:bodyPr/>
        <a:lstStyle/>
        <a:p>
          <a:pPr rtl="0"/>
          <a:r>
            <a:rPr lang="en-US" dirty="0"/>
            <a:t>The news article </a:t>
          </a:r>
          <a:endParaRPr lang="he-IL" dirty="0"/>
        </a:p>
      </dgm:t>
    </dgm:pt>
    <dgm:pt modelId="{5855B405-F3FB-433F-97B8-48D4A9DEF854}" type="parTrans" cxnId="{8883DEB3-B10B-4C6B-A5B1-17B2515E23EF}">
      <dgm:prSet/>
      <dgm:spPr/>
      <dgm:t>
        <a:bodyPr/>
        <a:lstStyle/>
        <a:p>
          <a:pPr rtl="1"/>
          <a:endParaRPr lang="he-IL"/>
        </a:p>
      </dgm:t>
    </dgm:pt>
    <dgm:pt modelId="{7C7DE638-7F5F-4DFE-BA1D-CA744A023F86}" type="sibTrans" cxnId="{8883DEB3-B10B-4C6B-A5B1-17B2515E23EF}">
      <dgm:prSet/>
      <dgm:spPr/>
      <dgm:t>
        <a:bodyPr/>
        <a:lstStyle/>
        <a:p>
          <a:pPr rtl="1"/>
          <a:endParaRPr lang="he-IL"/>
        </a:p>
      </dgm:t>
    </dgm:pt>
    <dgm:pt modelId="{B280D667-FEA3-4B92-ADE8-4A5F2CC953B0}">
      <dgm:prSet phldrT="[Text]"/>
      <dgm:spPr/>
      <dgm:t>
        <a:bodyPr/>
        <a:lstStyle/>
        <a:p>
          <a:pPr rtl="1"/>
          <a:r>
            <a:rPr lang="en-US" dirty="0"/>
            <a:t>Embedding Layer</a:t>
          </a:r>
          <a:endParaRPr lang="he-IL" dirty="0"/>
        </a:p>
      </dgm:t>
    </dgm:pt>
    <dgm:pt modelId="{05026990-DC32-4AB0-BA49-2F7909766AD2}" type="parTrans" cxnId="{7149E0FC-DE45-41B0-876C-8533A879D4FC}">
      <dgm:prSet/>
      <dgm:spPr/>
      <dgm:t>
        <a:bodyPr/>
        <a:lstStyle/>
        <a:p>
          <a:pPr rtl="1"/>
          <a:endParaRPr lang="he-IL"/>
        </a:p>
      </dgm:t>
    </dgm:pt>
    <dgm:pt modelId="{9C27F5A6-47DF-40F3-B575-C30687BF4D56}" type="sibTrans" cxnId="{7149E0FC-DE45-41B0-876C-8533A879D4FC}">
      <dgm:prSet/>
      <dgm:spPr/>
      <dgm:t>
        <a:bodyPr/>
        <a:lstStyle/>
        <a:p>
          <a:pPr rtl="1"/>
          <a:endParaRPr lang="he-IL"/>
        </a:p>
      </dgm:t>
    </dgm:pt>
    <dgm:pt modelId="{4D26A00F-D388-4256-B7F3-086BA46A1CBF}">
      <dgm:prSet phldrT="[Text]"/>
      <dgm:spPr/>
      <dgm:t>
        <a:bodyPr/>
        <a:lstStyle/>
        <a:p>
          <a:pPr rtl="0"/>
          <a:r>
            <a:rPr lang="en-US" dirty="0"/>
            <a:t>Converts word indices into dense, 300-dimensional vectors using pre-trained Word2Vec embeddings from ‘</a:t>
          </a:r>
          <a:r>
            <a:rPr lang="en-US" dirty="0" err="1"/>
            <a:t>GoogleNews</a:t>
          </a:r>
          <a:r>
            <a:rPr lang="en-US" dirty="0"/>
            <a:t> vectors’</a:t>
          </a:r>
          <a:endParaRPr lang="he-IL" dirty="0"/>
        </a:p>
      </dgm:t>
    </dgm:pt>
    <dgm:pt modelId="{B8BEE933-6B87-4256-B9F1-AA052F2BE891}" type="parTrans" cxnId="{8D976C19-15F9-4959-931C-29EB24C0B642}">
      <dgm:prSet/>
      <dgm:spPr/>
      <dgm:t>
        <a:bodyPr/>
        <a:lstStyle/>
        <a:p>
          <a:pPr rtl="1"/>
          <a:endParaRPr lang="he-IL"/>
        </a:p>
      </dgm:t>
    </dgm:pt>
    <dgm:pt modelId="{7AEE0C85-2737-4887-ACC4-10204570C29D}" type="sibTrans" cxnId="{8D976C19-15F9-4959-931C-29EB24C0B642}">
      <dgm:prSet/>
      <dgm:spPr/>
      <dgm:t>
        <a:bodyPr/>
        <a:lstStyle/>
        <a:p>
          <a:pPr rtl="1"/>
          <a:endParaRPr lang="he-IL"/>
        </a:p>
      </dgm:t>
    </dgm:pt>
    <dgm:pt modelId="{99DF1D12-30FB-4E1E-92F8-FC68F266E67C}">
      <dgm:prSet phldrT="[Text]"/>
      <dgm:spPr/>
      <dgm:t>
        <a:bodyPr/>
        <a:lstStyle/>
        <a:p>
          <a:pPr rtl="1"/>
          <a:r>
            <a:rPr lang="en-US" dirty="0"/>
            <a:t>Flatten Layer</a:t>
          </a:r>
          <a:endParaRPr lang="he-IL" dirty="0"/>
        </a:p>
      </dgm:t>
    </dgm:pt>
    <dgm:pt modelId="{84ADF1D8-14CC-49DA-8EE5-81C353D7585C}" type="parTrans" cxnId="{9A81E931-23E5-4B33-942B-15A9DBA8EFA5}">
      <dgm:prSet/>
      <dgm:spPr/>
      <dgm:t>
        <a:bodyPr/>
        <a:lstStyle/>
        <a:p>
          <a:pPr rtl="1"/>
          <a:endParaRPr lang="he-IL"/>
        </a:p>
      </dgm:t>
    </dgm:pt>
    <dgm:pt modelId="{ED4168C8-9D13-4016-BFBA-670243CF4B95}" type="sibTrans" cxnId="{9A81E931-23E5-4B33-942B-15A9DBA8EFA5}">
      <dgm:prSet/>
      <dgm:spPr/>
      <dgm:t>
        <a:bodyPr/>
        <a:lstStyle/>
        <a:p>
          <a:pPr rtl="1"/>
          <a:endParaRPr lang="he-IL"/>
        </a:p>
      </dgm:t>
    </dgm:pt>
    <dgm:pt modelId="{FC0E97E1-E1F2-4C34-B121-BD8BB753C5F4}">
      <dgm:prSet phldrT="[Text]"/>
      <dgm:spPr/>
      <dgm:t>
        <a:bodyPr/>
        <a:lstStyle/>
        <a:p>
          <a:pPr rtl="0"/>
          <a:r>
            <a:rPr lang="en-US" dirty="0"/>
            <a:t>Hidden Layer 1</a:t>
          </a:r>
          <a:endParaRPr lang="he-IL" dirty="0"/>
        </a:p>
      </dgm:t>
    </dgm:pt>
    <dgm:pt modelId="{3A675D63-E08D-4B3E-A193-4590EE2E4CC4}" type="parTrans" cxnId="{6D0A2CE7-E94A-4D93-AC27-F309123659B3}">
      <dgm:prSet/>
      <dgm:spPr/>
      <dgm:t>
        <a:bodyPr/>
        <a:lstStyle/>
        <a:p>
          <a:pPr rtl="1"/>
          <a:endParaRPr lang="he-IL"/>
        </a:p>
      </dgm:t>
    </dgm:pt>
    <dgm:pt modelId="{72000BB4-1D0A-4DD5-9DAF-6110A067E0D2}" type="sibTrans" cxnId="{6D0A2CE7-E94A-4D93-AC27-F309123659B3}">
      <dgm:prSet/>
      <dgm:spPr/>
      <dgm:t>
        <a:bodyPr/>
        <a:lstStyle/>
        <a:p>
          <a:pPr rtl="1"/>
          <a:endParaRPr lang="he-IL"/>
        </a:p>
      </dgm:t>
    </dgm:pt>
    <dgm:pt modelId="{D441A9F4-26BA-455C-B9A0-490903F1CD9D}">
      <dgm:prSet phldrT="[Text]"/>
      <dgm:spPr/>
      <dgm:t>
        <a:bodyPr/>
        <a:lstStyle/>
        <a:p>
          <a:pPr rtl="0"/>
          <a:r>
            <a:rPr lang="en-US" dirty="0"/>
            <a:t>Hidden Layer 2</a:t>
          </a:r>
          <a:endParaRPr lang="he-IL" dirty="0"/>
        </a:p>
      </dgm:t>
    </dgm:pt>
    <dgm:pt modelId="{F5968462-2789-4185-A68E-5D55A54A262F}" type="parTrans" cxnId="{FD415BD5-22D1-470C-8108-7807D03B3F0E}">
      <dgm:prSet/>
      <dgm:spPr/>
      <dgm:t>
        <a:bodyPr/>
        <a:lstStyle/>
        <a:p>
          <a:pPr rtl="1"/>
          <a:endParaRPr lang="he-IL"/>
        </a:p>
      </dgm:t>
    </dgm:pt>
    <dgm:pt modelId="{2308948A-998E-4172-9872-3106D3457E4C}" type="sibTrans" cxnId="{FD415BD5-22D1-470C-8108-7807D03B3F0E}">
      <dgm:prSet/>
      <dgm:spPr/>
      <dgm:t>
        <a:bodyPr/>
        <a:lstStyle/>
        <a:p>
          <a:pPr rtl="1"/>
          <a:endParaRPr lang="he-IL"/>
        </a:p>
      </dgm:t>
    </dgm:pt>
    <dgm:pt modelId="{BDB5ACB8-92E7-499E-8F91-1F659FEA316A}">
      <dgm:prSet phldrT="[Text]"/>
      <dgm:spPr/>
      <dgm:t>
        <a:bodyPr/>
        <a:lstStyle/>
        <a:p>
          <a:pPr rtl="0"/>
          <a:r>
            <a:rPr lang="en-US" dirty="0"/>
            <a:t>Hidden Layer 3</a:t>
          </a:r>
          <a:endParaRPr lang="he-IL" dirty="0"/>
        </a:p>
      </dgm:t>
    </dgm:pt>
    <dgm:pt modelId="{74D8509A-1FDC-4DAA-AE72-1AA76CB206DA}" type="parTrans" cxnId="{EFB0E6A5-C401-4A1F-866E-BD5E2CB854D3}">
      <dgm:prSet/>
      <dgm:spPr/>
      <dgm:t>
        <a:bodyPr/>
        <a:lstStyle/>
        <a:p>
          <a:pPr rtl="1"/>
          <a:endParaRPr lang="he-IL"/>
        </a:p>
      </dgm:t>
    </dgm:pt>
    <dgm:pt modelId="{FB0A6986-BF78-4BE8-93FB-87987E91CCC0}" type="sibTrans" cxnId="{EFB0E6A5-C401-4A1F-866E-BD5E2CB854D3}">
      <dgm:prSet/>
      <dgm:spPr/>
      <dgm:t>
        <a:bodyPr/>
        <a:lstStyle/>
        <a:p>
          <a:pPr rtl="1"/>
          <a:endParaRPr lang="he-IL"/>
        </a:p>
      </dgm:t>
    </dgm:pt>
    <dgm:pt modelId="{51BC5F6B-EB3C-4FC7-99F6-395645B7E411}">
      <dgm:prSet phldrT="[Text]"/>
      <dgm:spPr/>
      <dgm:t>
        <a:bodyPr/>
        <a:lstStyle/>
        <a:p>
          <a:pPr rtl="0"/>
          <a:r>
            <a:rPr lang="en-US" dirty="0"/>
            <a:t>Output layer</a:t>
          </a:r>
          <a:endParaRPr lang="he-IL" dirty="0"/>
        </a:p>
      </dgm:t>
    </dgm:pt>
    <dgm:pt modelId="{C3B45E0D-0971-457A-9888-03096377AF91}" type="parTrans" cxnId="{85A7D4C2-E0CD-40A6-B0E7-95F73242C486}">
      <dgm:prSet/>
      <dgm:spPr/>
      <dgm:t>
        <a:bodyPr/>
        <a:lstStyle/>
        <a:p>
          <a:pPr rtl="1"/>
          <a:endParaRPr lang="he-IL"/>
        </a:p>
      </dgm:t>
    </dgm:pt>
    <dgm:pt modelId="{21E06BA8-E328-4FA3-AD64-B7D9BC27E899}" type="sibTrans" cxnId="{85A7D4C2-E0CD-40A6-B0E7-95F73242C486}">
      <dgm:prSet/>
      <dgm:spPr/>
      <dgm:t>
        <a:bodyPr/>
        <a:lstStyle/>
        <a:p>
          <a:pPr rtl="1"/>
          <a:endParaRPr lang="he-IL"/>
        </a:p>
      </dgm:t>
    </dgm:pt>
    <dgm:pt modelId="{C235447E-3CE5-499E-9551-A707BFA4B8A5}">
      <dgm:prSet/>
      <dgm:spPr/>
      <dgm:t>
        <a:bodyPr/>
        <a:lstStyle/>
        <a:p>
          <a:pPr rtl="0"/>
          <a:r>
            <a:rPr lang="en-US" dirty="0"/>
            <a:t>Flatten the embedding matrix to a 1-dimension vector</a:t>
          </a:r>
          <a:endParaRPr lang="he-IL" dirty="0"/>
        </a:p>
      </dgm:t>
    </dgm:pt>
    <dgm:pt modelId="{ED4C256F-3B44-4DDA-AF6D-FBF699BD2498}" type="parTrans" cxnId="{D6D97743-3BA7-4C93-8B8B-DF0DC4362C82}">
      <dgm:prSet/>
      <dgm:spPr/>
      <dgm:t>
        <a:bodyPr/>
        <a:lstStyle/>
        <a:p>
          <a:pPr rtl="1"/>
          <a:endParaRPr lang="he-IL"/>
        </a:p>
      </dgm:t>
    </dgm:pt>
    <dgm:pt modelId="{987F32A0-9A81-4EEF-AFAA-8014300E16D6}" type="sibTrans" cxnId="{D6D97743-3BA7-4C93-8B8B-DF0DC4362C82}">
      <dgm:prSet/>
      <dgm:spPr/>
      <dgm:t>
        <a:bodyPr/>
        <a:lstStyle/>
        <a:p>
          <a:pPr rtl="1"/>
          <a:endParaRPr lang="he-IL"/>
        </a:p>
      </dgm:t>
    </dgm:pt>
    <dgm:pt modelId="{5E813015-C9EC-4C70-918F-F520B60EDFFE}">
      <dgm:prSet phldrT="[Text]"/>
      <dgm:spPr/>
      <dgm:t>
        <a:bodyPr/>
        <a:lstStyle/>
        <a:p>
          <a:pPr rtl="0"/>
          <a:r>
            <a:rPr lang="en-US" dirty="0"/>
            <a:t>Connected with a </a:t>
          </a:r>
          <a:r>
            <a:rPr lang="en-US" dirty="0" err="1"/>
            <a:t>ReLU</a:t>
          </a:r>
          <a:r>
            <a:rPr lang="en-US" dirty="0"/>
            <a:t> Dropout Layer of 50%</a:t>
          </a:r>
          <a:endParaRPr lang="he-IL" dirty="0"/>
        </a:p>
      </dgm:t>
    </dgm:pt>
    <dgm:pt modelId="{921708B5-EE70-4507-9431-30A4341346D5}" type="parTrans" cxnId="{DF61B3C9-C68E-433E-B2E8-B481467EF0DB}">
      <dgm:prSet/>
      <dgm:spPr/>
      <dgm:t>
        <a:bodyPr/>
        <a:lstStyle/>
        <a:p>
          <a:pPr rtl="1"/>
          <a:endParaRPr lang="he-IL"/>
        </a:p>
      </dgm:t>
    </dgm:pt>
    <dgm:pt modelId="{1F15EF4D-9571-4982-BD98-959183BB9565}" type="sibTrans" cxnId="{DF61B3C9-C68E-433E-B2E8-B481467EF0DB}">
      <dgm:prSet/>
      <dgm:spPr/>
      <dgm:t>
        <a:bodyPr/>
        <a:lstStyle/>
        <a:p>
          <a:pPr rtl="1"/>
          <a:endParaRPr lang="he-IL"/>
        </a:p>
      </dgm:t>
    </dgm:pt>
    <dgm:pt modelId="{E8D4CBDA-2AFD-48C7-865C-A74E87EBC240}">
      <dgm:prSet phldrT="[Text]"/>
      <dgm:spPr/>
      <dgm:t>
        <a:bodyPr/>
        <a:lstStyle/>
        <a:p>
          <a:pPr rtl="0"/>
          <a:r>
            <a:rPr lang="en-US" dirty="0"/>
            <a:t>Connected with a </a:t>
          </a:r>
          <a:r>
            <a:rPr lang="en-US" dirty="0" err="1"/>
            <a:t>ReLU</a:t>
          </a:r>
          <a:r>
            <a:rPr lang="en-US" dirty="0"/>
            <a:t> Dropout Layer of 20%</a:t>
          </a:r>
          <a:endParaRPr lang="he-IL" dirty="0"/>
        </a:p>
      </dgm:t>
    </dgm:pt>
    <dgm:pt modelId="{D0ED3B7B-4E55-4C11-A330-9D41D0453EE3}" type="parTrans" cxnId="{DF4AFA5C-364F-407E-8C50-8BA4D079454E}">
      <dgm:prSet/>
      <dgm:spPr/>
      <dgm:t>
        <a:bodyPr/>
        <a:lstStyle/>
        <a:p>
          <a:pPr rtl="1"/>
          <a:endParaRPr lang="he-IL"/>
        </a:p>
      </dgm:t>
    </dgm:pt>
    <dgm:pt modelId="{832AC184-1208-485A-8FAA-8128481D63FD}" type="sibTrans" cxnId="{DF4AFA5C-364F-407E-8C50-8BA4D079454E}">
      <dgm:prSet/>
      <dgm:spPr/>
      <dgm:t>
        <a:bodyPr/>
        <a:lstStyle/>
        <a:p>
          <a:pPr rtl="1"/>
          <a:endParaRPr lang="he-IL"/>
        </a:p>
      </dgm:t>
    </dgm:pt>
    <dgm:pt modelId="{E81E2088-2253-469D-9695-BFCE6B55A01E}">
      <dgm:prSet phldrT="[Text]"/>
      <dgm:spPr/>
      <dgm:t>
        <a:bodyPr/>
        <a:lstStyle/>
        <a:p>
          <a:pPr rtl="0"/>
          <a:r>
            <a:rPr lang="en-US" dirty="0"/>
            <a:t>The final classification in a percentage using a sigmoid activation  </a:t>
          </a:r>
          <a:endParaRPr lang="he-IL" dirty="0"/>
        </a:p>
      </dgm:t>
    </dgm:pt>
    <dgm:pt modelId="{5C5F4C39-2C50-494F-9AD8-687095E61359}" type="parTrans" cxnId="{53923A3B-9A76-4334-99FD-B2683EB2C555}">
      <dgm:prSet/>
      <dgm:spPr/>
      <dgm:t>
        <a:bodyPr/>
        <a:lstStyle/>
        <a:p>
          <a:pPr rtl="1"/>
          <a:endParaRPr lang="he-IL"/>
        </a:p>
      </dgm:t>
    </dgm:pt>
    <dgm:pt modelId="{1479425F-758E-4407-ACC5-4D1FD675CD29}" type="sibTrans" cxnId="{53923A3B-9A76-4334-99FD-B2683EB2C555}">
      <dgm:prSet/>
      <dgm:spPr/>
      <dgm:t>
        <a:bodyPr/>
        <a:lstStyle/>
        <a:p>
          <a:pPr rtl="1"/>
          <a:endParaRPr lang="he-IL"/>
        </a:p>
      </dgm:t>
    </dgm:pt>
    <dgm:pt modelId="{4F270EB5-231B-47B7-8C13-15A00EAB5468}">
      <dgm:prSet phldrT="[Text]"/>
      <dgm:spPr/>
      <dgm:t>
        <a:bodyPr/>
        <a:lstStyle/>
        <a:p>
          <a:pPr rtl="0"/>
          <a:r>
            <a:rPr lang="en-US" dirty="0"/>
            <a:t>Connected with a </a:t>
          </a:r>
          <a:r>
            <a:rPr lang="en-US" dirty="0" err="1"/>
            <a:t>ReLU</a:t>
          </a:r>
          <a:r>
            <a:rPr lang="en-US" dirty="0"/>
            <a:t> Dropout Layer of 20%</a:t>
          </a:r>
          <a:endParaRPr lang="he-IL" dirty="0"/>
        </a:p>
      </dgm:t>
    </dgm:pt>
    <dgm:pt modelId="{5A5B02F7-64B1-45F7-B435-A95FBC782303}" type="parTrans" cxnId="{666B8421-C57D-44BD-AA95-6419CAF03A64}">
      <dgm:prSet/>
      <dgm:spPr/>
      <dgm:t>
        <a:bodyPr/>
        <a:lstStyle/>
        <a:p>
          <a:pPr rtl="1"/>
          <a:endParaRPr lang="he-IL"/>
        </a:p>
      </dgm:t>
    </dgm:pt>
    <dgm:pt modelId="{C6A3930A-92D8-447B-B585-FDAF91C8CF35}" type="sibTrans" cxnId="{666B8421-C57D-44BD-AA95-6419CAF03A64}">
      <dgm:prSet/>
      <dgm:spPr/>
      <dgm:t>
        <a:bodyPr/>
        <a:lstStyle/>
        <a:p>
          <a:pPr rtl="1"/>
          <a:endParaRPr lang="he-IL"/>
        </a:p>
      </dgm:t>
    </dgm:pt>
    <dgm:pt modelId="{56A9469B-F647-41BE-BA50-9C163F9FDAC5}" type="pres">
      <dgm:prSet presAssocID="{3EDCBFD9-A6CD-45E8-8B16-96C6A15C44F3}" presName="Name0" presStyleCnt="0">
        <dgm:presLayoutVars>
          <dgm:dir/>
          <dgm:animLvl val="lvl"/>
          <dgm:resizeHandles val="exact"/>
        </dgm:presLayoutVars>
      </dgm:prSet>
      <dgm:spPr/>
    </dgm:pt>
    <dgm:pt modelId="{C2CC656F-9652-47ED-9F9A-906906881B6F}" type="pres">
      <dgm:prSet presAssocID="{51BC5F6B-EB3C-4FC7-99F6-395645B7E411}" presName="boxAndChildren" presStyleCnt="0"/>
      <dgm:spPr/>
    </dgm:pt>
    <dgm:pt modelId="{C4E8659D-A2EF-4AD9-A3F1-2DF0D7C1E220}" type="pres">
      <dgm:prSet presAssocID="{51BC5F6B-EB3C-4FC7-99F6-395645B7E411}" presName="parentTextBox" presStyleLbl="alignNode1" presStyleIdx="0" presStyleCnt="7"/>
      <dgm:spPr/>
    </dgm:pt>
    <dgm:pt modelId="{72EC0A7F-EB66-4D7B-9A12-36F2B877AA9A}" type="pres">
      <dgm:prSet presAssocID="{51BC5F6B-EB3C-4FC7-99F6-395645B7E411}" presName="descendantBox" presStyleLbl="bgAccFollowNode1" presStyleIdx="0" presStyleCnt="7"/>
      <dgm:spPr/>
    </dgm:pt>
    <dgm:pt modelId="{E2D97F92-E30D-450E-85EA-D70CB3046BAD}" type="pres">
      <dgm:prSet presAssocID="{FB0A6986-BF78-4BE8-93FB-87987E91CCC0}" presName="sp" presStyleCnt="0"/>
      <dgm:spPr/>
    </dgm:pt>
    <dgm:pt modelId="{BC82CFB8-36FF-416A-9B81-81896EAE6E66}" type="pres">
      <dgm:prSet presAssocID="{BDB5ACB8-92E7-499E-8F91-1F659FEA316A}" presName="arrowAndChildren" presStyleCnt="0"/>
      <dgm:spPr/>
    </dgm:pt>
    <dgm:pt modelId="{6A3F0385-16F9-4B33-86FB-0B65B3BAF0E7}" type="pres">
      <dgm:prSet presAssocID="{BDB5ACB8-92E7-499E-8F91-1F659FEA316A}" presName="parentTextArrow" presStyleLbl="node1" presStyleIdx="0" presStyleCnt="0"/>
      <dgm:spPr/>
    </dgm:pt>
    <dgm:pt modelId="{DAB1B86B-DBE1-4363-A82D-4FC030BB1832}" type="pres">
      <dgm:prSet presAssocID="{BDB5ACB8-92E7-499E-8F91-1F659FEA316A}" presName="arrow" presStyleLbl="alignNode1" presStyleIdx="1" presStyleCnt="7"/>
      <dgm:spPr/>
    </dgm:pt>
    <dgm:pt modelId="{612D3A64-E213-4E66-BC3F-4C1F4DE15690}" type="pres">
      <dgm:prSet presAssocID="{BDB5ACB8-92E7-499E-8F91-1F659FEA316A}" presName="descendantArrow" presStyleLbl="bgAccFollowNode1" presStyleIdx="1" presStyleCnt="7"/>
      <dgm:spPr/>
    </dgm:pt>
    <dgm:pt modelId="{984D4842-A818-4761-AA5A-57DA3BCC6BA1}" type="pres">
      <dgm:prSet presAssocID="{2308948A-998E-4172-9872-3106D3457E4C}" presName="sp" presStyleCnt="0"/>
      <dgm:spPr/>
    </dgm:pt>
    <dgm:pt modelId="{07B03F82-E782-4FBF-AD3C-6B21F6260457}" type="pres">
      <dgm:prSet presAssocID="{D441A9F4-26BA-455C-B9A0-490903F1CD9D}" presName="arrowAndChildren" presStyleCnt="0"/>
      <dgm:spPr/>
    </dgm:pt>
    <dgm:pt modelId="{97BC9801-7D6F-4DC9-A09A-EDF98C653F85}" type="pres">
      <dgm:prSet presAssocID="{D441A9F4-26BA-455C-B9A0-490903F1CD9D}" presName="parentTextArrow" presStyleLbl="node1" presStyleIdx="0" presStyleCnt="0"/>
      <dgm:spPr/>
    </dgm:pt>
    <dgm:pt modelId="{ACB0109A-10EC-496F-AA55-75E7413A6470}" type="pres">
      <dgm:prSet presAssocID="{D441A9F4-26BA-455C-B9A0-490903F1CD9D}" presName="arrow" presStyleLbl="alignNode1" presStyleIdx="2" presStyleCnt="7"/>
      <dgm:spPr/>
    </dgm:pt>
    <dgm:pt modelId="{0EC8DED4-D854-451F-8E51-13D964B1C98F}" type="pres">
      <dgm:prSet presAssocID="{D441A9F4-26BA-455C-B9A0-490903F1CD9D}" presName="descendantArrow" presStyleLbl="bgAccFollowNode1" presStyleIdx="2" presStyleCnt="7"/>
      <dgm:spPr/>
    </dgm:pt>
    <dgm:pt modelId="{B88C202B-2C05-49BE-8B47-78878593A2E1}" type="pres">
      <dgm:prSet presAssocID="{72000BB4-1D0A-4DD5-9DAF-6110A067E0D2}" presName="sp" presStyleCnt="0"/>
      <dgm:spPr/>
    </dgm:pt>
    <dgm:pt modelId="{8FCB0C70-58C1-4D27-9C55-25BFD57C0552}" type="pres">
      <dgm:prSet presAssocID="{FC0E97E1-E1F2-4C34-B121-BD8BB753C5F4}" presName="arrowAndChildren" presStyleCnt="0"/>
      <dgm:spPr/>
    </dgm:pt>
    <dgm:pt modelId="{17985C74-1473-4308-854A-143C760FC5C7}" type="pres">
      <dgm:prSet presAssocID="{FC0E97E1-E1F2-4C34-B121-BD8BB753C5F4}" presName="parentTextArrow" presStyleLbl="node1" presStyleIdx="0" presStyleCnt="0"/>
      <dgm:spPr/>
    </dgm:pt>
    <dgm:pt modelId="{C873B124-CC2E-493E-8EE2-23559EFE0F7B}" type="pres">
      <dgm:prSet presAssocID="{FC0E97E1-E1F2-4C34-B121-BD8BB753C5F4}" presName="arrow" presStyleLbl="alignNode1" presStyleIdx="3" presStyleCnt="7"/>
      <dgm:spPr/>
    </dgm:pt>
    <dgm:pt modelId="{D8FD3A59-6531-42EC-8F93-A029E469DC4E}" type="pres">
      <dgm:prSet presAssocID="{FC0E97E1-E1F2-4C34-B121-BD8BB753C5F4}" presName="descendantArrow" presStyleLbl="bgAccFollowNode1" presStyleIdx="3" presStyleCnt="7"/>
      <dgm:spPr/>
    </dgm:pt>
    <dgm:pt modelId="{DE8CC3BA-D951-47E0-BA55-D5D2D7EB5508}" type="pres">
      <dgm:prSet presAssocID="{ED4168C8-9D13-4016-BFBA-670243CF4B95}" presName="sp" presStyleCnt="0"/>
      <dgm:spPr/>
    </dgm:pt>
    <dgm:pt modelId="{03DD1B87-0C33-41DE-990B-BC4CA4692F27}" type="pres">
      <dgm:prSet presAssocID="{99DF1D12-30FB-4E1E-92F8-FC68F266E67C}" presName="arrowAndChildren" presStyleCnt="0"/>
      <dgm:spPr/>
    </dgm:pt>
    <dgm:pt modelId="{ADDF22F0-832B-4A21-908A-994C28C729B1}" type="pres">
      <dgm:prSet presAssocID="{99DF1D12-30FB-4E1E-92F8-FC68F266E67C}" presName="parentTextArrow" presStyleLbl="node1" presStyleIdx="0" presStyleCnt="0"/>
      <dgm:spPr/>
    </dgm:pt>
    <dgm:pt modelId="{CF0C8D04-C804-43D2-99F5-C43D1F9C9359}" type="pres">
      <dgm:prSet presAssocID="{99DF1D12-30FB-4E1E-92F8-FC68F266E67C}" presName="arrow" presStyleLbl="alignNode1" presStyleIdx="4" presStyleCnt="7"/>
      <dgm:spPr/>
    </dgm:pt>
    <dgm:pt modelId="{F80A82F5-B78A-4C1C-9570-8496D6C5E77D}" type="pres">
      <dgm:prSet presAssocID="{99DF1D12-30FB-4E1E-92F8-FC68F266E67C}" presName="descendantArrow" presStyleLbl="bgAccFollowNode1" presStyleIdx="4" presStyleCnt="7"/>
      <dgm:spPr/>
    </dgm:pt>
    <dgm:pt modelId="{541E44DC-5D33-4173-8D6E-252ACDF84ACB}" type="pres">
      <dgm:prSet presAssocID="{9C27F5A6-47DF-40F3-B575-C30687BF4D56}" presName="sp" presStyleCnt="0"/>
      <dgm:spPr/>
    </dgm:pt>
    <dgm:pt modelId="{5BF30CAC-E6A9-47ED-BDAC-E6286BCF5311}" type="pres">
      <dgm:prSet presAssocID="{B280D667-FEA3-4B92-ADE8-4A5F2CC953B0}" presName="arrowAndChildren" presStyleCnt="0"/>
      <dgm:spPr/>
    </dgm:pt>
    <dgm:pt modelId="{0E334A34-50DB-4B40-881A-49DBA73CA5A4}" type="pres">
      <dgm:prSet presAssocID="{B280D667-FEA3-4B92-ADE8-4A5F2CC953B0}" presName="parentTextArrow" presStyleLbl="node1" presStyleIdx="0" presStyleCnt="0"/>
      <dgm:spPr/>
    </dgm:pt>
    <dgm:pt modelId="{F2BC3DE8-02E1-446E-A1BC-094BB5DF2574}" type="pres">
      <dgm:prSet presAssocID="{B280D667-FEA3-4B92-ADE8-4A5F2CC953B0}" presName="arrow" presStyleLbl="alignNode1" presStyleIdx="5" presStyleCnt="7"/>
      <dgm:spPr/>
    </dgm:pt>
    <dgm:pt modelId="{89FA1175-FD4E-4203-823A-1BA53FB35655}" type="pres">
      <dgm:prSet presAssocID="{B280D667-FEA3-4B92-ADE8-4A5F2CC953B0}" presName="descendantArrow" presStyleLbl="bgAccFollowNode1" presStyleIdx="5" presStyleCnt="7"/>
      <dgm:spPr/>
    </dgm:pt>
    <dgm:pt modelId="{B309FB08-2450-44D1-A715-CEEF26990261}" type="pres">
      <dgm:prSet presAssocID="{E41D1B9A-BDF0-4437-902A-8C94BE274A4B}" presName="sp" presStyleCnt="0"/>
      <dgm:spPr/>
    </dgm:pt>
    <dgm:pt modelId="{1859C46B-A60B-4F25-89BF-21116F0AA7D1}" type="pres">
      <dgm:prSet presAssocID="{87019FCE-0780-430E-9BA1-F4DB3842F2AB}" presName="arrowAndChildren" presStyleCnt="0"/>
      <dgm:spPr/>
    </dgm:pt>
    <dgm:pt modelId="{6C9EE683-4D32-4E82-90E6-C7727B0FA0D8}" type="pres">
      <dgm:prSet presAssocID="{87019FCE-0780-430E-9BA1-F4DB3842F2AB}" presName="parentTextArrow" presStyleLbl="node1" presStyleIdx="0" presStyleCnt="0"/>
      <dgm:spPr/>
    </dgm:pt>
    <dgm:pt modelId="{A989DC22-B753-45A8-8182-B0AD11D4605E}" type="pres">
      <dgm:prSet presAssocID="{87019FCE-0780-430E-9BA1-F4DB3842F2AB}" presName="arrow" presStyleLbl="alignNode1" presStyleIdx="6" presStyleCnt="7" custLinFactX="-19303" custLinFactY="-93941" custLinFactNeighborX="-100000" custLinFactNeighborY="-100000"/>
      <dgm:spPr/>
    </dgm:pt>
    <dgm:pt modelId="{FBD05B37-63CD-4888-9008-58DE4C640EA4}" type="pres">
      <dgm:prSet presAssocID="{87019FCE-0780-430E-9BA1-F4DB3842F2AB}" presName="descendantArrow" presStyleLbl="bgAccFollowNode1" presStyleIdx="6" presStyleCnt="7"/>
      <dgm:spPr/>
    </dgm:pt>
  </dgm:ptLst>
  <dgm:cxnLst>
    <dgm:cxn modelId="{EC33210B-D378-4774-839B-582A28490C40}" type="presOf" srcId="{BDB5ACB8-92E7-499E-8F91-1F659FEA316A}" destId="{6A3F0385-16F9-4B33-86FB-0B65B3BAF0E7}" srcOrd="0" destOrd="0" presId="urn:microsoft.com/office/officeart/2016/7/layout/VerticalDownArrowProcess"/>
    <dgm:cxn modelId="{3CA74311-E00D-4E06-B55B-F9B76AE1FC14}" srcId="{3EDCBFD9-A6CD-45E8-8B16-96C6A15C44F3}" destId="{87019FCE-0780-430E-9BA1-F4DB3842F2AB}" srcOrd="0" destOrd="0" parTransId="{41885223-4AE7-44A8-974A-A11F1DC9BFD6}" sibTransId="{E41D1B9A-BDF0-4437-902A-8C94BE274A4B}"/>
    <dgm:cxn modelId="{7F926F16-F7DC-429E-B5F3-1A8FEC477BFA}" type="presOf" srcId="{87019FCE-0780-430E-9BA1-F4DB3842F2AB}" destId="{A989DC22-B753-45A8-8182-B0AD11D4605E}" srcOrd="1" destOrd="0" presId="urn:microsoft.com/office/officeart/2016/7/layout/VerticalDownArrowProcess"/>
    <dgm:cxn modelId="{8D976C19-15F9-4959-931C-29EB24C0B642}" srcId="{B280D667-FEA3-4B92-ADE8-4A5F2CC953B0}" destId="{4D26A00F-D388-4256-B7F3-086BA46A1CBF}" srcOrd="0" destOrd="0" parTransId="{B8BEE933-6B87-4256-B9F1-AA052F2BE891}" sibTransId="{7AEE0C85-2737-4887-ACC4-10204570C29D}"/>
    <dgm:cxn modelId="{666B8421-C57D-44BD-AA95-6419CAF03A64}" srcId="{BDB5ACB8-92E7-499E-8F91-1F659FEA316A}" destId="{4F270EB5-231B-47B7-8C13-15A00EAB5468}" srcOrd="0" destOrd="0" parTransId="{5A5B02F7-64B1-45F7-B435-A95FBC782303}" sibTransId="{C6A3930A-92D8-447B-B585-FDAF91C8CF35}"/>
    <dgm:cxn modelId="{9A81E931-23E5-4B33-942B-15A9DBA8EFA5}" srcId="{3EDCBFD9-A6CD-45E8-8B16-96C6A15C44F3}" destId="{99DF1D12-30FB-4E1E-92F8-FC68F266E67C}" srcOrd="2" destOrd="0" parTransId="{84ADF1D8-14CC-49DA-8EE5-81C353D7585C}" sibTransId="{ED4168C8-9D13-4016-BFBA-670243CF4B95}"/>
    <dgm:cxn modelId="{CFBB4333-79E2-4C34-A317-01475070F073}" type="presOf" srcId="{99DF1D12-30FB-4E1E-92F8-FC68F266E67C}" destId="{ADDF22F0-832B-4A21-908A-994C28C729B1}" srcOrd="0" destOrd="0" presId="urn:microsoft.com/office/officeart/2016/7/layout/VerticalDownArrowProcess"/>
    <dgm:cxn modelId="{A1F1F833-7295-4DD3-9186-4415A6F74021}" type="presOf" srcId="{D441A9F4-26BA-455C-B9A0-490903F1CD9D}" destId="{ACB0109A-10EC-496F-AA55-75E7413A6470}" srcOrd="1" destOrd="0" presId="urn:microsoft.com/office/officeart/2016/7/layout/VerticalDownArrowProcess"/>
    <dgm:cxn modelId="{53923A3B-9A76-4334-99FD-B2683EB2C555}" srcId="{51BC5F6B-EB3C-4FC7-99F6-395645B7E411}" destId="{E81E2088-2253-469D-9695-BFCE6B55A01E}" srcOrd="0" destOrd="0" parTransId="{5C5F4C39-2C50-494F-9AD8-687095E61359}" sibTransId="{1479425F-758E-4407-ACC5-4D1FD675CD29}"/>
    <dgm:cxn modelId="{559CF43E-E343-47FF-B0F6-DADD2DCA76AB}" type="presOf" srcId="{B280D667-FEA3-4B92-ADE8-4A5F2CC953B0}" destId="{F2BC3DE8-02E1-446E-A1BC-094BB5DF2574}" srcOrd="1" destOrd="0" presId="urn:microsoft.com/office/officeart/2016/7/layout/VerticalDownArrowProcess"/>
    <dgm:cxn modelId="{DF4AFA5C-364F-407E-8C50-8BA4D079454E}" srcId="{D441A9F4-26BA-455C-B9A0-490903F1CD9D}" destId="{E8D4CBDA-2AFD-48C7-865C-A74E87EBC240}" srcOrd="0" destOrd="0" parTransId="{D0ED3B7B-4E55-4C11-A330-9D41D0453EE3}" sibTransId="{832AC184-1208-485A-8FAA-8128481D63FD}"/>
    <dgm:cxn modelId="{D6D97743-3BA7-4C93-8B8B-DF0DC4362C82}" srcId="{99DF1D12-30FB-4E1E-92F8-FC68F266E67C}" destId="{C235447E-3CE5-499E-9551-A707BFA4B8A5}" srcOrd="0" destOrd="0" parTransId="{ED4C256F-3B44-4DDA-AF6D-FBF699BD2498}" sibTransId="{987F32A0-9A81-4EEF-AFAA-8014300E16D6}"/>
    <dgm:cxn modelId="{106DFD6D-B629-4E42-89D2-81F6A6A6610F}" type="presOf" srcId="{FC0E97E1-E1F2-4C34-B121-BD8BB753C5F4}" destId="{C873B124-CC2E-493E-8EE2-23559EFE0F7B}" srcOrd="1" destOrd="0" presId="urn:microsoft.com/office/officeart/2016/7/layout/VerticalDownArrowProcess"/>
    <dgm:cxn modelId="{2437617D-3BA6-4167-9B39-08DC27D08188}" type="presOf" srcId="{99DF1D12-30FB-4E1E-92F8-FC68F266E67C}" destId="{CF0C8D04-C804-43D2-99F5-C43D1F9C9359}" srcOrd="1" destOrd="0" presId="urn:microsoft.com/office/officeart/2016/7/layout/VerticalDownArrowProcess"/>
    <dgm:cxn modelId="{870E0083-5AA9-4798-8F2E-023EFB21EAEF}" type="presOf" srcId="{4D26A00F-D388-4256-B7F3-086BA46A1CBF}" destId="{89FA1175-FD4E-4203-823A-1BA53FB35655}" srcOrd="0" destOrd="0" presId="urn:microsoft.com/office/officeart/2016/7/layout/VerticalDownArrowProcess"/>
    <dgm:cxn modelId="{3613789A-81BC-4684-A86B-C43A0EB41472}" type="presOf" srcId="{87019FCE-0780-430E-9BA1-F4DB3842F2AB}" destId="{6C9EE683-4D32-4E82-90E6-C7727B0FA0D8}" srcOrd="0" destOrd="0" presId="urn:microsoft.com/office/officeart/2016/7/layout/VerticalDownArrowProcess"/>
    <dgm:cxn modelId="{B52E959D-ACE1-4821-A5D3-6627076C096B}" type="presOf" srcId="{373243B1-6046-45F9-A88D-FE8861CFD7D2}" destId="{FBD05B37-63CD-4888-9008-58DE4C640EA4}" srcOrd="0" destOrd="0" presId="urn:microsoft.com/office/officeart/2016/7/layout/VerticalDownArrowProcess"/>
    <dgm:cxn modelId="{15F6959D-BE9C-4C98-99F6-EAC5E05FEEE6}" type="presOf" srcId="{E8D4CBDA-2AFD-48C7-865C-A74E87EBC240}" destId="{0EC8DED4-D854-451F-8E51-13D964B1C98F}" srcOrd="0" destOrd="0" presId="urn:microsoft.com/office/officeart/2016/7/layout/VerticalDownArrowProcess"/>
    <dgm:cxn modelId="{928486A5-054C-4DEF-BA17-B9F59714B980}" type="presOf" srcId="{51BC5F6B-EB3C-4FC7-99F6-395645B7E411}" destId="{C4E8659D-A2EF-4AD9-A3F1-2DF0D7C1E220}" srcOrd="0" destOrd="0" presId="urn:microsoft.com/office/officeart/2016/7/layout/VerticalDownArrowProcess"/>
    <dgm:cxn modelId="{EFB0E6A5-C401-4A1F-866E-BD5E2CB854D3}" srcId="{3EDCBFD9-A6CD-45E8-8B16-96C6A15C44F3}" destId="{BDB5ACB8-92E7-499E-8F91-1F659FEA316A}" srcOrd="5" destOrd="0" parTransId="{74D8509A-1FDC-4DAA-AE72-1AA76CB206DA}" sibTransId="{FB0A6986-BF78-4BE8-93FB-87987E91CCC0}"/>
    <dgm:cxn modelId="{D66A2BAE-EE93-4F94-8886-C7F046D7A1C8}" type="presOf" srcId="{5E813015-C9EC-4C70-918F-F520B60EDFFE}" destId="{D8FD3A59-6531-42EC-8F93-A029E469DC4E}" srcOrd="0" destOrd="0" presId="urn:microsoft.com/office/officeart/2016/7/layout/VerticalDownArrowProcess"/>
    <dgm:cxn modelId="{8883DEB3-B10B-4C6B-A5B1-17B2515E23EF}" srcId="{87019FCE-0780-430E-9BA1-F4DB3842F2AB}" destId="{373243B1-6046-45F9-A88D-FE8861CFD7D2}" srcOrd="0" destOrd="0" parTransId="{5855B405-F3FB-433F-97B8-48D4A9DEF854}" sibTransId="{7C7DE638-7F5F-4DFE-BA1D-CA744A023F86}"/>
    <dgm:cxn modelId="{D0CD72B4-C83A-4566-9FB1-BD85042DBF91}" type="presOf" srcId="{C235447E-3CE5-499E-9551-A707BFA4B8A5}" destId="{F80A82F5-B78A-4C1C-9570-8496D6C5E77D}" srcOrd="0" destOrd="0" presId="urn:microsoft.com/office/officeart/2016/7/layout/VerticalDownArrowProcess"/>
    <dgm:cxn modelId="{9E290FB7-7B9E-48A4-9815-5F54B682A172}" type="presOf" srcId="{B280D667-FEA3-4B92-ADE8-4A5F2CC953B0}" destId="{0E334A34-50DB-4B40-881A-49DBA73CA5A4}" srcOrd="0" destOrd="0" presId="urn:microsoft.com/office/officeart/2016/7/layout/VerticalDownArrowProcess"/>
    <dgm:cxn modelId="{D96F41BB-D218-48CC-A226-5EA6AAAB2A82}" type="presOf" srcId="{4F270EB5-231B-47B7-8C13-15A00EAB5468}" destId="{612D3A64-E213-4E66-BC3F-4C1F4DE15690}" srcOrd="0" destOrd="0" presId="urn:microsoft.com/office/officeart/2016/7/layout/VerticalDownArrowProcess"/>
    <dgm:cxn modelId="{67C5ACBD-B14D-4CC2-AB01-AD785EA90D45}" type="presOf" srcId="{3EDCBFD9-A6CD-45E8-8B16-96C6A15C44F3}" destId="{56A9469B-F647-41BE-BA50-9C163F9FDAC5}" srcOrd="0" destOrd="0" presId="urn:microsoft.com/office/officeart/2016/7/layout/VerticalDownArrowProcess"/>
    <dgm:cxn modelId="{9C2DAABF-4CD8-41F3-9491-A6ECDCF05C1D}" type="presOf" srcId="{FC0E97E1-E1F2-4C34-B121-BD8BB753C5F4}" destId="{17985C74-1473-4308-854A-143C760FC5C7}" srcOrd="0" destOrd="0" presId="urn:microsoft.com/office/officeart/2016/7/layout/VerticalDownArrowProcess"/>
    <dgm:cxn modelId="{85A7D4C2-E0CD-40A6-B0E7-95F73242C486}" srcId="{3EDCBFD9-A6CD-45E8-8B16-96C6A15C44F3}" destId="{51BC5F6B-EB3C-4FC7-99F6-395645B7E411}" srcOrd="6" destOrd="0" parTransId="{C3B45E0D-0971-457A-9888-03096377AF91}" sibTransId="{21E06BA8-E328-4FA3-AD64-B7D9BC27E899}"/>
    <dgm:cxn modelId="{AFF85CC6-3BD6-4472-BA51-89897FE481A3}" type="presOf" srcId="{BDB5ACB8-92E7-499E-8F91-1F659FEA316A}" destId="{DAB1B86B-DBE1-4363-A82D-4FC030BB1832}" srcOrd="1" destOrd="0" presId="urn:microsoft.com/office/officeart/2016/7/layout/VerticalDownArrowProcess"/>
    <dgm:cxn modelId="{DF61B3C9-C68E-433E-B2E8-B481467EF0DB}" srcId="{FC0E97E1-E1F2-4C34-B121-BD8BB753C5F4}" destId="{5E813015-C9EC-4C70-918F-F520B60EDFFE}" srcOrd="0" destOrd="0" parTransId="{921708B5-EE70-4507-9431-30A4341346D5}" sibTransId="{1F15EF4D-9571-4982-BD98-959183BB9565}"/>
    <dgm:cxn modelId="{FD415BD5-22D1-470C-8108-7807D03B3F0E}" srcId="{3EDCBFD9-A6CD-45E8-8B16-96C6A15C44F3}" destId="{D441A9F4-26BA-455C-B9A0-490903F1CD9D}" srcOrd="4" destOrd="0" parTransId="{F5968462-2789-4185-A68E-5D55A54A262F}" sibTransId="{2308948A-998E-4172-9872-3106D3457E4C}"/>
    <dgm:cxn modelId="{903E61D9-41D1-4B80-8511-F7D610A53730}" type="presOf" srcId="{D441A9F4-26BA-455C-B9A0-490903F1CD9D}" destId="{97BC9801-7D6F-4DC9-A09A-EDF98C653F85}" srcOrd="0" destOrd="0" presId="urn:microsoft.com/office/officeart/2016/7/layout/VerticalDownArrowProcess"/>
    <dgm:cxn modelId="{6D0A2CE7-E94A-4D93-AC27-F309123659B3}" srcId="{3EDCBFD9-A6CD-45E8-8B16-96C6A15C44F3}" destId="{FC0E97E1-E1F2-4C34-B121-BD8BB753C5F4}" srcOrd="3" destOrd="0" parTransId="{3A675D63-E08D-4B3E-A193-4590EE2E4CC4}" sibTransId="{72000BB4-1D0A-4DD5-9DAF-6110A067E0D2}"/>
    <dgm:cxn modelId="{7149E0FC-DE45-41B0-876C-8533A879D4FC}" srcId="{3EDCBFD9-A6CD-45E8-8B16-96C6A15C44F3}" destId="{B280D667-FEA3-4B92-ADE8-4A5F2CC953B0}" srcOrd="1" destOrd="0" parTransId="{05026990-DC32-4AB0-BA49-2F7909766AD2}" sibTransId="{9C27F5A6-47DF-40F3-B575-C30687BF4D56}"/>
    <dgm:cxn modelId="{396CBEFE-41DD-49C0-AD6F-D9800E914F11}" type="presOf" srcId="{E81E2088-2253-469D-9695-BFCE6B55A01E}" destId="{72EC0A7F-EB66-4D7B-9A12-36F2B877AA9A}" srcOrd="0" destOrd="0" presId="urn:microsoft.com/office/officeart/2016/7/layout/VerticalDownArrowProcess"/>
    <dgm:cxn modelId="{C011FD69-B66D-4241-B54E-AEBAD9A3D7E0}" type="presParOf" srcId="{56A9469B-F647-41BE-BA50-9C163F9FDAC5}" destId="{C2CC656F-9652-47ED-9F9A-906906881B6F}" srcOrd="0" destOrd="0" presId="urn:microsoft.com/office/officeart/2016/7/layout/VerticalDownArrowProcess"/>
    <dgm:cxn modelId="{93575000-541A-4FD4-9C09-D0B2100CF217}" type="presParOf" srcId="{C2CC656F-9652-47ED-9F9A-906906881B6F}" destId="{C4E8659D-A2EF-4AD9-A3F1-2DF0D7C1E220}" srcOrd="0" destOrd="0" presId="urn:microsoft.com/office/officeart/2016/7/layout/VerticalDownArrowProcess"/>
    <dgm:cxn modelId="{7B5435F7-4025-453A-BD79-FC70C4FA5151}" type="presParOf" srcId="{C2CC656F-9652-47ED-9F9A-906906881B6F}" destId="{72EC0A7F-EB66-4D7B-9A12-36F2B877AA9A}" srcOrd="1" destOrd="0" presId="urn:microsoft.com/office/officeart/2016/7/layout/VerticalDownArrowProcess"/>
    <dgm:cxn modelId="{2ACA296F-8F0B-4725-96B4-48E24720F473}" type="presParOf" srcId="{56A9469B-F647-41BE-BA50-9C163F9FDAC5}" destId="{E2D97F92-E30D-450E-85EA-D70CB3046BAD}" srcOrd="1" destOrd="0" presId="urn:microsoft.com/office/officeart/2016/7/layout/VerticalDownArrowProcess"/>
    <dgm:cxn modelId="{BDF61C8F-8E76-4262-823E-AB07DB98726D}" type="presParOf" srcId="{56A9469B-F647-41BE-BA50-9C163F9FDAC5}" destId="{BC82CFB8-36FF-416A-9B81-81896EAE6E66}" srcOrd="2" destOrd="0" presId="urn:microsoft.com/office/officeart/2016/7/layout/VerticalDownArrowProcess"/>
    <dgm:cxn modelId="{CD465807-0359-4B3E-A594-B91483B29E16}" type="presParOf" srcId="{BC82CFB8-36FF-416A-9B81-81896EAE6E66}" destId="{6A3F0385-16F9-4B33-86FB-0B65B3BAF0E7}" srcOrd="0" destOrd="0" presId="urn:microsoft.com/office/officeart/2016/7/layout/VerticalDownArrowProcess"/>
    <dgm:cxn modelId="{47E7AA4C-5F95-4D57-A6D8-A4FE137536CA}" type="presParOf" srcId="{BC82CFB8-36FF-416A-9B81-81896EAE6E66}" destId="{DAB1B86B-DBE1-4363-A82D-4FC030BB1832}" srcOrd="1" destOrd="0" presId="urn:microsoft.com/office/officeart/2016/7/layout/VerticalDownArrowProcess"/>
    <dgm:cxn modelId="{E779284B-90EF-4469-A70C-637022B6587B}" type="presParOf" srcId="{BC82CFB8-36FF-416A-9B81-81896EAE6E66}" destId="{612D3A64-E213-4E66-BC3F-4C1F4DE15690}" srcOrd="2" destOrd="0" presId="urn:microsoft.com/office/officeart/2016/7/layout/VerticalDownArrowProcess"/>
    <dgm:cxn modelId="{D6912732-023F-412A-8BDD-4BDC448F9AEB}" type="presParOf" srcId="{56A9469B-F647-41BE-BA50-9C163F9FDAC5}" destId="{984D4842-A818-4761-AA5A-57DA3BCC6BA1}" srcOrd="3" destOrd="0" presId="urn:microsoft.com/office/officeart/2016/7/layout/VerticalDownArrowProcess"/>
    <dgm:cxn modelId="{B514276D-F2B0-4538-94EA-F9F41F91A0E3}" type="presParOf" srcId="{56A9469B-F647-41BE-BA50-9C163F9FDAC5}" destId="{07B03F82-E782-4FBF-AD3C-6B21F6260457}" srcOrd="4" destOrd="0" presId="urn:microsoft.com/office/officeart/2016/7/layout/VerticalDownArrowProcess"/>
    <dgm:cxn modelId="{4BE6E82D-2A95-4D56-B582-7CBBD2E8D8F0}" type="presParOf" srcId="{07B03F82-E782-4FBF-AD3C-6B21F6260457}" destId="{97BC9801-7D6F-4DC9-A09A-EDF98C653F85}" srcOrd="0" destOrd="0" presId="urn:microsoft.com/office/officeart/2016/7/layout/VerticalDownArrowProcess"/>
    <dgm:cxn modelId="{15B218B8-5AD3-41FC-895F-A9A9A06DED85}" type="presParOf" srcId="{07B03F82-E782-4FBF-AD3C-6B21F6260457}" destId="{ACB0109A-10EC-496F-AA55-75E7413A6470}" srcOrd="1" destOrd="0" presId="urn:microsoft.com/office/officeart/2016/7/layout/VerticalDownArrowProcess"/>
    <dgm:cxn modelId="{48D88178-17D2-493C-A753-D3A2C98DEAAF}" type="presParOf" srcId="{07B03F82-E782-4FBF-AD3C-6B21F6260457}" destId="{0EC8DED4-D854-451F-8E51-13D964B1C98F}" srcOrd="2" destOrd="0" presId="urn:microsoft.com/office/officeart/2016/7/layout/VerticalDownArrowProcess"/>
    <dgm:cxn modelId="{C7DB65F6-B615-4FFF-81C9-2CFFD7DC48B0}" type="presParOf" srcId="{56A9469B-F647-41BE-BA50-9C163F9FDAC5}" destId="{B88C202B-2C05-49BE-8B47-78878593A2E1}" srcOrd="5" destOrd="0" presId="urn:microsoft.com/office/officeart/2016/7/layout/VerticalDownArrowProcess"/>
    <dgm:cxn modelId="{9F8DC911-394E-4A1F-8DD4-12B3D4ECBCDB}" type="presParOf" srcId="{56A9469B-F647-41BE-BA50-9C163F9FDAC5}" destId="{8FCB0C70-58C1-4D27-9C55-25BFD57C0552}" srcOrd="6" destOrd="0" presId="urn:microsoft.com/office/officeart/2016/7/layout/VerticalDownArrowProcess"/>
    <dgm:cxn modelId="{2B5103A4-20B6-4CD4-9604-5DF6283CF36A}" type="presParOf" srcId="{8FCB0C70-58C1-4D27-9C55-25BFD57C0552}" destId="{17985C74-1473-4308-854A-143C760FC5C7}" srcOrd="0" destOrd="0" presId="urn:microsoft.com/office/officeart/2016/7/layout/VerticalDownArrowProcess"/>
    <dgm:cxn modelId="{2EEB7C55-FD76-4808-B5C2-D1CE2237D900}" type="presParOf" srcId="{8FCB0C70-58C1-4D27-9C55-25BFD57C0552}" destId="{C873B124-CC2E-493E-8EE2-23559EFE0F7B}" srcOrd="1" destOrd="0" presId="urn:microsoft.com/office/officeart/2016/7/layout/VerticalDownArrowProcess"/>
    <dgm:cxn modelId="{B3C8759F-7771-43AD-9805-E4899897F18A}" type="presParOf" srcId="{8FCB0C70-58C1-4D27-9C55-25BFD57C0552}" destId="{D8FD3A59-6531-42EC-8F93-A029E469DC4E}" srcOrd="2" destOrd="0" presId="urn:microsoft.com/office/officeart/2016/7/layout/VerticalDownArrowProcess"/>
    <dgm:cxn modelId="{206C3B7A-68B8-4E72-AE36-2906DEA8A8EC}" type="presParOf" srcId="{56A9469B-F647-41BE-BA50-9C163F9FDAC5}" destId="{DE8CC3BA-D951-47E0-BA55-D5D2D7EB5508}" srcOrd="7" destOrd="0" presId="urn:microsoft.com/office/officeart/2016/7/layout/VerticalDownArrowProcess"/>
    <dgm:cxn modelId="{467EB313-B7A6-40EA-A880-AC718B21AC0F}" type="presParOf" srcId="{56A9469B-F647-41BE-BA50-9C163F9FDAC5}" destId="{03DD1B87-0C33-41DE-990B-BC4CA4692F27}" srcOrd="8" destOrd="0" presId="urn:microsoft.com/office/officeart/2016/7/layout/VerticalDownArrowProcess"/>
    <dgm:cxn modelId="{D8264B22-4DB4-41E2-8675-CF5E1197F2A1}" type="presParOf" srcId="{03DD1B87-0C33-41DE-990B-BC4CA4692F27}" destId="{ADDF22F0-832B-4A21-908A-994C28C729B1}" srcOrd="0" destOrd="0" presId="urn:microsoft.com/office/officeart/2016/7/layout/VerticalDownArrowProcess"/>
    <dgm:cxn modelId="{4F359691-31A1-40A0-BB76-FB8968961791}" type="presParOf" srcId="{03DD1B87-0C33-41DE-990B-BC4CA4692F27}" destId="{CF0C8D04-C804-43D2-99F5-C43D1F9C9359}" srcOrd="1" destOrd="0" presId="urn:microsoft.com/office/officeart/2016/7/layout/VerticalDownArrowProcess"/>
    <dgm:cxn modelId="{33044738-7E79-416F-A62A-4D7BB4BE881B}" type="presParOf" srcId="{03DD1B87-0C33-41DE-990B-BC4CA4692F27}" destId="{F80A82F5-B78A-4C1C-9570-8496D6C5E77D}" srcOrd="2" destOrd="0" presId="urn:microsoft.com/office/officeart/2016/7/layout/VerticalDownArrowProcess"/>
    <dgm:cxn modelId="{747D9A17-EC0A-4DC0-9055-4FCEBEFD3D87}" type="presParOf" srcId="{56A9469B-F647-41BE-BA50-9C163F9FDAC5}" destId="{541E44DC-5D33-4173-8D6E-252ACDF84ACB}" srcOrd="9" destOrd="0" presId="urn:microsoft.com/office/officeart/2016/7/layout/VerticalDownArrowProcess"/>
    <dgm:cxn modelId="{ED72522B-02DA-4E57-AFEE-34D688F6C45E}" type="presParOf" srcId="{56A9469B-F647-41BE-BA50-9C163F9FDAC5}" destId="{5BF30CAC-E6A9-47ED-BDAC-E6286BCF5311}" srcOrd="10" destOrd="0" presId="urn:microsoft.com/office/officeart/2016/7/layout/VerticalDownArrowProcess"/>
    <dgm:cxn modelId="{FBC36A39-0A2A-4B0B-BDA3-7BB8948ADB9A}" type="presParOf" srcId="{5BF30CAC-E6A9-47ED-BDAC-E6286BCF5311}" destId="{0E334A34-50DB-4B40-881A-49DBA73CA5A4}" srcOrd="0" destOrd="0" presId="urn:microsoft.com/office/officeart/2016/7/layout/VerticalDownArrowProcess"/>
    <dgm:cxn modelId="{8A46FD22-2CBF-455A-AD4B-D2CF1C3D1058}" type="presParOf" srcId="{5BF30CAC-E6A9-47ED-BDAC-E6286BCF5311}" destId="{F2BC3DE8-02E1-446E-A1BC-094BB5DF2574}" srcOrd="1" destOrd="0" presId="urn:microsoft.com/office/officeart/2016/7/layout/VerticalDownArrowProcess"/>
    <dgm:cxn modelId="{0101E66D-3EA1-4731-A68A-61D5986B7EDA}" type="presParOf" srcId="{5BF30CAC-E6A9-47ED-BDAC-E6286BCF5311}" destId="{89FA1175-FD4E-4203-823A-1BA53FB35655}" srcOrd="2" destOrd="0" presId="urn:microsoft.com/office/officeart/2016/7/layout/VerticalDownArrowProcess"/>
    <dgm:cxn modelId="{9FB413B7-7355-460A-890A-C6861328E6AA}" type="presParOf" srcId="{56A9469B-F647-41BE-BA50-9C163F9FDAC5}" destId="{B309FB08-2450-44D1-A715-CEEF26990261}" srcOrd="11" destOrd="0" presId="urn:microsoft.com/office/officeart/2016/7/layout/VerticalDownArrowProcess"/>
    <dgm:cxn modelId="{14847440-AB77-4622-8874-EEC0309C1A02}" type="presParOf" srcId="{56A9469B-F647-41BE-BA50-9C163F9FDAC5}" destId="{1859C46B-A60B-4F25-89BF-21116F0AA7D1}" srcOrd="12" destOrd="0" presId="urn:microsoft.com/office/officeart/2016/7/layout/VerticalDownArrowProcess"/>
    <dgm:cxn modelId="{1E9B1571-8B5E-48A7-9B99-1AB22A5CCC58}" type="presParOf" srcId="{1859C46B-A60B-4F25-89BF-21116F0AA7D1}" destId="{6C9EE683-4D32-4E82-90E6-C7727B0FA0D8}" srcOrd="0" destOrd="0" presId="urn:microsoft.com/office/officeart/2016/7/layout/VerticalDownArrowProcess"/>
    <dgm:cxn modelId="{BA863218-FA4D-4897-8F7C-1C6FEF992503}" type="presParOf" srcId="{1859C46B-A60B-4F25-89BF-21116F0AA7D1}" destId="{A989DC22-B753-45A8-8182-B0AD11D4605E}" srcOrd="1" destOrd="0" presId="urn:microsoft.com/office/officeart/2016/7/layout/VerticalDownArrowProcess"/>
    <dgm:cxn modelId="{9A1AB949-1AD0-4237-881C-374EF005A2FD}" type="presParOf" srcId="{1859C46B-A60B-4F25-89BF-21116F0AA7D1}" destId="{FBD05B37-63CD-4888-9008-58DE4C640EA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9B80B0-CE57-4436-B25A-D889789F2A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6BBF199F-E029-4D10-9482-488DD7E8B1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Loss Function:</a:t>
          </a:r>
          <a:endParaRPr lang="en-US" dirty="0"/>
        </a:p>
      </dgm:t>
    </dgm:pt>
    <dgm:pt modelId="{4CF71EE6-EA48-46E6-952B-12A676940610}" type="parTrans" cxnId="{0274471A-930E-4A83-B07E-E9E554711E6F}">
      <dgm:prSet/>
      <dgm:spPr/>
      <dgm:t>
        <a:bodyPr/>
        <a:lstStyle/>
        <a:p>
          <a:endParaRPr lang="en-IL"/>
        </a:p>
      </dgm:t>
    </dgm:pt>
    <dgm:pt modelId="{CAC7823B-A667-435A-A092-70748F7F3AB7}" type="sibTrans" cxnId="{0274471A-930E-4A83-B07E-E9E554711E6F}">
      <dgm:prSet/>
      <dgm:spPr/>
      <dgm:t>
        <a:bodyPr/>
        <a:lstStyle/>
        <a:p>
          <a:endParaRPr lang="en-IL"/>
        </a:p>
      </dgm:t>
    </dgm:pt>
    <dgm:pt modelId="{0AA79E9E-742D-4D77-854D-1E3C758473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Dynamic adjustment with </a:t>
          </a:r>
          <a:r>
            <a:rPr lang="en-US" dirty="0" err="1"/>
            <a:t>ReduceLROnPlateau</a:t>
          </a:r>
          <a:r>
            <a:rPr lang="en-US" dirty="0"/>
            <a:t> scheduler.</a:t>
          </a:r>
        </a:p>
      </dgm:t>
    </dgm:pt>
    <dgm:pt modelId="{8B11639D-0A65-401A-901D-AC6E3FDC65FA}" type="parTrans" cxnId="{6CD61560-C3B4-40DF-AEB5-E0FE958DDAEC}">
      <dgm:prSet/>
      <dgm:spPr/>
      <dgm:t>
        <a:bodyPr/>
        <a:lstStyle/>
        <a:p>
          <a:endParaRPr lang="en-IL"/>
        </a:p>
      </dgm:t>
    </dgm:pt>
    <dgm:pt modelId="{21E329BF-3DC6-447E-B2C1-00814974705F}" type="sibTrans" cxnId="{6CD61560-C3B4-40DF-AEB5-E0FE958DDAEC}">
      <dgm:prSet/>
      <dgm:spPr/>
      <dgm:t>
        <a:bodyPr/>
        <a:lstStyle/>
        <a:p>
          <a:endParaRPr lang="en-IL"/>
        </a:p>
      </dgm:t>
    </dgm:pt>
    <dgm:pt modelId="{534747DC-1A3C-4A97-854B-722FE1D9AD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Training Parameters:</a:t>
          </a:r>
          <a:endParaRPr lang="en-US" dirty="0"/>
        </a:p>
      </dgm:t>
    </dgm:pt>
    <dgm:pt modelId="{C5C3AA32-4E90-4986-ABC2-84E70BF58F42}" type="parTrans" cxnId="{7590FDAA-625C-40B3-BCF5-C2B020A631BA}">
      <dgm:prSet/>
      <dgm:spPr/>
      <dgm:t>
        <a:bodyPr/>
        <a:lstStyle/>
        <a:p>
          <a:endParaRPr lang="en-IL"/>
        </a:p>
      </dgm:t>
    </dgm:pt>
    <dgm:pt modelId="{3490928C-6196-4394-AAB6-53B2BF13171E}" type="sibTrans" cxnId="{7590FDAA-625C-40B3-BCF5-C2B020A631BA}">
      <dgm:prSet/>
      <dgm:spPr/>
      <dgm:t>
        <a:bodyPr/>
        <a:lstStyle/>
        <a:p>
          <a:endParaRPr lang="en-IL"/>
        </a:p>
      </dgm:t>
    </dgm:pt>
    <dgm:pt modelId="{A0D0299A-B808-446A-AB47-FFCCC2C84E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Epochs: Max 15 (Early stopping after 4 epochs of no improvement).</a:t>
          </a:r>
        </a:p>
      </dgm:t>
    </dgm:pt>
    <dgm:pt modelId="{7D50E26E-9F01-4844-A7FA-8C05263C1000}" type="parTrans" cxnId="{3F74972D-EE3E-4113-A6C1-B6178239E10F}">
      <dgm:prSet/>
      <dgm:spPr/>
      <dgm:t>
        <a:bodyPr/>
        <a:lstStyle/>
        <a:p>
          <a:endParaRPr lang="en-IL"/>
        </a:p>
      </dgm:t>
    </dgm:pt>
    <dgm:pt modelId="{CE582DD1-B5EA-40F3-9BB9-27F341870CF4}" type="sibTrans" cxnId="{3F74972D-EE3E-4113-A6C1-B6178239E10F}">
      <dgm:prSet/>
      <dgm:spPr/>
      <dgm:t>
        <a:bodyPr/>
        <a:lstStyle/>
        <a:p>
          <a:endParaRPr lang="en-IL"/>
        </a:p>
      </dgm:t>
    </dgm:pt>
    <dgm:pt modelId="{C0477F07-06AF-4563-8565-51581BFA2B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Batch </a:t>
          </a:r>
          <a:r>
            <a:rPr lang="en-US" dirty="0"/>
            <a:t>size: 32</a:t>
          </a:r>
        </a:p>
      </dgm:t>
    </dgm:pt>
    <dgm:pt modelId="{7086B749-0ADF-443E-A8ED-270E2D4EF7C1}" type="parTrans" cxnId="{EF5E1734-8A24-4944-B501-A8DEACECF057}">
      <dgm:prSet/>
      <dgm:spPr/>
      <dgm:t>
        <a:bodyPr/>
        <a:lstStyle/>
        <a:p>
          <a:endParaRPr lang="en-IL"/>
        </a:p>
      </dgm:t>
    </dgm:pt>
    <dgm:pt modelId="{7AE736C0-2C86-4689-B5AD-5926B2A829E5}" type="sibTrans" cxnId="{EF5E1734-8A24-4944-B501-A8DEACECF057}">
      <dgm:prSet/>
      <dgm:spPr/>
      <dgm:t>
        <a:bodyPr/>
        <a:lstStyle/>
        <a:p>
          <a:endParaRPr lang="en-IL"/>
        </a:p>
      </dgm:t>
    </dgm:pt>
    <dgm:pt modelId="{E9C5C32F-5D74-4CF5-BA55-CD9E83B5021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Learning Rate Strategy:</a:t>
          </a:r>
          <a:endParaRPr lang="en-US" dirty="0"/>
        </a:p>
      </dgm:t>
    </dgm:pt>
    <dgm:pt modelId="{87C8A4A9-1178-411B-9692-B48DEBE086F6}" type="parTrans" cxnId="{8797CDEC-DE79-4E45-A2D4-E9C7A61CB67C}">
      <dgm:prSet/>
      <dgm:spPr/>
      <dgm:t>
        <a:bodyPr/>
        <a:lstStyle/>
        <a:p>
          <a:endParaRPr lang="en-IL"/>
        </a:p>
      </dgm:t>
    </dgm:pt>
    <dgm:pt modelId="{59A36143-1C79-4FA5-8741-4920EAB44026}" type="sibTrans" cxnId="{8797CDEC-DE79-4E45-A2D4-E9C7A61CB67C}">
      <dgm:prSet/>
      <dgm:spPr/>
      <dgm:t>
        <a:bodyPr/>
        <a:lstStyle/>
        <a:p>
          <a:endParaRPr lang="en-IL"/>
        </a:p>
      </dgm:t>
    </dgm:pt>
    <dgm:pt modelId="{1E41D894-FFA2-4A2A-B10E-AA42C7D6F8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Warmup </a:t>
          </a:r>
          <a:r>
            <a:rPr lang="en-US" dirty="0"/>
            <a:t>over initial steps.</a:t>
          </a:r>
        </a:p>
      </dgm:t>
    </dgm:pt>
    <dgm:pt modelId="{799CF276-B634-4144-A7F4-E419DA7CBF58}" type="parTrans" cxnId="{F85536CB-EFFB-4240-AF07-56814EAD454C}">
      <dgm:prSet/>
      <dgm:spPr/>
      <dgm:t>
        <a:bodyPr/>
        <a:lstStyle/>
        <a:p>
          <a:endParaRPr lang="en-IL"/>
        </a:p>
      </dgm:t>
    </dgm:pt>
    <dgm:pt modelId="{4B99788E-2AA0-45A9-AA33-8C43A37B10AE}" type="sibTrans" cxnId="{F85536CB-EFFB-4240-AF07-56814EAD454C}">
      <dgm:prSet/>
      <dgm:spPr/>
      <dgm:t>
        <a:bodyPr/>
        <a:lstStyle/>
        <a:p>
          <a:endParaRPr lang="en-IL"/>
        </a:p>
      </dgm:t>
    </dgm:pt>
    <dgm:pt modelId="{9A555B13-AF12-4EFC-A7B7-C595B75CA9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Optimizer:</a:t>
          </a:r>
          <a:endParaRPr lang="en-US" dirty="0"/>
        </a:p>
      </dgm:t>
    </dgm:pt>
    <dgm:pt modelId="{8B70CBD8-D840-43AE-A977-794837868840}" type="parTrans" cxnId="{7CF28259-0BA9-4D76-AF5F-B15FFB817D59}">
      <dgm:prSet/>
      <dgm:spPr/>
      <dgm:t>
        <a:bodyPr/>
        <a:lstStyle/>
        <a:p>
          <a:endParaRPr lang="en-IL"/>
        </a:p>
      </dgm:t>
    </dgm:pt>
    <dgm:pt modelId="{3B19D172-5A67-44B0-9D12-31B8906C9CF2}" type="sibTrans" cxnId="{7CF28259-0BA9-4D76-AF5F-B15FFB817D59}">
      <dgm:prSet/>
      <dgm:spPr/>
      <dgm:t>
        <a:bodyPr/>
        <a:lstStyle/>
        <a:p>
          <a:endParaRPr lang="en-IL"/>
        </a:p>
      </dgm:t>
    </dgm:pt>
    <dgm:pt modelId="{D0B1EED5-0874-4604-B807-302F63EF36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Binary Cross-Entropy with class weights to address imbalance.</a:t>
          </a:r>
        </a:p>
      </dgm:t>
    </dgm:pt>
    <dgm:pt modelId="{BD31F6A8-BD58-4758-BEB4-123B78F82BEE}" type="parTrans" cxnId="{05CFECD1-9091-420C-9EE7-25F122C9A5D4}">
      <dgm:prSet/>
      <dgm:spPr/>
      <dgm:t>
        <a:bodyPr/>
        <a:lstStyle/>
        <a:p>
          <a:endParaRPr lang="en-IL"/>
        </a:p>
      </dgm:t>
    </dgm:pt>
    <dgm:pt modelId="{86DB10CD-0191-4B94-91D4-5DED15E11A5F}" type="sibTrans" cxnId="{05CFECD1-9091-420C-9EE7-25F122C9A5D4}">
      <dgm:prSet/>
      <dgm:spPr/>
      <dgm:t>
        <a:bodyPr/>
        <a:lstStyle/>
        <a:p>
          <a:endParaRPr lang="en-IL"/>
        </a:p>
      </dgm:t>
    </dgm:pt>
    <dgm:pt modelId="{069539FB-4C3A-442F-BEE4-769B12C80A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AdamW</a:t>
          </a:r>
          <a:r>
            <a:rPr lang="en-US" dirty="0"/>
            <a:t> with weight decay for better regularization.</a:t>
          </a:r>
        </a:p>
      </dgm:t>
    </dgm:pt>
    <dgm:pt modelId="{4150B67C-A427-41C7-BD11-AFA1633AE32E}" type="parTrans" cxnId="{9EFC44CC-F12A-4444-A38E-2989EB8597B8}">
      <dgm:prSet/>
      <dgm:spPr/>
      <dgm:t>
        <a:bodyPr/>
        <a:lstStyle/>
        <a:p>
          <a:endParaRPr lang="en-IL"/>
        </a:p>
      </dgm:t>
    </dgm:pt>
    <dgm:pt modelId="{1D007784-F859-409F-A5A3-3D8BF2517C51}" type="sibTrans" cxnId="{9EFC44CC-F12A-4444-A38E-2989EB8597B8}">
      <dgm:prSet/>
      <dgm:spPr/>
      <dgm:t>
        <a:bodyPr/>
        <a:lstStyle/>
        <a:p>
          <a:endParaRPr lang="en-IL"/>
        </a:p>
      </dgm:t>
    </dgm:pt>
    <dgm:pt modelId="{906ABA31-9E5D-4EE9-A246-A772A84DEB1B}" type="pres">
      <dgm:prSet presAssocID="{7F9B80B0-CE57-4436-B25A-D889789F2A10}" presName="Name0" presStyleCnt="0">
        <dgm:presLayoutVars>
          <dgm:dir/>
          <dgm:animLvl val="lvl"/>
          <dgm:resizeHandles val="exact"/>
        </dgm:presLayoutVars>
      </dgm:prSet>
      <dgm:spPr/>
    </dgm:pt>
    <dgm:pt modelId="{9EFBD780-0B19-4C2F-BEB6-B50A1D296061}" type="pres">
      <dgm:prSet presAssocID="{6BBF199F-E029-4D10-9482-488DD7E8B1FC}" presName="composite" presStyleCnt="0"/>
      <dgm:spPr/>
    </dgm:pt>
    <dgm:pt modelId="{9C4B3B8E-8ED8-4B4D-8D1E-5F54112B06A6}" type="pres">
      <dgm:prSet presAssocID="{6BBF199F-E029-4D10-9482-488DD7E8B1F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0320765-2BCB-4134-A5AF-184FC6691883}" type="pres">
      <dgm:prSet presAssocID="{6BBF199F-E029-4D10-9482-488DD7E8B1FC}" presName="desTx" presStyleLbl="alignAccFollowNode1" presStyleIdx="0" presStyleCnt="4">
        <dgm:presLayoutVars>
          <dgm:bulletEnabled val="1"/>
        </dgm:presLayoutVars>
      </dgm:prSet>
      <dgm:spPr/>
    </dgm:pt>
    <dgm:pt modelId="{1DC9900C-CF5C-4A32-A132-27908443256B}" type="pres">
      <dgm:prSet presAssocID="{CAC7823B-A667-435A-A092-70748F7F3AB7}" presName="space" presStyleCnt="0"/>
      <dgm:spPr/>
    </dgm:pt>
    <dgm:pt modelId="{37E86A78-EA12-4002-BA9B-B2AA6CB11EE3}" type="pres">
      <dgm:prSet presAssocID="{9A555B13-AF12-4EFC-A7B7-C595B75CA961}" presName="composite" presStyleCnt="0"/>
      <dgm:spPr/>
    </dgm:pt>
    <dgm:pt modelId="{54D7EAFE-78BE-4E2F-84BF-590CC0535092}" type="pres">
      <dgm:prSet presAssocID="{9A555B13-AF12-4EFC-A7B7-C595B75CA9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B077CE3-F1F3-4AD5-B5CA-903073141600}" type="pres">
      <dgm:prSet presAssocID="{9A555B13-AF12-4EFC-A7B7-C595B75CA961}" presName="desTx" presStyleLbl="alignAccFollowNode1" presStyleIdx="1" presStyleCnt="4">
        <dgm:presLayoutVars>
          <dgm:bulletEnabled val="1"/>
        </dgm:presLayoutVars>
      </dgm:prSet>
      <dgm:spPr/>
    </dgm:pt>
    <dgm:pt modelId="{6C0383B1-85E2-4F63-9319-45B877BE93D8}" type="pres">
      <dgm:prSet presAssocID="{3B19D172-5A67-44B0-9D12-31B8906C9CF2}" presName="space" presStyleCnt="0"/>
      <dgm:spPr/>
    </dgm:pt>
    <dgm:pt modelId="{151FBFF5-562B-4B39-93E0-C6DF7A9BADEE}" type="pres">
      <dgm:prSet presAssocID="{E9C5C32F-5D74-4CF5-BA55-CD9E83B50212}" presName="composite" presStyleCnt="0"/>
      <dgm:spPr/>
    </dgm:pt>
    <dgm:pt modelId="{B1DCA704-0996-4CD1-A3C5-BCAD9C84103D}" type="pres">
      <dgm:prSet presAssocID="{E9C5C32F-5D74-4CF5-BA55-CD9E83B5021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F2A272-39CB-48E4-8EA7-F562346B5CDE}" type="pres">
      <dgm:prSet presAssocID="{E9C5C32F-5D74-4CF5-BA55-CD9E83B50212}" presName="desTx" presStyleLbl="alignAccFollowNode1" presStyleIdx="2" presStyleCnt="4">
        <dgm:presLayoutVars>
          <dgm:bulletEnabled val="1"/>
        </dgm:presLayoutVars>
      </dgm:prSet>
      <dgm:spPr/>
    </dgm:pt>
    <dgm:pt modelId="{9883B7E5-7E9F-4B14-BEA9-10CCDC337FE4}" type="pres">
      <dgm:prSet presAssocID="{59A36143-1C79-4FA5-8741-4920EAB44026}" presName="space" presStyleCnt="0"/>
      <dgm:spPr/>
    </dgm:pt>
    <dgm:pt modelId="{3E3EE343-5FC6-4C21-93B1-A22CF18CE4C0}" type="pres">
      <dgm:prSet presAssocID="{534747DC-1A3C-4A97-854B-722FE1D9AD4E}" presName="composite" presStyleCnt="0"/>
      <dgm:spPr/>
    </dgm:pt>
    <dgm:pt modelId="{23546C03-3D0A-4469-A230-392AE955D07A}" type="pres">
      <dgm:prSet presAssocID="{534747DC-1A3C-4A97-854B-722FE1D9AD4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5FA7812-4F18-4C00-A514-CA6C3E92B4F1}" type="pres">
      <dgm:prSet presAssocID="{534747DC-1A3C-4A97-854B-722FE1D9AD4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661F005-3153-4A4A-AEA1-40BAB757BB4F}" type="presOf" srcId="{6BBF199F-E029-4D10-9482-488DD7E8B1FC}" destId="{9C4B3B8E-8ED8-4B4D-8D1E-5F54112B06A6}" srcOrd="0" destOrd="0" presId="urn:microsoft.com/office/officeart/2005/8/layout/hList1"/>
    <dgm:cxn modelId="{0274471A-930E-4A83-B07E-E9E554711E6F}" srcId="{7F9B80B0-CE57-4436-B25A-D889789F2A10}" destId="{6BBF199F-E029-4D10-9482-488DD7E8B1FC}" srcOrd="0" destOrd="0" parTransId="{4CF71EE6-EA48-46E6-952B-12A676940610}" sibTransId="{CAC7823B-A667-435A-A092-70748F7F3AB7}"/>
    <dgm:cxn modelId="{C9116022-EBCE-406E-9FE4-7BADACF6FF15}" type="presOf" srcId="{9A555B13-AF12-4EFC-A7B7-C595B75CA961}" destId="{54D7EAFE-78BE-4E2F-84BF-590CC0535092}" srcOrd="0" destOrd="0" presId="urn:microsoft.com/office/officeart/2005/8/layout/hList1"/>
    <dgm:cxn modelId="{3F74972D-EE3E-4113-A6C1-B6178239E10F}" srcId="{534747DC-1A3C-4A97-854B-722FE1D9AD4E}" destId="{A0D0299A-B808-446A-AB47-FFCCC2C84E93}" srcOrd="1" destOrd="0" parTransId="{7D50E26E-9F01-4844-A7FA-8C05263C1000}" sibTransId="{CE582DD1-B5EA-40F3-9BB9-27F341870CF4}"/>
    <dgm:cxn modelId="{75AF472F-5A0F-4EF4-96FB-60B2293F6E0E}" type="presOf" srcId="{D0B1EED5-0874-4604-B807-302F63EF36C9}" destId="{00320765-2BCB-4134-A5AF-184FC6691883}" srcOrd="0" destOrd="0" presId="urn:microsoft.com/office/officeart/2005/8/layout/hList1"/>
    <dgm:cxn modelId="{EF5E1734-8A24-4944-B501-A8DEACECF057}" srcId="{534747DC-1A3C-4A97-854B-722FE1D9AD4E}" destId="{C0477F07-06AF-4563-8565-51581BFA2BFA}" srcOrd="0" destOrd="0" parTransId="{7086B749-0ADF-443E-A8ED-270E2D4EF7C1}" sibTransId="{7AE736C0-2C86-4689-B5AD-5926B2A829E5}"/>
    <dgm:cxn modelId="{777CBE34-9B8E-44B1-973C-E0D35817D2BC}" type="presOf" srcId="{534747DC-1A3C-4A97-854B-722FE1D9AD4E}" destId="{23546C03-3D0A-4469-A230-392AE955D07A}" srcOrd="0" destOrd="0" presId="urn:microsoft.com/office/officeart/2005/8/layout/hList1"/>
    <dgm:cxn modelId="{6CD61560-C3B4-40DF-AEB5-E0FE958DDAEC}" srcId="{E9C5C32F-5D74-4CF5-BA55-CD9E83B50212}" destId="{0AA79E9E-742D-4D77-854D-1E3C75847346}" srcOrd="1" destOrd="0" parTransId="{8B11639D-0A65-401A-901D-AC6E3FDC65FA}" sibTransId="{21E329BF-3DC6-447E-B2C1-00814974705F}"/>
    <dgm:cxn modelId="{35372B67-501D-4B0F-A1FA-D2C4A20F5F69}" type="presOf" srcId="{069539FB-4C3A-442F-BEE4-769B12C80AF9}" destId="{2B077CE3-F1F3-4AD5-B5CA-903073141600}" srcOrd="0" destOrd="0" presId="urn:microsoft.com/office/officeart/2005/8/layout/hList1"/>
    <dgm:cxn modelId="{7D87D148-914A-48CA-ADC2-F627964FA544}" type="presOf" srcId="{A0D0299A-B808-446A-AB47-FFCCC2C84E93}" destId="{D5FA7812-4F18-4C00-A514-CA6C3E92B4F1}" srcOrd="0" destOrd="1" presId="urn:microsoft.com/office/officeart/2005/8/layout/hList1"/>
    <dgm:cxn modelId="{3FC9936F-EF51-4B44-8B42-8AECD6BEA3F5}" type="presOf" srcId="{E9C5C32F-5D74-4CF5-BA55-CD9E83B50212}" destId="{B1DCA704-0996-4CD1-A3C5-BCAD9C84103D}" srcOrd="0" destOrd="0" presId="urn:microsoft.com/office/officeart/2005/8/layout/hList1"/>
    <dgm:cxn modelId="{28DB7153-19A5-4A9B-AA88-EBD1F017BA87}" type="presOf" srcId="{7F9B80B0-CE57-4436-B25A-D889789F2A10}" destId="{906ABA31-9E5D-4EE9-A246-A772A84DEB1B}" srcOrd="0" destOrd="0" presId="urn:microsoft.com/office/officeart/2005/8/layout/hList1"/>
    <dgm:cxn modelId="{99F00F55-07DC-42E9-A80C-8A64D5E0655C}" type="presOf" srcId="{0AA79E9E-742D-4D77-854D-1E3C75847346}" destId="{33F2A272-39CB-48E4-8EA7-F562346B5CDE}" srcOrd="0" destOrd="1" presId="urn:microsoft.com/office/officeart/2005/8/layout/hList1"/>
    <dgm:cxn modelId="{C4A3AE56-1EA0-45BF-B54D-AF5B476A5880}" type="presOf" srcId="{C0477F07-06AF-4563-8565-51581BFA2BFA}" destId="{D5FA7812-4F18-4C00-A514-CA6C3E92B4F1}" srcOrd="0" destOrd="0" presId="urn:microsoft.com/office/officeart/2005/8/layout/hList1"/>
    <dgm:cxn modelId="{7CF28259-0BA9-4D76-AF5F-B15FFB817D59}" srcId="{7F9B80B0-CE57-4436-B25A-D889789F2A10}" destId="{9A555B13-AF12-4EFC-A7B7-C595B75CA961}" srcOrd="1" destOrd="0" parTransId="{8B70CBD8-D840-43AE-A977-794837868840}" sibTransId="{3B19D172-5A67-44B0-9D12-31B8906C9CF2}"/>
    <dgm:cxn modelId="{9D4004A1-0E23-468A-AA42-112438DDA530}" type="presOf" srcId="{1E41D894-FFA2-4A2A-B10E-AA42C7D6F877}" destId="{33F2A272-39CB-48E4-8EA7-F562346B5CDE}" srcOrd="0" destOrd="0" presId="urn:microsoft.com/office/officeart/2005/8/layout/hList1"/>
    <dgm:cxn modelId="{7590FDAA-625C-40B3-BCF5-C2B020A631BA}" srcId="{7F9B80B0-CE57-4436-B25A-D889789F2A10}" destId="{534747DC-1A3C-4A97-854B-722FE1D9AD4E}" srcOrd="3" destOrd="0" parTransId="{C5C3AA32-4E90-4986-ABC2-84E70BF58F42}" sibTransId="{3490928C-6196-4394-AAB6-53B2BF13171E}"/>
    <dgm:cxn modelId="{F85536CB-EFFB-4240-AF07-56814EAD454C}" srcId="{E9C5C32F-5D74-4CF5-BA55-CD9E83B50212}" destId="{1E41D894-FFA2-4A2A-B10E-AA42C7D6F877}" srcOrd="0" destOrd="0" parTransId="{799CF276-B634-4144-A7F4-E419DA7CBF58}" sibTransId="{4B99788E-2AA0-45A9-AA33-8C43A37B10AE}"/>
    <dgm:cxn modelId="{9EFC44CC-F12A-4444-A38E-2989EB8597B8}" srcId="{9A555B13-AF12-4EFC-A7B7-C595B75CA961}" destId="{069539FB-4C3A-442F-BEE4-769B12C80AF9}" srcOrd="0" destOrd="0" parTransId="{4150B67C-A427-41C7-BD11-AFA1633AE32E}" sibTransId="{1D007784-F859-409F-A5A3-3D8BF2517C51}"/>
    <dgm:cxn modelId="{05CFECD1-9091-420C-9EE7-25F122C9A5D4}" srcId="{6BBF199F-E029-4D10-9482-488DD7E8B1FC}" destId="{D0B1EED5-0874-4604-B807-302F63EF36C9}" srcOrd="0" destOrd="0" parTransId="{BD31F6A8-BD58-4758-BEB4-123B78F82BEE}" sibTransId="{86DB10CD-0191-4B94-91D4-5DED15E11A5F}"/>
    <dgm:cxn modelId="{8797CDEC-DE79-4E45-A2D4-E9C7A61CB67C}" srcId="{7F9B80B0-CE57-4436-B25A-D889789F2A10}" destId="{E9C5C32F-5D74-4CF5-BA55-CD9E83B50212}" srcOrd="2" destOrd="0" parTransId="{87C8A4A9-1178-411B-9692-B48DEBE086F6}" sibTransId="{59A36143-1C79-4FA5-8741-4920EAB44026}"/>
    <dgm:cxn modelId="{ABADA6BC-4695-47CE-A5F9-34854958D63D}" type="presParOf" srcId="{906ABA31-9E5D-4EE9-A246-A772A84DEB1B}" destId="{9EFBD780-0B19-4C2F-BEB6-B50A1D296061}" srcOrd="0" destOrd="0" presId="urn:microsoft.com/office/officeart/2005/8/layout/hList1"/>
    <dgm:cxn modelId="{934E72A6-DD37-48A6-A7D2-46CC28CF8285}" type="presParOf" srcId="{9EFBD780-0B19-4C2F-BEB6-B50A1D296061}" destId="{9C4B3B8E-8ED8-4B4D-8D1E-5F54112B06A6}" srcOrd="0" destOrd="0" presId="urn:microsoft.com/office/officeart/2005/8/layout/hList1"/>
    <dgm:cxn modelId="{241D121D-5776-4E21-8BD5-513A23025EAE}" type="presParOf" srcId="{9EFBD780-0B19-4C2F-BEB6-B50A1D296061}" destId="{00320765-2BCB-4134-A5AF-184FC6691883}" srcOrd="1" destOrd="0" presId="urn:microsoft.com/office/officeart/2005/8/layout/hList1"/>
    <dgm:cxn modelId="{62C76E65-D52F-46E3-A09E-BF981C3A4C00}" type="presParOf" srcId="{906ABA31-9E5D-4EE9-A246-A772A84DEB1B}" destId="{1DC9900C-CF5C-4A32-A132-27908443256B}" srcOrd="1" destOrd="0" presId="urn:microsoft.com/office/officeart/2005/8/layout/hList1"/>
    <dgm:cxn modelId="{716D077D-4357-4BB1-A251-071111A4F610}" type="presParOf" srcId="{906ABA31-9E5D-4EE9-A246-A772A84DEB1B}" destId="{37E86A78-EA12-4002-BA9B-B2AA6CB11EE3}" srcOrd="2" destOrd="0" presId="urn:microsoft.com/office/officeart/2005/8/layout/hList1"/>
    <dgm:cxn modelId="{263E3C5A-DA64-408B-9B6B-9B31A9B63E28}" type="presParOf" srcId="{37E86A78-EA12-4002-BA9B-B2AA6CB11EE3}" destId="{54D7EAFE-78BE-4E2F-84BF-590CC0535092}" srcOrd="0" destOrd="0" presId="urn:microsoft.com/office/officeart/2005/8/layout/hList1"/>
    <dgm:cxn modelId="{98D1C4D9-394C-470B-A375-AD6240F50ECA}" type="presParOf" srcId="{37E86A78-EA12-4002-BA9B-B2AA6CB11EE3}" destId="{2B077CE3-F1F3-4AD5-B5CA-903073141600}" srcOrd="1" destOrd="0" presId="urn:microsoft.com/office/officeart/2005/8/layout/hList1"/>
    <dgm:cxn modelId="{95817BA7-D845-4A8E-B78D-7FDC8DC1EFD4}" type="presParOf" srcId="{906ABA31-9E5D-4EE9-A246-A772A84DEB1B}" destId="{6C0383B1-85E2-4F63-9319-45B877BE93D8}" srcOrd="3" destOrd="0" presId="urn:microsoft.com/office/officeart/2005/8/layout/hList1"/>
    <dgm:cxn modelId="{7BF55B20-DA94-4E21-A782-A056E8024BD7}" type="presParOf" srcId="{906ABA31-9E5D-4EE9-A246-A772A84DEB1B}" destId="{151FBFF5-562B-4B39-93E0-C6DF7A9BADEE}" srcOrd="4" destOrd="0" presId="urn:microsoft.com/office/officeart/2005/8/layout/hList1"/>
    <dgm:cxn modelId="{D7B37CAB-DE35-444C-8E72-F5CC5EDEC49C}" type="presParOf" srcId="{151FBFF5-562B-4B39-93E0-C6DF7A9BADEE}" destId="{B1DCA704-0996-4CD1-A3C5-BCAD9C84103D}" srcOrd="0" destOrd="0" presId="urn:microsoft.com/office/officeart/2005/8/layout/hList1"/>
    <dgm:cxn modelId="{9F2E8C71-7478-4B04-9CF2-4F99FFA0B47D}" type="presParOf" srcId="{151FBFF5-562B-4B39-93E0-C6DF7A9BADEE}" destId="{33F2A272-39CB-48E4-8EA7-F562346B5CDE}" srcOrd="1" destOrd="0" presId="urn:microsoft.com/office/officeart/2005/8/layout/hList1"/>
    <dgm:cxn modelId="{BDA4DDF4-FF55-477D-B8E0-948F1AC19807}" type="presParOf" srcId="{906ABA31-9E5D-4EE9-A246-A772A84DEB1B}" destId="{9883B7E5-7E9F-4B14-BEA9-10CCDC337FE4}" srcOrd="5" destOrd="0" presId="urn:microsoft.com/office/officeart/2005/8/layout/hList1"/>
    <dgm:cxn modelId="{03894DF6-660C-4DEF-A389-FFC18C112001}" type="presParOf" srcId="{906ABA31-9E5D-4EE9-A246-A772A84DEB1B}" destId="{3E3EE343-5FC6-4C21-93B1-A22CF18CE4C0}" srcOrd="6" destOrd="0" presId="urn:microsoft.com/office/officeart/2005/8/layout/hList1"/>
    <dgm:cxn modelId="{7BA193E9-1843-48DF-96D0-4E1A911752D6}" type="presParOf" srcId="{3E3EE343-5FC6-4C21-93B1-A22CF18CE4C0}" destId="{23546C03-3D0A-4469-A230-392AE955D07A}" srcOrd="0" destOrd="0" presId="urn:microsoft.com/office/officeart/2005/8/layout/hList1"/>
    <dgm:cxn modelId="{99BA89B2-D30D-4AFF-B9B0-41F8BCA3D04D}" type="presParOf" srcId="{3E3EE343-5FC6-4C21-93B1-A22CF18CE4C0}" destId="{D5FA7812-4F18-4C00-A514-CA6C3E92B4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35E00-54D8-45E8-85CB-4F9E06280EC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7966-C18F-4360-BCB1-DE764BFAF496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500" b="0" i="0" kern="1200" baseline="0"/>
            <a:t>The rise of fake news impacts public trust and decision-making.</a:t>
          </a:r>
          <a:endParaRPr lang="en-US" sz="3500" kern="1200"/>
        </a:p>
      </dsp:txBody>
      <dsp:txXfrm>
        <a:off x="0" y="0"/>
        <a:ext cx="6492875" cy="1276350"/>
      </dsp:txXfrm>
    </dsp:sp>
    <dsp:sp modelId="{46735C6F-1784-460C-BDB1-3A0767503A1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B3408-0A0C-42BE-90EE-7D47D500D9A6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500" b="0" i="0" kern="1200" baseline="0"/>
            <a:t>Goal: Classify news articles as </a:t>
          </a:r>
          <a:r>
            <a:rPr lang="en-IL" sz="3500" b="1" i="0" kern="1200" baseline="0"/>
            <a:t>"true"</a:t>
          </a:r>
          <a:r>
            <a:rPr lang="en-IL" sz="3500" b="0" i="0" kern="1200" baseline="0"/>
            <a:t> or </a:t>
          </a:r>
          <a:r>
            <a:rPr lang="en-IL" sz="3500" b="1" i="0" kern="1200" baseline="0"/>
            <a:t>"fake."</a:t>
          </a:r>
          <a:endParaRPr lang="en-US" sz="3500" kern="1200"/>
        </a:p>
      </dsp:txBody>
      <dsp:txXfrm>
        <a:off x="0" y="1276350"/>
        <a:ext cx="6492875" cy="1276350"/>
      </dsp:txXfrm>
    </dsp:sp>
    <dsp:sp modelId="{83838392-A863-4F0D-BE15-A5FE8CBF7D8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59964-5425-4948-A702-92F9E0A20422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500" b="0" i="0" kern="1200" baseline="0"/>
            <a:t>Focus: Use textual features for accurate classification.</a:t>
          </a:r>
          <a:endParaRPr lang="en-US" sz="3500" kern="1200"/>
        </a:p>
      </dsp:txBody>
      <dsp:txXfrm>
        <a:off x="0" y="2552700"/>
        <a:ext cx="6492875" cy="1276350"/>
      </dsp:txXfrm>
    </dsp:sp>
    <dsp:sp modelId="{B20DBE71-D6BD-49D9-B11C-8BC1986372F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8FD4B-D680-4D9A-A212-75921AA8338E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500" b="0" i="0" kern="1200" baseline="0"/>
            <a:t>Approach: Binary classification with advanced ML techniques. </a:t>
          </a:r>
          <a:endParaRPr lang="en-US" sz="3500" kern="1200"/>
        </a:p>
      </dsp:txBody>
      <dsp:txXfrm>
        <a:off x="0" y="3829050"/>
        <a:ext cx="6492875" cy="1276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C7851-BACB-4F73-A9E9-4BB841670AB3}">
      <dsp:nvSpPr>
        <dsp:cNvPr id="0" name=""/>
        <dsp:cNvSpPr/>
      </dsp:nvSpPr>
      <dsp:spPr>
        <a:xfrm>
          <a:off x="2835440" y="3455355"/>
          <a:ext cx="5664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478" y="4572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147C7-0B16-4051-B6F9-7BB6A2375073}">
      <dsp:nvSpPr>
        <dsp:cNvPr id="0" name=""/>
        <dsp:cNvSpPr/>
      </dsp:nvSpPr>
      <dsp:spPr>
        <a:xfrm>
          <a:off x="2835440" y="2237425"/>
          <a:ext cx="5664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478" y="4572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72061-EC7E-4E7E-885F-07C127323077}">
      <dsp:nvSpPr>
        <dsp:cNvPr id="0" name=""/>
        <dsp:cNvSpPr/>
      </dsp:nvSpPr>
      <dsp:spPr>
        <a:xfrm>
          <a:off x="2835440" y="1019495"/>
          <a:ext cx="5664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478" y="4572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9413B-9767-44B1-B6DA-1957D5615F8A}">
      <dsp:nvSpPr>
        <dsp:cNvPr id="0" name=""/>
        <dsp:cNvSpPr/>
      </dsp:nvSpPr>
      <dsp:spPr>
        <a:xfrm>
          <a:off x="3045" y="633275"/>
          <a:ext cx="2832394" cy="86388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Challenge:</a:t>
          </a:r>
          <a:r>
            <a:rPr lang="en-US" sz="2000" kern="1200" dirty="0"/>
            <a:t> Exploding gradients in early training.</a:t>
          </a:r>
        </a:p>
      </dsp:txBody>
      <dsp:txXfrm>
        <a:off x="3045" y="633275"/>
        <a:ext cx="2832394" cy="863880"/>
      </dsp:txXfrm>
    </dsp:sp>
    <dsp:sp modelId="{24F19EBD-376A-4BED-AE6F-2FC59616D54D}">
      <dsp:nvSpPr>
        <dsp:cNvPr id="0" name=""/>
        <dsp:cNvSpPr/>
      </dsp:nvSpPr>
      <dsp:spPr>
        <a:xfrm>
          <a:off x="3401918" y="633275"/>
          <a:ext cx="2832394" cy="86388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Fix:</a:t>
          </a:r>
          <a:r>
            <a:rPr lang="en-US" sz="2000" kern="1200"/>
            <a:t> Applied gradient clipping to stabilize updates.</a:t>
          </a:r>
        </a:p>
      </dsp:txBody>
      <dsp:txXfrm>
        <a:off x="3401918" y="633275"/>
        <a:ext cx="2832394" cy="863880"/>
      </dsp:txXfrm>
    </dsp:sp>
    <dsp:sp modelId="{3F7A6DE4-380C-4AB5-BAF6-54B95F0A44A9}">
      <dsp:nvSpPr>
        <dsp:cNvPr id="0" name=""/>
        <dsp:cNvSpPr/>
      </dsp:nvSpPr>
      <dsp:spPr>
        <a:xfrm>
          <a:off x="3045" y="1851205"/>
          <a:ext cx="2832394" cy="86388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Challenge:</a:t>
          </a:r>
          <a:r>
            <a:rPr lang="en-US" sz="2000" kern="1200"/>
            <a:t> High memory usage with embeddings.</a:t>
          </a:r>
        </a:p>
      </dsp:txBody>
      <dsp:txXfrm>
        <a:off x="3045" y="1851205"/>
        <a:ext cx="2832394" cy="863880"/>
      </dsp:txXfrm>
    </dsp:sp>
    <dsp:sp modelId="{422BAB86-3303-4818-9C4D-2A2CC48CF445}">
      <dsp:nvSpPr>
        <dsp:cNvPr id="0" name=""/>
        <dsp:cNvSpPr/>
      </dsp:nvSpPr>
      <dsp:spPr>
        <a:xfrm>
          <a:off x="3401918" y="1851205"/>
          <a:ext cx="2832394" cy="86388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Fix:</a:t>
          </a:r>
          <a:r>
            <a:rPr lang="en-US" sz="2000" kern="1200"/>
            <a:t> Freezing pre-trained Word2Vec weights reduced memory load.</a:t>
          </a:r>
        </a:p>
      </dsp:txBody>
      <dsp:txXfrm>
        <a:off x="3401918" y="1851205"/>
        <a:ext cx="2832394" cy="863880"/>
      </dsp:txXfrm>
    </dsp:sp>
    <dsp:sp modelId="{BC86E021-3EB8-4DEB-A752-4B649CFE334B}">
      <dsp:nvSpPr>
        <dsp:cNvPr id="0" name=""/>
        <dsp:cNvSpPr/>
      </dsp:nvSpPr>
      <dsp:spPr>
        <a:xfrm>
          <a:off x="3045" y="3069134"/>
          <a:ext cx="2832394" cy="86388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Challenge:</a:t>
          </a:r>
          <a:r>
            <a:rPr lang="en-US" sz="2000" kern="1200"/>
            <a:t> Batch inconsistencies during processing.</a:t>
          </a:r>
        </a:p>
      </dsp:txBody>
      <dsp:txXfrm>
        <a:off x="3045" y="3069134"/>
        <a:ext cx="2832394" cy="863880"/>
      </dsp:txXfrm>
    </dsp:sp>
    <dsp:sp modelId="{6E4483F5-3BD6-4398-B017-233E3957A0D2}">
      <dsp:nvSpPr>
        <dsp:cNvPr id="0" name=""/>
        <dsp:cNvSpPr/>
      </dsp:nvSpPr>
      <dsp:spPr>
        <a:xfrm>
          <a:off x="3401918" y="3069134"/>
          <a:ext cx="2832394" cy="86388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Fix:</a:t>
          </a:r>
          <a:r>
            <a:rPr lang="en-US" sz="2000" kern="1200"/>
            <a:t> Added compatibility checks for batch sizes.</a:t>
          </a:r>
        </a:p>
      </dsp:txBody>
      <dsp:txXfrm>
        <a:off x="3401918" y="3069134"/>
        <a:ext cx="2832394" cy="8638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0B5DA-BE7E-49E7-9D85-52F42F6FE0FD}">
      <dsp:nvSpPr>
        <dsp:cNvPr id="0" name=""/>
        <dsp:cNvSpPr/>
      </dsp:nvSpPr>
      <dsp:spPr>
        <a:xfrm>
          <a:off x="-3531064" y="-542762"/>
          <a:ext cx="4209726" cy="4209726"/>
        </a:xfrm>
        <a:prstGeom prst="blockArc">
          <a:avLst>
            <a:gd name="adj1" fmla="val 18900000"/>
            <a:gd name="adj2" fmla="val 2700000"/>
            <a:gd name="adj3" fmla="val 51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43382-8271-40CB-8C4C-98948D951612}">
      <dsp:nvSpPr>
        <dsp:cNvPr id="0" name=""/>
        <dsp:cNvSpPr/>
      </dsp:nvSpPr>
      <dsp:spPr>
        <a:xfrm>
          <a:off x="436409" y="312420"/>
          <a:ext cx="9541959" cy="62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6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Preprocessing and Embedding</a:t>
          </a:r>
          <a:endParaRPr lang="en-US" sz="3200" kern="1200" dirty="0"/>
        </a:p>
      </dsp:txBody>
      <dsp:txXfrm>
        <a:off x="436409" y="312420"/>
        <a:ext cx="9541959" cy="624840"/>
      </dsp:txXfrm>
    </dsp:sp>
    <dsp:sp modelId="{B02F9687-CF83-4758-A735-71C13A6A03C5}">
      <dsp:nvSpPr>
        <dsp:cNvPr id="0" name=""/>
        <dsp:cNvSpPr/>
      </dsp:nvSpPr>
      <dsp:spPr>
        <a:xfrm>
          <a:off x="45884" y="234315"/>
          <a:ext cx="781050" cy="781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337BF-7A04-4D57-95C5-BD683C38B0E0}">
      <dsp:nvSpPr>
        <dsp:cNvPr id="0" name=""/>
        <dsp:cNvSpPr/>
      </dsp:nvSpPr>
      <dsp:spPr>
        <a:xfrm>
          <a:off x="663539" y="1249680"/>
          <a:ext cx="9314830" cy="62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6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Model architecture</a:t>
          </a:r>
        </a:p>
      </dsp:txBody>
      <dsp:txXfrm>
        <a:off x="663539" y="1249680"/>
        <a:ext cx="9314830" cy="624840"/>
      </dsp:txXfrm>
    </dsp:sp>
    <dsp:sp modelId="{E7F79A91-3BAE-4B2B-9F87-F782FBEC1E4C}">
      <dsp:nvSpPr>
        <dsp:cNvPr id="0" name=""/>
        <dsp:cNvSpPr/>
      </dsp:nvSpPr>
      <dsp:spPr>
        <a:xfrm>
          <a:off x="273013" y="1171575"/>
          <a:ext cx="781050" cy="781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37ADC-1827-4E02-945D-C45C0CD878A3}">
      <dsp:nvSpPr>
        <dsp:cNvPr id="0" name=""/>
        <dsp:cNvSpPr/>
      </dsp:nvSpPr>
      <dsp:spPr>
        <a:xfrm>
          <a:off x="436409" y="2186940"/>
          <a:ext cx="9541959" cy="62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6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Model Training</a:t>
          </a:r>
          <a:r>
            <a:rPr lang="en-US" sz="3200" kern="1200" dirty="0"/>
            <a:t> </a:t>
          </a:r>
        </a:p>
      </dsp:txBody>
      <dsp:txXfrm>
        <a:off x="436409" y="2186940"/>
        <a:ext cx="9541959" cy="624840"/>
      </dsp:txXfrm>
    </dsp:sp>
    <dsp:sp modelId="{39570470-4581-411A-873E-06B67F94B68E}">
      <dsp:nvSpPr>
        <dsp:cNvPr id="0" name=""/>
        <dsp:cNvSpPr/>
      </dsp:nvSpPr>
      <dsp:spPr>
        <a:xfrm>
          <a:off x="45884" y="2108835"/>
          <a:ext cx="781050" cy="781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E75D-1EC5-4450-9519-F80B35A43D60}">
      <dsp:nvSpPr>
        <dsp:cNvPr id="0" name=""/>
        <dsp:cNvSpPr/>
      </dsp:nvSpPr>
      <dsp:spPr>
        <a:xfrm rot="5400000">
          <a:off x="517482" y="1084511"/>
          <a:ext cx="1379650" cy="148305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5D584-9310-4F39-8D43-E987A305A097}">
      <dsp:nvSpPr>
        <dsp:cNvPr id="0" name=""/>
        <dsp:cNvSpPr/>
      </dsp:nvSpPr>
      <dsp:spPr>
        <a:xfrm>
          <a:off x="8121" y="149305"/>
          <a:ext cx="3381800" cy="113854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Input Text</a:t>
          </a:r>
          <a:endParaRPr lang="he-IL" sz="1600" b="1" kern="1200" dirty="0"/>
        </a:p>
      </dsp:txBody>
      <dsp:txXfrm>
        <a:off x="41468" y="182652"/>
        <a:ext cx="3315106" cy="1071853"/>
      </dsp:txXfrm>
    </dsp:sp>
    <dsp:sp modelId="{0C84A74D-3C90-49B9-8B15-C6497F0558BF}">
      <dsp:nvSpPr>
        <dsp:cNvPr id="0" name=""/>
        <dsp:cNvSpPr/>
      </dsp:nvSpPr>
      <dsp:spPr>
        <a:xfrm rot="5400000">
          <a:off x="517482" y="2470234"/>
          <a:ext cx="1379650" cy="148305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23002-6F21-438D-BC58-2D5227DF8CB5}">
      <dsp:nvSpPr>
        <dsp:cNvPr id="0" name=""/>
        <dsp:cNvSpPr/>
      </dsp:nvSpPr>
      <dsp:spPr>
        <a:xfrm>
          <a:off x="8121" y="1535029"/>
          <a:ext cx="3381800" cy="113854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Embedding Layer</a:t>
          </a:r>
          <a:endParaRPr lang="he-IL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Converts word indices into vectors using pre-trained Word2Vec embeddings</a:t>
          </a:r>
          <a:endParaRPr lang="he-IL" sz="1600" kern="1200" dirty="0"/>
        </a:p>
      </dsp:txBody>
      <dsp:txXfrm>
        <a:off x="41468" y="1568376"/>
        <a:ext cx="3315106" cy="1071853"/>
      </dsp:txXfrm>
    </dsp:sp>
    <dsp:sp modelId="{A75F22E4-DF12-48C6-A853-75451FBA9A3D}">
      <dsp:nvSpPr>
        <dsp:cNvPr id="0" name=""/>
        <dsp:cNvSpPr/>
      </dsp:nvSpPr>
      <dsp:spPr>
        <a:xfrm>
          <a:off x="1212719" y="3163095"/>
          <a:ext cx="3914763" cy="148305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7035B-7810-43B5-9E8D-09D40AF5D1BE}">
      <dsp:nvSpPr>
        <dsp:cNvPr id="0" name=""/>
        <dsp:cNvSpPr/>
      </dsp:nvSpPr>
      <dsp:spPr>
        <a:xfrm>
          <a:off x="8121" y="2920752"/>
          <a:ext cx="3381800" cy="113854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Bi-Directional LSTM</a:t>
          </a:r>
          <a:endParaRPr lang="he-IL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Captures both forward and backward contextual information in the text.</a:t>
          </a:r>
          <a:endParaRPr lang="he-IL" sz="1600" kern="1200" dirty="0"/>
        </a:p>
      </dsp:txBody>
      <dsp:txXfrm>
        <a:off x="41468" y="2954099"/>
        <a:ext cx="3315106" cy="1071853"/>
      </dsp:txXfrm>
    </dsp:sp>
    <dsp:sp modelId="{6BAC02FB-1730-45AC-8D2C-DDB8321B0FAA}">
      <dsp:nvSpPr>
        <dsp:cNvPr id="0" name=""/>
        <dsp:cNvSpPr/>
      </dsp:nvSpPr>
      <dsp:spPr>
        <a:xfrm rot="16322051">
          <a:off x="4484978" y="2486152"/>
          <a:ext cx="1354740" cy="148305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11626-00C3-4B15-892E-6D970A7ACD59}">
      <dsp:nvSpPr>
        <dsp:cNvPr id="0" name=""/>
        <dsp:cNvSpPr/>
      </dsp:nvSpPr>
      <dsp:spPr>
        <a:xfrm>
          <a:off x="3933707" y="2920752"/>
          <a:ext cx="3381800" cy="113854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Attention Layer</a:t>
          </a:r>
          <a:endParaRPr lang="he-IL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Computes weights for each word in the sequence to focus on the most relevant parts of the text.</a:t>
          </a:r>
          <a:endParaRPr lang="he-IL" sz="1600" kern="1200" dirty="0"/>
        </a:p>
      </dsp:txBody>
      <dsp:txXfrm>
        <a:off x="3967054" y="2954099"/>
        <a:ext cx="3315106" cy="1071853"/>
      </dsp:txXfrm>
    </dsp:sp>
    <dsp:sp modelId="{E1CDBA3A-A5F0-47E0-A625-4C716E7CBD10}">
      <dsp:nvSpPr>
        <dsp:cNvPr id="0" name=""/>
        <dsp:cNvSpPr/>
      </dsp:nvSpPr>
      <dsp:spPr>
        <a:xfrm rot="16200000">
          <a:off x="4501978" y="1116347"/>
          <a:ext cx="1379650" cy="148305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BF5AC-64ED-4926-A457-B6C99403C0EB}">
      <dsp:nvSpPr>
        <dsp:cNvPr id="0" name=""/>
        <dsp:cNvSpPr/>
      </dsp:nvSpPr>
      <dsp:spPr>
        <a:xfrm>
          <a:off x="3992617" y="1566865"/>
          <a:ext cx="3381800" cy="113854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First Dropout Layer</a:t>
          </a:r>
          <a:endParaRPr lang="he-IL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Reduces overfitting by randomly deactivating 50% of neurons during training.</a:t>
          </a:r>
          <a:endParaRPr lang="he-IL" sz="1600" kern="1200" dirty="0"/>
        </a:p>
      </dsp:txBody>
      <dsp:txXfrm>
        <a:off x="4025964" y="1600212"/>
        <a:ext cx="3315106" cy="1071853"/>
      </dsp:txXfrm>
    </dsp:sp>
    <dsp:sp modelId="{6F313065-97C7-44E3-AAFB-0C541DBE8D94}">
      <dsp:nvSpPr>
        <dsp:cNvPr id="0" name=""/>
        <dsp:cNvSpPr/>
      </dsp:nvSpPr>
      <dsp:spPr>
        <a:xfrm>
          <a:off x="5197215" y="423485"/>
          <a:ext cx="3863974" cy="148305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A6836-7A3C-461F-857F-69FDF79F5514}">
      <dsp:nvSpPr>
        <dsp:cNvPr id="0" name=""/>
        <dsp:cNvSpPr/>
      </dsp:nvSpPr>
      <dsp:spPr>
        <a:xfrm>
          <a:off x="3992617" y="181142"/>
          <a:ext cx="3381800" cy="113854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First Dense Layer</a:t>
          </a:r>
          <a:endParaRPr lang="he-IL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256 inputs from the LSTM/Attention layer, 128 outputs with </a:t>
          </a:r>
          <a:r>
            <a:rPr lang="en-US" sz="1600" kern="1200" dirty="0" err="1"/>
            <a:t>ReLU</a:t>
          </a:r>
          <a:r>
            <a:rPr lang="en-US" sz="1600" kern="1200" dirty="0"/>
            <a:t> activation.</a:t>
          </a:r>
          <a:endParaRPr lang="he-IL" sz="1600" kern="1200" dirty="0"/>
        </a:p>
      </dsp:txBody>
      <dsp:txXfrm>
        <a:off x="4025964" y="214489"/>
        <a:ext cx="3315106" cy="1071853"/>
      </dsp:txXfrm>
    </dsp:sp>
    <dsp:sp modelId="{AF641AB1-A130-49B3-BB2A-554CF6C349E0}">
      <dsp:nvSpPr>
        <dsp:cNvPr id="0" name=""/>
        <dsp:cNvSpPr/>
      </dsp:nvSpPr>
      <dsp:spPr>
        <a:xfrm rot="5400000">
          <a:off x="8376775" y="1116347"/>
          <a:ext cx="1379650" cy="148305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FF91F-187B-4AEA-8805-DA7FC7F7B22A}">
      <dsp:nvSpPr>
        <dsp:cNvPr id="0" name=""/>
        <dsp:cNvSpPr/>
      </dsp:nvSpPr>
      <dsp:spPr>
        <a:xfrm>
          <a:off x="7867414" y="181142"/>
          <a:ext cx="3381800" cy="113854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 Dropout Layer</a:t>
          </a:r>
          <a:endParaRPr lang="he-IL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Reduces overfitting by randomly deactivating 50% of neurons during training.</a:t>
          </a:r>
          <a:endParaRPr lang="he-IL" sz="1600" kern="1200" dirty="0"/>
        </a:p>
      </dsp:txBody>
      <dsp:txXfrm>
        <a:off x="7900761" y="214489"/>
        <a:ext cx="3315106" cy="1071853"/>
      </dsp:txXfrm>
    </dsp:sp>
    <dsp:sp modelId="{18292585-048F-4142-A54E-AF3F455739D8}">
      <dsp:nvSpPr>
        <dsp:cNvPr id="0" name=""/>
        <dsp:cNvSpPr/>
      </dsp:nvSpPr>
      <dsp:spPr>
        <a:xfrm rot="5400000">
          <a:off x="8376775" y="2502070"/>
          <a:ext cx="1379650" cy="148305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F38DB-1942-4D4A-8856-C7C922B61EA8}">
      <dsp:nvSpPr>
        <dsp:cNvPr id="0" name=""/>
        <dsp:cNvSpPr/>
      </dsp:nvSpPr>
      <dsp:spPr>
        <a:xfrm>
          <a:off x="7867414" y="1566865"/>
          <a:ext cx="3381800" cy="113854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 Dense Layer</a:t>
          </a:r>
          <a:endParaRPr lang="he-IL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128 inputs, 1 output with a Sigmoid activation for binary classification.</a:t>
          </a:r>
          <a:endParaRPr lang="he-IL" sz="1600" kern="1200" dirty="0"/>
        </a:p>
      </dsp:txBody>
      <dsp:txXfrm>
        <a:off x="7900761" y="1600212"/>
        <a:ext cx="3315106" cy="1071853"/>
      </dsp:txXfrm>
    </dsp:sp>
    <dsp:sp modelId="{80EB2F1D-CF81-49B2-8B1A-E77E0600D361}">
      <dsp:nvSpPr>
        <dsp:cNvPr id="0" name=""/>
        <dsp:cNvSpPr/>
      </dsp:nvSpPr>
      <dsp:spPr>
        <a:xfrm>
          <a:off x="7867414" y="2952588"/>
          <a:ext cx="3381800" cy="113854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1800000"/>
          </a:lightRig>
        </a:scene3d>
        <a:sp3d prstMaterial="softEdge">
          <a:bevelT w="381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Output Layer</a:t>
          </a:r>
          <a:endParaRPr lang="he-IL" sz="1600" b="1" kern="1200" dirty="0"/>
        </a:p>
      </dsp:txBody>
      <dsp:txXfrm>
        <a:off x="7900761" y="2985935"/>
        <a:ext cx="3315106" cy="10718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B3B8E-8ED8-4B4D-8D1E-5F54112B06A6}">
      <dsp:nvSpPr>
        <dsp:cNvPr id="0" name=""/>
        <dsp:cNvSpPr/>
      </dsp:nvSpPr>
      <dsp:spPr>
        <a:xfrm>
          <a:off x="3766" y="843592"/>
          <a:ext cx="2264972" cy="619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Loss Function:</a:t>
          </a:r>
          <a:endParaRPr lang="en-US" sz="1700" kern="1200" dirty="0"/>
        </a:p>
      </dsp:txBody>
      <dsp:txXfrm>
        <a:off x="3766" y="843592"/>
        <a:ext cx="2264972" cy="619721"/>
      </dsp:txXfrm>
    </dsp:sp>
    <dsp:sp modelId="{00320765-2BCB-4134-A5AF-184FC6691883}">
      <dsp:nvSpPr>
        <dsp:cNvPr id="0" name=""/>
        <dsp:cNvSpPr/>
      </dsp:nvSpPr>
      <dsp:spPr>
        <a:xfrm>
          <a:off x="3766" y="1463314"/>
          <a:ext cx="2264972" cy="172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Binary Cross-Entropy.</a:t>
          </a:r>
        </a:p>
      </dsp:txBody>
      <dsp:txXfrm>
        <a:off x="3766" y="1463314"/>
        <a:ext cx="2264972" cy="1726605"/>
      </dsp:txXfrm>
    </dsp:sp>
    <dsp:sp modelId="{54D7EAFE-78BE-4E2F-84BF-590CC0535092}">
      <dsp:nvSpPr>
        <dsp:cNvPr id="0" name=""/>
        <dsp:cNvSpPr/>
      </dsp:nvSpPr>
      <dsp:spPr>
        <a:xfrm>
          <a:off x="2585835" y="843592"/>
          <a:ext cx="2264972" cy="619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Optimizer:</a:t>
          </a:r>
          <a:endParaRPr lang="en-US" sz="1700" kern="1200" dirty="0"/>
        </a:p>
      </dsp:txBody>
      <dsp:txXfrm>
        <a:off x="2585835" y="843592"/>
        <a:ext cx="2264972" cy="619721"/>
      </dsp:txXfrm>
    </dsp:sp>
    <dsp:sp modelId="{2B077CE3-F1F3-4AD5-B5CA-903073141600}">
      <dsp:nvSpPr>
        <dsp:cNvPr id="0" name=""/>
        <dsp:cNvSpPr/>
      </dsp:nvSpPr>
      <dsp:spPr>
        <a:xfrm>
          <a:off x="2585835" y="1463314"/>
          <a:ext cx="2264972" cy="172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Adam with learning rate 0.001.</a:t>
          </a:r>
        </a:p>
      </dsp:txBody>
      <dsp:txXfrm>
        <a:off x="2585835" y="1463314"/>
        <a:ext cx="2264972" cy="1726605"/>
      </dsp:txXfrm>
    </dsp:sp>
    <dsp:sp modelId="{B1DCA704-0996-4CD1-A3C5-BCAD9C84103D}">
      <dsp:nvSpPr>
        <dsp:cNvPr id="0" name=""/>
        <dsp:cNvSpPr/>
      </dsp:nvSpPr>
      <dsp:spPr>
        <a:xfrm>
          <a:off x="5167904" y="843592"/>
          <a:ext cx="2264972" cy="619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Learning Rate Strategy:</a:t>
          </a:r>
          <a:endParaRPr lang="en-US" sz="1700" kern="1200" dirty="0"/>
        </a:p>
      </dsp:txBody>
      <dsp:txXfrm>
        <a:off x="5167904" y="843592"/>
        <a:ext cx="2264972" cy="619721"/>
      </dsp:txXfrm>
    </dsp:sp>
    <dsp:sp modelId="{33F2A272-39CB-48E4-8EA7-F562346B5CDE}">
      <dsp:nvSpPr>
        <dsp:cNvPr id="0" name=""/>
        <dsp:cNvSpPr/>
      </dsp:nvSpPr>
      <dsp:spPr>
        <a:xfrm>
          <a:off x="5167904" y="1463314"/>
          <a:ext cx="2264972" cy="172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Warmup over initial steps.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Dynamic adjustment with </a:t>
          </a:r>
          <a:r>
            <a:rPr lang="en-US" sz="1700" kern="1200" dirty="0" err="1"/>
            <a:t>ReduceLROnPlateau</a:t>
          </a:r>
          <a:r>
            <a:rPr lang="en-US" sz="1700" kern="1200" dirty="0"/>
            <a:t> scheduler.</a:t>
          </a:r>
        </a:p>
      </dsp:txBody>
      <dsp:txXfrm>
        <a:off x="5167904" y="1463314"/>
        <a:ext cx="2264972" cy="1726605"/>
      </dsp:txXfrm>
    </dsp:sp>
    <dsp:sp modelId="{23546C03-3D0A-4469-A230-392AE955D07A}">
      <dsp:nvSpPr>
        <dsp:cNvPr id="0" name=""/>
        <dsp:cNvSpPr/>
      </dsp:nvSpPr>
      <dsp:spPr>
        <a:xfrm>
          <a:off x="7749973" y="843592"/>
          <a:ext cx="2264972" cy="619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Training Parameters:</a:t>
          </a:r>
          <a:endParaRPr lang="en-US" sz="1700" kern="1200" dirty="0"/>
        </a:p>
      </dsp:txBody>
      <dsp:txXfrm>
        <a:off x="7749973" y="843592"/>
        <a:ext cx="2264972" cy="619721"/>
      </dsp:txXfrm>
    </dsp:sp>
    <dsp:sp modelId="{D5FA7812-4F18-4C00-A514-CA6C3E92B4F1}">
      <dsp:nvSpPr>
        <dsp:cNvPr id="0" name=""/>
        <dsp:cNvSpPr/>
      </dsp:nvSpPr>
      <dsp:spPr>
        <a:xfrm>
          <a:off x="7749973" y="1463314"/>
          <a:ext cx="2264972" cy="172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/>
            <a:t>Batch </a:t>
          </a:r>
          <a:r>
            <a:rPr lang="en-US" sz="1700" kern="1200" dirty="0"/>
            <a:t>size: 32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Epochs: Max 15 (Early stopping after 4 epochs of no improvement).</a:t>
          </a:r>
        </a:p>
      </dsp:txBody>
      <dsp:txXfrm>
        <a:off x="7749973" y="1463314"/>
        <a:ext cx="2264972" cy="172660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F0FD7-C6BE-4FBC-805B-8EA8D0BB6ED3}">
      <dsp:nvSpPr>
        <dsp:cNvPr id="0" name=""/>
        <dsp:cNvSpPr/>
      </dsp:nvSpPr>
      <dsp:spPr>
        <a:xfrm>
          <a:off x="2835440" y="3455355"/>
          <a:ext cx="5664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478" y="4572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EBBB7-9373-4BB4-87F1-6ECE556DFD21}">
      <dsp:nvSpPr>
        <dsp:cNvPr id="0" name=""/>
        <dsp:cNvSpPr/>
      </dsp:nvSpPr>
      <dsp:spPr>
        <a:xfrm>
          <a:off x="2835440" y="2237425"/>
          <a:ext cx="5664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478" y="4572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CCB3C-43C7-4768-A9F0-E471E8954117}">
      <dsp:nvSpPr>
        <dsp:cNvPr id="0" name=""/>
        <dsp:cNvSpPr/>
      </dsp:nvSpPr>
      <dsp:spPr>
        <a:xfrm>
          <a:off x="2835440" y="1019495"/>
          <a:ext cx="5664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478" y="4572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57702-615E-4076-873B-D732C7093571}">
      <dsp:nvSpPr>
        <dsp:cNvPr id="0" name=""/>
        <dsp:cNvSpPr/>
      </dsp:nvSpPr>
      <dsp:spPr>
        <a:xfrm>
          <a:off x="3045" y="633275"/>
          <a:ext cx="2832394" cy="86388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Challenge</a:t>
          </a:r>
          <a:r>
            <a:rPr lang="en-US" sz="2000" kern="1200" dirty="0"/>
            <a:t>: </a:t>
          </a:r>
          <a:r>
            <a:rPr lang="en-US" sz="2000" b="0" kern="1200" dirty="0"/>
            <a:t>Variable-Length Texts</a:t>
          </a:r>
          <a:endParaRPr lang="en-IL" sz="2000" b="0" kern="1200" dirty="0"/>
        </a:p>
      </dsp:txBody>
      <dsp:txXfrm>
        <a:off x="3045" y="633275"/>
        <a:ext cx="2832394" cy="863880"/>
      </dsp:txXfrm>
    </dsp:sp>
    <dsp:sp modelId="{8FC6C622-B96D-42F1-BE0C-DC307E2737D9}">
      <dsp:nvSpPr>
        <dsp:cNvPr id="0" name=""/>
        <dsp:cNvSpPr/>
      </dsp:nvSpPr>
      <dsp:spPr>
        <a:xfrm>
          <a:off x="3401918" y="633275"/>
          <a:ext cx="2832394" cy="86388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Solution</a:t>
          </a:r>
          <a:r>
            <a:rPr lang="en-US" sz="2000" kern="1200" dirty="0"/>
            <a:t>: Add uniform padding to tokenized text</a:t>
          </a:r>
          <a:endParaRPr lang="en-IL" sz="2000" kern="1200" dirty="0"/>
        </a:p>
      </dsp:txBody>
      <dsp:txXfrm>
        <a:off x="3401918" y="633275"/>
        <a:ext cx="2832394" cy="863880"/>
      </dsp:txXfrm>
    </dsp:sp>
    <dsp:sp modelId="{515A797B-CD1C-43F5-BC90-00F9F5D26053}">
      <dsp:nvSpPr>
        <dsp:cNvPr id="0" name=""/>
        <dsp:cNvSpPr/>
      </dsp:nvSpPr>
      <dsp:spPr>
        <a:xfrm>
          <a:off x="3045" y="1851205"/>
          <a:ext cx="2832394" cy="86388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Challenge</a:t>
          </a:r>
          <a:r>
            <a:rPr lang="en-US" sz="2000" kern="1200" dirty="0"/>
            <a:t>: Inefficient learning rate adjustment. </a:t>
          </a:r>
          <a:endParaRPr lang="en-IL" sz="2000" kern="1200" dirty="0"/>
        </a:p>
      </dsp:txBody>
      <dsp:txXfrm>
        <a:off x="3045" y="1851205"/>
        <a:ext cx="2832394" cy="863880"/>
      </dsp:txXfrm>
    </dsp:sp>
    <dsp:sp modelId="{7B4D19CD-8B97-490E-9FC0-A7F37B142C8B}">
      <dsp:nvSpPr>
        <dsp:cNvPr id="0" name=""/>
        <dsp:cNvSpPr/>
      </dsp:nvSpPr>
      <dsp:spPr>
        <a:xfrm>
          <a:off x="3401918" y="1851205"/>
          <a:ext cx="2832394" cy="86388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Solution</a:t>
          </a:r>
          <a:r>
            <a:rPr lang="en-US" sz="2000" kern="1200" dirty="0"/>
            <a:t>: Warmup scheduler with dynamic adjustment. </a:t>
          </a:r>
          <a:endParaRPr lang="en-IL" sz="2000" kern="1200" dirty="0"/>
        </a:p>
      </dsp:txBody>
      <dsp:txXfrm>
        <a:off x="3401918" y="1851205"/>
        <a:ext cx="2832394" cy="863880"/>
      </dsp:txXfrm>
    </dsp:sp>
    <dsp:sp modelId="{205E186E-365F-452B-B949-007DCFF5F00F}">
      <dsp:nvSpPr>
        <dsp:cNvPr id="0" name=""/>
        <dsp:cNvSpPr/>
      </dsp:nvSpPr>
      <dsp:spPr>
        <a:xfrm>
          <a:off x="3045" y="3069134"/>
          <a:ext cx="2832394" cy="86388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Challenge</a:t>
          </a:r>
          <a:r>
            <a:rPr lang="en-US" sz="2000" kern="1200" dirty="0"/>
            <a:t>: Large gradients destabilized training. </a:t>
          </a:r>
          <a:endParaRPr lang="en-IL" sz="2000" kern="1200" dirty="0"/>
        </a:p>
      </dsp:txBody>
      <dsp:txXfrm>
        <a:off x="3045" y="3069134"/>
        <a:ext cx="2832394" cy="863880"/>
      </dsp:txXfrm>
    </dsp:sp>
    <dsp:sp modelId="{6D245933-4C46-4E5D-946A-DAB78C2CD1E5}">
      <dsp:nvSpPr>
        <dsp:cNvPr id="0" name=""/>
        <dsp:cNvSpPr/>
      </dsp:nvSpPr>
      <dsp:spPr>
        <a:xfrm>
          <a:off x="3401918" y="3069134"/>
          <a:ext cx="2832394" cy="86388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Solution</a:t>
          </a:r>
          <a:r>
            <a:rPr lang="en-US" sz="2000" kern="1200" dirty="0"/>
            <a:t>: Applied Gradient clipping.</a:t>
          </a:r>
          <a:endParaRPr lang="en-IL" sz="2000" kern="1200" dirty="0"/>
        </a:p>
      </dsp:txBody>
      <dsp:txXfrm>
        <a:off x="3401918" y="3069134"/>
        <a:ext cx="2832394" cy="8638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87670-2090-4C76-9F75-4D642269F805}">
      <dsp:nvSpPr>
        <dsp:cNvPr id="0" name=""/>
        <dsp:cNvSpPr/>
      </dsp:nvSpPr>
      <dsp:spPr>
        <a:xfrm>
          <a:off x="0" y="4609"/>
          <a:ext cx="6492875" cy="10728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871A0C-58E2-48AC-A53C-505B94333CEA}">
      <dsp:nvSpPr>
        <dsp:cNvPr id="0" name=""/>
        <dsp:cNvSpPr/>
      </dsp:nvSpPr>
      <dsp:spPr>
        <a:xfrm>
          <a:off x="324546" y="246007"/>
          <a:ext cx="590084" cy="5900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6AE84B-EAD4-42D1-88D7-E31D8E6200ED}">
      <dsp:nvSpPr>
        <dsp:cNvPr id="0" name=""/>
        <dsp:cNvSpPr/>
      </dsp:nvSpPr>
      <dsp:spPr>
        <a:xfrm>
          <a:off x="1239176" y="4609"/>
          <a:ext cx="5252487" cy="107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6" tIns="113546" rIns="113546" bIns="1135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0" i="0" kern="1200" baseline="0" dirty="0"/>
            <a:t>Models improved progressively from baseline to advanced architectures.</a:t>
          </a:r>
          <a:endParaRPr lang="en-US" sz="1600" kern="1200" dirty="0"/>
        </a:p>
      </dsp:txBody>
      <dsp:txXfrm>
        <a:off x="1239176" y="4609"/>
        <a:ext cx="5252487" cy="1072880"/>
      </dsp:txXfrm>
    </dsp:sp>
    <dsp:sp modelId="{770EFD7E-C523-49A4-B196-EEBDFC662B8E}">
      <dsp:nvSpPr>
        <dsp:cNvPr id="0" name=""/>
        <dsp:cNvSpPr/>
      </dsp:nvSpPr>
      <dsp:spPr>
        <a:xfrm>
          <a:off x="0" y="1345709"/>
          <a:ext cx="6492875" cy="10728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E4C89B-60DB-4D1E-BD28-E66B9B0C778C}">
      <dsp:nvSpPr>
        <dsp:cNvPr id="0" name=""/>
        <dsp:cNvSpPr/>
      </dsp:nvSpPr>
      <dsp:spPr>
        <a:xfrm>
          <a:off x="324546" y="1587107"/>
          <a:ext cx="590084" cy="5900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969E11-7821-4762-953C-A57FE5C6230F}">
      <dsp:nvSpPr>
        <dsp:cNvPr id="0" name=""/>
        <dsp:cNvSpPr/>
      </dsp:nvSpPr>
      <dsp:spPr>
        <a:xfrm>
          <a:off x="1239176" y="1345709"/>
          <a:ext cx="2921793" cy="107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6" tIns="113546" rIns="113546" bIns="1135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0" i="0" kern="1200" baseline="0" dirty="0"/>
            <a:t>Advanced</a:t>
          </a:r>
          <a:r>
            <a:rPr lang="en-US" sz="1600" b="0" i="0" kern="1200" baseline="0" dirty="0"/>
            <a:t> Bi-</a:t>
          </a:r>
          <a:r>
            <a:rPr lang="en-IL" sz="1600" b="0" i="0" kern="1200" baseline="0" dirty="0"/>
            <a:t>LSTM with attention mechanism achieved the best performance:</a:t>
          </a:r>
          <a:endParaRPr lang="en-US" sz="1600" kern="1200" dirty="0"/>
        </a:p>
      </dsp:txBody>
      <dsp:txXfrm>
        <a:off x="1239176" y="1345709"/>
        <a:ext cx="2921793" cy="1072880"/>
      </dsp:txXfrm>
    </dsp:sp>
    <dsp:sp modelId="{83D7D1B1-FB37-4A62-B331-C4146F4296DA}">
      <dsp:nvSpPr>
        <dsp:cNvPr id="0" name=""/>
        <dsp:cNvSpPr/>
      </dsp:nvSpPr>
      <dsp:spPr>
        <a:xfrm>
          <a:off x="4160970" y="1345709"/>
          <a:ext cx="2330693" cy="107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6" tIns="113546" rIns="113546" bIns="11354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1" i="0" kern="1200" baseline="0"/>
            <a:t>Accuracy:</a:t>
          </a:r>
          <a:r>
            <a:rPr lang="en-IL" sz="1100" b="0" i="0" kern="1200" baseline="0"/>
            <a:t> 95.78%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1" i="0" kern="1200" baseline="0"/>
            <a:t>Precision:</a:t>
          </a:r>
          <a:r>
            <a:rPr lang="en-IL" sz="1100" b="0" i="0" kern="1200" baseline="0"/>
            <a:t> 96.21%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1" i="0" kern="1200" baseline="0"/>
            <a:t>Recall:</a:t>
          </a:r>
          <a:r>
            <a:rPr lang="en-IL" sz="1100" b="0" i="0" kern="1200" baseline="0"/>
            <a:t> 94.57%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1" i="0" kern="1200" baseline="0"/>
            <a:t>F1-Score:</a:t>
          </a:r>
          <a:r>
            <a:rPr lang="en-IL" sz="1100" b="0" i="0" kern="1200" baseline="0"/>
            <a:t> 95.38%.</a:t>
          </a:r>
          <a:endParaRPr lang="en-US" sz="1100" kern="1200"/>
        </a:p>
      </dsp:txBody>
      <dsp:txXfrm>
        <a:off x="4160970" y="1345709"/>
        <a:ext cx="2330693" cy="1072880"/>
      </dsp:txXfrm>
    </dsp:sp>
    <dsp:sp modelId="{278AFBFC-36CC-44D8-9F37-B41511FD5F6A}">
      <dsp:nvSpPr>
        <dsp:cNvPr id="0" name=""/>
        <dsp:cNvSpPr/>
      </dsp:nvSpPr>
      <dsp:spPr>
        <a:xfrm>
          <a:off x="0" y="2686810"/>
          <a:ext cx="6492875" cy="10728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F38F0-3422-4211-B599-4B1F9B0F4BF1}">
      <dsp:nvSpPr>
        <dsp:cNvPr id="0" name=""/>
        <dsp:cNvSpPr/>
      </dsp:nvSpPr>
      <dsp:spPr>
        <a:xfrm>
          <a:off x="324546" y="2928208"/>
          <a:ext cx="590084" cy="5900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37B14-E744-461E-BC24-4D99EC0C378F}">
      <dsp:nvSpPr>
        <dsp:cNvPr id="0" name=""/>
        <dsp:cNvSpPr/>
      </dsp:nvSpPr>
      <dsp:spPr>
        <a:xfrm>
          <a:off x="1239176" y="2686810"/>
          <a:ext cx="2921793" cy="107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6" tIns="113546" rIns="113546" bIns="1135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baseline="0"/>
            <a:t>Key Takeaways:</a:t>
          </a:r>
          <a:endParaRPr lang="en-US" sz="1600" kern="1200"/>
        </a:p>
      </dsp:txBody>
      <dsp:txXfrm>
        <a:off x="1239176" y="2686810"/>
        <a:ext cx="2921793" cy="1072880"/>
      </dsp:txXfrm>
    </dsp:sp>
    <dsp:sp modelId="{7BBCB37C-8230-46A9-848B-0178B8965565}">
      <dsp:nvSpPr>
        <dsp:cNvPr id="0" name=""/>
        <dsp:cNvSpPr/>
      </dsp:nvSpPr>
      <dsp:spPr>
        <a:xfrm>
          <a:off x="4160970" y="2686810"/>
          <a:ext cx="2330693" cy="107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6" tIns="113546" rIns="113546" bIns="11354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0" i="0" kern="1200" baseline="0"/>
            <a:t>Preprocessing and bias removal are critical for reliable results.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0" i="0" kern="1200" baseline="0"/>
            <a:t>Advanced techniques like Bi-LSTM and attention provide significant performance gains.</a:t>
          </a:r>
          <a:endParaRPr lang="en-US" sz="1100" kern="1200"/>
        </a:p>
      </dsp:txBody>
      <dsp:txXfrm>
        <a:off x="4160970" y="2686810"/>
        <a:ext cx="2330693" cy="1072880"/>
      </dsp:txXfrm>
    </dsp:sp>
    <dsp:sp modelId="{8EB813F2-E985-48FA-BB38-1DB27949D41E}">
      <dsp:nvSpPr>
        <dsp:cNvPr id="0" name=""/>
        <dsp:cNvSpPr/>
      </dsp:nvSpPr>
      <dsp:spPr>
        <a:xfrm>
          <a:off x="0" y="4027910"/>
          <a:ext cx="6492875" cy="10728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CA311B-4810-4413-B3D3-E6780EECE810}">
      <dsp:nvSpPr>
        <dsp:cNvPr id="0" name=""/>
        <dsp:cNvSpPr/>
      </dsp:nvSpPr>
      <dsp:spPr>
        <a:xfrm>
          <a:off x="324546" y="4269308"/>
          <a:ext cx="590084" cy="5900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E637D4-8F5B-4883-B0AB-07055740B63A}">
      <dsp:nvSpPr>
        <dsp:cNvPr id="0" name=""/>
        <dsp:cNvSpPr/>
      </dsp:nvSpPr>
      <dsp:spPr>
        <a:xfrm>
          <a:off x="1239176" y="4027910"/>
          <a:ext cx="2921793" cy="107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6" tIns="113546" rIns="113546" bIns="1135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baseline="0"/>
            <a:t>Future Work:</a:t>
          </a:r>
          <a:endParaRPr lang="en-US" sz="1600" kern="1200"/>
        </a:p>
      </dsp:txBody>
      <dsp:txXfrm>
        <a:off x="1239176" y="4027910"/>
        <a:ext cx="2921793" cy="1072880"/>
      </dsp:txXfrm>
    </dsp:sp>
    <dsp:sp modelId="{AEA8036E-9E3A-43A2-9C95-EB8E868E4D6A}">
      <dsp:nvSpPr>
        <dsp:cNvPr id="0" name=""/>
        <dsp:cNvSpPr/>
      </dsp:nvSpPr>
      <dsp:spPr>
        <a:xfrm>
          <a:off x="4160970" y="4027910"/>
          <a:ext cx="2330693" cy="107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6" tIns="113546" rIns="113546" bIns="11354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0" i="0" kern="1200" baseline="0"/>
            <a:t>Explore additional datasets for better generalization.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0" i="0" kern="1200" baseline="0" dirty="0"/>
            <a:t>Investigate transformer-based models for further improvement.</a:t>
          </a:r>
          <a:endParaRPr lang="en-US" sz="1100" kern="1200" dirty="0"/>
        </a:p>
      </dsp:txBody>
      <dsp:txXfrm>
        <a:off x="4160970" y="4027910"/>
        <a:ext cx="2330693" cy="107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9C13-C3C8-4B30-8F5D-0F4B79A006A6}">
      <dsp:nvSpPr>
        <dsp:cNvPr id="0" name=""/>
        <dsp:cNvSpPr/>
      </dsp:nvSpPr>
      <dsp:spPr>
        <a:xfrm>
          <a:off x="706578" y="0"/>
          <a:ext cx="752311" cy="68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79009-3F7A-4478-A9E5-39F1C36B87EF}">
      <dsp:nvSpPr>
        <dsp:cNvPr id="0" name=""/>
        <dsp:cNvSpPr/>
      </dsp:nvSpPr>
      <dsp:spPr>
        <a:xfrm>
          <a:off x="8003" y="810735"/>
          <a:ext cx="2149461" cy="29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L" sz="1900" b="1" i="0" kern="1200" baseline="0"/>
            <a:t>Sources:</a:t>
          </a:r>
          <a:endParaRPr lang="en-US" sz="1900" kern="1200"/>
        </a:p>
      </dsp:txBody>
      <dsp:txXfrm>
        <a:off x="8003" y="810735"/>
        <a:ext cx="2149461" cy="295207"/>
      </dsp:txXfrm>
    </dsp:sp>
    <dsp:sp modelId="{2397C462-25A1-4447-A4D4-D7B5F91FDEC3}">
      <dsp:nvSpPr>
        <dsp:cNvPr id="0" name=""/>
        <dsp:cNvSpPr/>
      </dsp:nvSpPr>
      <dsp:spPr>
        <a:xfrm>
          <a:off x="8003" y="1162648"/>
          <a:ext cx="2149461" cy="193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500" b="0" i="0" kern="1200" baseline="0" dirty="0" err="1"/>
            <a:t>Labeled</a:t>
          </a:r>
          <a:r>
            <a:rPr lang="en-IL" sz="1500" b="0" i="0" kern="1200" baseline="0" dirty="0"/>
            <a:t> news articles from true and fake news datasets.</a:t>
          </a:r>
          <a:endParaRPr lang="en-US" sz="1500" b="0" i="0" kern="1200" baseline="0" dirty="0"/>
        </a:p>
        <a:p>
          <a:pPr marL="0" lvl="0" indent="0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- Kaggle “fake news” dataset</a:t>
          </a:r>
        </a:p>
        <a:p>
          <a:pPr marL="0" lvl="0" indent="0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- Kaggle “</a:t>
          </a:r>
          <a:r>
            <a:rPr lang="en-US" sz="1500" b="0" i="0" kern="1200" baseline="0" dirty="0" err="1"/>
            <a:t>WELFake</a:t>
          </a:r>
          <a:r>
            <a:rPr lang="en-US" sz="1500" b="0" i="0" kern="1200" baseline="0" dirty="0"/>
            <a:t>” dataset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i="0" kern="1200" baseline="0" dirty="0"/>
        </a:p>
      </dsp:txBody>
      <dsp:txXfrm>
        <a:off x="8003" y="1162648"/>
        <a:ext cx="2149461" cy="1933989"/>
      </dsp:txXfrm>
    </dsp:sp>
    <dsp:sp modelId="{46113E50-B20F-44C3-BBD6-A5BC890C1BC9}">
      <dsp:nvSpPr>
        <dsp:cNvPr id="0" name=""/>
        <dsp:cNvSpPr/>
      </dsp:nvSpPr>
      <dsp:spPr>
        <a:xfrm>
          <a:off x="3232195" y="0"/>
          <a:ext cx="752311" cy="68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01A9D-15BC-4900-881E-311C4F497742}">
      <dsp:nvSpPr>
        <dsp:cNvPr id="0" name=""/>
        <dsp:cNvSpPr/>
      </dsp:nvSpPr>
      <dsp:spPr>
        <a:xfrm>
          <a:off x="2533620" y="810735"/>
          <a:ext cx="2149461" cy="29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L" sz="1900" b="1" i="0" kern="1200" baseline="0"/>
            <a:t>Features Used:</a:t>
          </a:r>
          <a:endParaRPr lang="en-US" sz="1900" kern="1200"/>
        </a:p>
      </dsp:txBody>
      <dsp:txXfrm>
        <a:off x="2533620" y="810735"/>
        <a:ext cx="2149461" cy="295207"/>
      </dsp:txXfrm>
    </dsp:sp>
    <dsp:sp modelId="{920A6462-9D45-4E16-9F2A-12CDF50827DA}">
      <dsp:nvSpPr>
        <dsp:cNvPr id="0" name=""/>
        <dsp:cNvSpPr/>
      </dsp:nvSpPr>
      <dsp:spPr>
        <a:xfrm>
          <a:off x="2533620" y="1162648"/>
          <a:ext cx="2149461" cy="193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500" b="0" i="0" kern="1200" baseline="0"/>
            <a:t>Processed text content (title, subject category, and publication date excluded).</a:t>
          </a:r>
          <a:endParaRPr lang="en-US" sz="1500" kern="1200"/>
        </a:p>
      </dsp:txBody>
      <dsp:txXfrm>
        <a:off x="2533620" y="1162648"/>
        <a:ext cx="2149461" cy="1933989"/>
      </dsp:txXfrm>
    </dsp:sp>
    <dsp:sp modelId="{FC30DEBE-C6D5-4EF4-9813-FF4B21CE2321}">
      <dsp:nvSpPr>
        <dsp:cNvPr id="0" name=""/>
        <dsp:cNvSpPr/>
      </dsp:nvSpPr>
      <dsp:spPr>
        <a:xfrm>
          <a:off x="5757812" y="0"/>
          <a:ext cx="752311" cy="68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F18E-DD6C-48B5-9257-773C75A4CFB9}">
      <dsp:nvSpPr>
        <dsp:cNvPr id="0" name=""/>
        <dsp:cNvSpPr/>
      </dsp:nvSpPr>
      <dsp:spPr>
        <a:xfrm>
          <a:off x="5059237" y="810735"/>
          <a:ext cx="2149461" cy="29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L" sz="1900" b="1" i="0" kern="1200" baseline="0"/>
            <a:t>Preprocessing:</a:t>
          </a:r>
          <a:endParaRPr lang="en-US" sz="1900" kern="1200"/>
        </a:p>
      </dsp:txBody>
      <dsp:txXfrm>
        <a:off x="5059237" y="810735"/>
        <a:ext cx="2149461" cy="295207"/>
      </dsp:txXfrm>
    </dsp:sp>
    <dsp:sp modelId="{04C14A3F-13E7-43CA-9510-DBC382C6CACA}">
      <dsp:nvSpPr>
        <dsp:cNvPr id="0" name=""/>
        <dsp:cNvSpPr/>
      </dsp:nvSpPr>
      <dsp:spPr>
        <a:xfrm>
          <a:off x="5059237" y="1162648"/>
          <a:ext cx="2149461" cy="193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500" b="0" i="0" kern="1200" baseline="0" dirty="0"/>
            <a:t>Tokenization.</a:t>
          </a:r>
          <a:endParaRPr lang="en-US" sz="1500" b="0" i="0" kern="1200" baseline="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Removal of Class-exclusive words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500" b="0" i="0" kern="1200" baseline="0"/>
            <a:t>Word2Vec embeddings for semantic representation.</a:t>
          </a:r>
          <a:endParaRPr lang="en-US" sz="1500" kern="1200" dirty="0"/>
        </a:p>
      </dsp:txBody>
      <dsp:txXfrm>
        <a:off x="5059237" y="1162648"/>
        <a:ext cx="2149461" cy="1933989"/>
      </dsp:txXfrm>
    </dsp:sp>
    <dsp:sp modelId="{9EE86B85-7D2F-49D1-8F79-8675F50C267A}">
      <dsp:nvSpPr>
        <dsp:cNvPr id="0" name=""/>
        <dsp:cNvSpPr/>
      </dsp:nvSpPr>
      <dsp:spPr>
        <a:xfrm>
          <a:off x="8283429" y="0"/>
          <a:ext cx="752311" cy="688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05F78-3A32-48A9-B130-3B8806187873}">
      <dsp:nvSpPr>
        <dsp:cNvPr id="0" name=""/>
        <dsp:cNvSpPr/>
      </dsp:nvSpPr>
      <dsp:spPr>
        <a:xfrm>
          <a:off x="7584854" y="810735"/>
          <a:ext cx="2149461" cy="29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L" sz="1900" b="1" i="0" kern="1200" baseline="0"/>
            <a:t>Data Split:</a:t>
          </a:r>
          <a:endParaRPr lang="en-US" sz="1900" kern="1200"/>
        </a:p>
      </dsp:txBody>
      <dsp:txXfrm>
        <a:off x="7584854" y="810735"/>
        <a:ext cx="2149461" cy="295207"/>
      </dsp:txXfrm>
    </dsp:sp>
    <dsp:sp modelId="{23CE8B4A-B1AF-46D9-BEA9-F719B9128DFB}">
      <dsp:nvSpPr>
        <dsp:cNvPr id="0" name=""/>
        <dsp:cNvSpPr/>
      </dsp:nvSpPr>
      <dsp:spPr>
        <a:xfrm>
          <a:off x="7584854" y="1162648"/>
          <a:ext cx="2149461" cy="193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500" b="0" i="0" kern="1200" baseline="0"/>
            <a:t>70% training</a:t>
          </a:r>
          <a:r>
            <a:rPr lang="en-US" sz="1500" b="0" i="0" kern="1200" baseline="0"/>
            <a:t>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15% </a:t>
          </a:r>
          <a:r>
            <a:rPr lang="en-IL" sz="1500" b="0" i="0" kern="1200" baseline="0"/>
            <a:t>validation </a:t>
          </a:r>
          <a:endParaRPr lang="en-US" sz="1500" b="0" i="0" kern="1200" baseline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15</a:t>
          </a:r>
          <a:r>
            <a:rPr lang="en-IL" sz="1500" b="0" i="0" kern="1200" baseline="0"/>
            <a:t>% testing.</a:t>
          </a:r>
          <a:endParaRPr lang="en-US" sz="1500" kern="1200" dirty="0"/>
        </a:p>
      </dsp:txBody>
      <dsp:txXfrm>
        <a:off x="7584854" y="1162648"/>
        <a:ext cx="2149461" cy="1933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59840-B151-401E-B6B6-92E12FA10AE9}">
      <dsp:nvSpPr>
        <dsp:cNvPr id="0" name=""/>
        <dsp:cNvSpPr/>
      </dsp:nvSpPr>
      <dsp:spPr>
        <a:xfrm>
          <a:off x="0" y="544912"/>
          <a:ext cx="6492875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62356" rIns="50391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Majority Class Classifier predicts the most frequent class ("true news").</a:t>
          </a:r>
        </a:p>
      </dsp:txBody>
      <dsp:txXfrm>
        <a:off x="0" y="544912"/>
        <a:ext cx="6492875" cy="1530900"/>
      </dsp:txXfrm>
    </dsp:sp>
    <dsp:sp modelId="{6070433B-3073-4C62-91BF-CA1DDD9F3C21}">
      <dsp:nvSpPr>
        <dsp:cNvPr id="0" name=""/>
        <dsp:cNvSpPr/>
      </dsp:nvSpPr>
      <dsp:spPr>
        <a:xfrm>
          <a:off x="324643" y="146392"/>
          <a:ext cx="4545012" cy="797040"/>
        </a:xfrm>
        <a:prstGeom prst="roundRect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Approach:</a:t>
          </a:r>
          <a:endParaRPr lang="en-US" sz="2700" kern="1200"/>
        </a:p>
      </dsp:txBody>
      <dsp:txXfrm>
        <a:off x="363551" y="185300"/>
        <a:ext cx="4467196" cy="719224"/>
      </dsp:txXfrm>
    </dsp:sp>
    <dsp:sp modelId="{D3652F67-3CC0-41EB-9B3C-A95E69DDC8D1}">
      <dsp:nvSpPr>
        <dsp:cNvPr id="0" name=""/>
        <dsp:cNvSpPr/>
      </dsp:nvSpPr>
      <dsp:spPr>
        <a:xfrm>
          <a:off x="0" y="2620132"/>
          <a:ext cx="6492875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62356" rIns="50391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Simple benchmark to evaluate improvements.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Fails to address class imbalance or detect "fake news."</a:t>
          </a:r>
        </a:p>
      </dsp:txBody>
      <dsp:txXfrm>
        <a:off x="0" y="2620132"/>
        <a:ext cx="6492875" cy="2338875"/>
      </dsp:txXfrm>
    </dsp:sp>
    <dsp:sp modelId="{3230EE2E-BF33-446B-9B10-BA30C7C9618D}">
      <dsp:nvSpPr>
        <dsp:cNvPr id="0" name=""/>
        <dsp:cNvSpPr/>
      </dsp:nvSpPr>
      <dsp:spPr>
        <a:xfrm>
          <a:off x="324643" y="2221612"/>
          <a:ext cx="4545012" cy="797040"/>
        </a:xfrm>
        <a:prstGeom prst="roundRect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Key Insights:</a:t>
          </a:r>
          <a:endParaRPr lang="en-US" sz="2700" kern="1200" dirty="0"/>
        </a:p>
      </dsp:txBody>
      <dsp:txXfrm>
        <a:off x="363551" y="2260520"/>
        <a:ext cx="4467196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2D1CA-EC31-42B6-B3D7-F85441032B3A}">
      <dsp:nvSpPr>
        <dsp:cNvPr id="0" name=""/>
        <dsp:cNvSpPr/>
      </dsp:nvSpPr>
      <dsp:spPr>
        <a:xfrm>
          <a:off x="387803" y="950263"/>
          <a:ext cx="1223673" cy="122367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29CA-B4D1-4227-9087-E170D10AD42B}">
      <dsp:nvSpPr>
        <dsp:cNvPr id="0" name=""/>
        <dsp:cNvSpPr/>
      </dsp:nvSpPr>
      <dsp:spPr>
        <a:xfrm>
          <a:off x="644774" y="1207235"/>
          <a:ext cx="709730" cy="709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5848D-A508-4F46-AD44-A0FFF19839F7}">
      <dsp:nvSpPr>
        <dsp:cNvPr id="0" name=""/>
        <dsp:cNvSpPr/>
      </dsp:nvSpPr>
      <dsp:spPr>
        <a:xfrm>
          <a:off x="1873692" y="950263"/>
          <a:ext cx="2884373" cy="122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Preprocessing:</a:t>
          </a:r>
          <a:r>
            <a:rPr lang="en-US" sz="2300" kern="1200" dirty="0"/>
            <a:t>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Transforming raw text into numerical features.</a:t>
          </a:r>
        </a:p>
      </dsp:txBody>
      <dsp:txXfrm>
        <a:off x="1873692" y="950263"/>
        <a:ext cx="2884373" cy="1223673"/>
      </dsp:txXfrm>
    </dsp:sp>
    <dsp:sp modelId="{8EEDA536-2AB5-4C8C-9EC3-B515C57160DA}">
      <dsp:nvSpPr>
        <dsp:cNvPr id="0" name=""/>
        <dsp:cNvSpPr/>
      </dsp:nvSpPr>
      <dsp:spPr>
        <a:xfrm>
          <a:off x="5260646" y="950263"/>
          <a:ext cx="1223673" cy="122367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5E790-5CE3-490D-9096-F05C79FCEEC1}">
      <dsp:nvSpPr>
        <dsp:cNvPr id="0" name=""/>
        <dsp:cNvSpPr/>
      </dsp:nvSpPr>
      <dsp:spPr>
        <a:xfrm>
          <a:off x="5517618" y="1207235"/>
          <a:ext cx="709730" cy="709730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9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A0A5D-572D-4F7F-B7C6-B3066DC997D8}">
      <dsp:nvSpPr>
        <dsp:cNvPr id="0" name=""/>
        <dsp:cNvSpPr/>
      </dsp:nvSpPr>
      <dsp:spPr>
        <a:xfrm>
          <a:off x="6746536" y="950263"/>
          <a:ext cx="2884373" cy="122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Model Training:</a:t>
          </a:r>
          <a:r>
            <a:rPr lang="en-US" sz="2300" kern="1200"/>
            <a:t>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Fitting the model using transformed data.</a:t>
          </a:r>
          <a:endParaRPr lang="en-US" sz="2300" kern="1200" dirty="0"/>
        </a:p>
      </dsp:txBody>
      <dsp:txXfrm>
        <a:off x="6746536" y="950263"/>
        <a:ext cx="2884373" cy="1223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9460-5743-4830-B81F-DDFAA27AD471}">
      <dsp:nvSpPr>
        <dsp:cNvPr id="0" name=""/>
        <dsp:cNvSpPr/>
      </dsp:nvSpPr>
      <dsp:spPr>
        <a:xfrm>
          <a:off x="7930" y="7021"/>
          <a:ext cx="2370463" cy="1555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700" b="0" i="0" kern="1200" baseline="0" dirty="0"/>
            <a:t>Eliminated dataset bias by removing the term </a:t>
          </a:r>
          <a:r>
            <a:rPr lang="en-IL" sz="1700" b="1" i="0" kern="1200" baseline="0" dirty="0"/>
            <a:t>"Reuters"</a:t>
          </a:r>
          <a:r>
            <a:rPr lang="en-IL" sz="1700" b="0" i="0" kern="1200" baseline="0" dirty="0"/>
            <a:t>, which skewed early results. </a:t>
          </a:r>
          <a:endParaRPr lang="en-IL" sz="1700" kern="1200" dirty="0"/>
        </a:p>
      </dsp:txBody>
      <dsp:txXfrm>
        <a:off x="53492" y="52583"/>
        <a:ext cx="2279339" cy="1464492"/>
      </dsp:txXfrm>
    </dsp:sp>
    <dsp:sp modelId="{DDD4C1E1-0920-4097-AF2D-045C5911DD4B}">
      <dsp:nvSpPr>
        <dsp:cNvPr id="0" name=""/>
        <dsp:cNvSpPr/>
      </dsp:nvSpPr>
      <dsp:spPr>
        <a:xfrm>
          <a:off x="2615441" y="490892"/>
          <a:ext cx="502538" cy="587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400" kern="1200"/>
        </a:p>
      </dsp:txBody>
      <dsp:txXfrm>
        <a:off x="2615441" y="608467"/>
        <a:ext cx="351777" cy="352725"/>
      </dsp:txXfrm>
    </dsp:sp>
    <dsp:sp modelId="{D87A1520-83DB-432F-8E66-6D1324E4BD98}">
      <dsp:nvSpPr>
        <dsp:cNvPr id="0" name=""/>
        <dsp:cNvSpPr/>
      </dsp:nvSpPr>
      <dsp:spPr>
        <a:xfrm>
          <a:off x="3326580" y="7021"/>
          <a:ext cx="2370463" cy="1555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Removed duplicate entries from the dataset</a:t>
          </a:r>
          <a:endParaRPr lang="en-IL" sz="1700" kern="1200" dirty="0"/>
        </a:p>
      </dsp:txBody>
      <dsp:txXfrm>
        <a:off x="3372142" y="52583"/>
        <a:ext cx="2279339" cy="1464492"/>
      </dsp:txXfrm>
    </dsp:sp>
    <dsp:sp modelId="{664BA3AA-2B98-40B4-A6A0-F1305A4682D7}">
      <dsp:nvSpPr>
        <dsp:cNvPr id="0" name=""/>
        <dsp:cNvSpPr/>
      </dsp:nvSpPr>
      <dsp:spPr>
        <a:xfrm>
          <a:off x="5934090" y="490892"/>
          <a:ext cx="502538" cy="587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400" kern="1200"/>
        </a:p>
      </dsp:txBody>
      <dsp:txXfrm>
        <a:off x="5934090" y="608467"/>
        <a:ext cx="351777" cy="352725"/>
      </dsp:txXfrm>
    </dsp:sp>
    <dsp:sp modelId="{1A010268-B651-41ED-9EEE-2CD5C70684B1}">
      <dsp:nvSpPr>
        <dsp:cNvPr id="0" name=""/>
        <dsp:cNvSpPr/>
      </dsp:nvSpPr>
      <dsp:spPr>
        <a:xfrm>
          <a:off x="6645229" y="7021"/>
          <a:ext cx="2370463" cy="1555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700" b="0" i="0" kern="1200" baseline="0" dirty="0"/>
            <a:t>Used </a:t>
          </a:r>
          <a:r>
            <a:rPr lang="en-IL" sz="1700" b="1" i="0" kern="1200" baseline="0" dirty="0"/>
            <a:t>TF-IDF Vectorizer</a:t>
          </a:r>
          <a:r>
            <a:rPr lang="en-IL" sz="1700" b="0" i="0" kern="1200" baseline="0" dirty="0"/>
            <a:t>:</a:t>
          </a:r>
          <a:endParaRPr lang="en-IL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300" b="0" i="0" kern="1200" baseline="0" dirty="0"/>
            <a:t>Extracted up to 5,000 features.</a:t>
          </a:r>
          <a:endParaRPr lang="en-I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300" b="0" i="0" kern="1200" baseline="0"/>
            <a:t>Removed common stopwords for better focus.</a:t>
          </a:r>
          <a:endParaRPr lang="en-IL" sz="1300" kern="1200"/>
        </a:p>
      </dsp:txBody>
      <dsp:txXfrm>
        <a:off x="6690791" y="52583"/>
        <a:ext cx="2279339" cy="1464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0B5DA-BE7E-49E7-9D85-52F42F6FE0FD}">
      <dsp:nvSpPr>
        <dsp:cNvPr id="0" name=""/>
        <dsp:cNvSpPr/>
      </dsp:nvSpPr>
      <dsp:spPr>
        <a:xfrm>
          <a:off x="-3531064" y="-542762"/>
          <a:ext cx="4209726" cy="4209726"/>
        </a:xfrm>
        <a:prstGeom prst="blockArc">
          <a:avLst>
            <a:gd name="adj1" fmla="val 18900000"/>
            <a:gd name="adj2" fmla="val 2700000"/>
            <a:gd name="adj3" fmla="val 51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43382-8271-40CB-8C4C-98948D951612}">
      <dsp:nvSpPr>
        <dsp:cNvPr id="0" name=""/>
        <dsp:cNvSpPr/>
      </dsp:nvSpPr>
      <dsp:spPr>
        <a:xfrm>
          <a:off x="436409" y="312420"/>
          <a:ext cx="9541959" cy="62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6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Preprocessing</a:t>
          </a:r>
          <a:endParaRPr lang="en-US" sz="3200" kern="1200" dirty="0"/>
        </a:p>
      </dsp:txBody>
      <dsp:txXfrm>
        <a:off x="436409" y="312420"/>
        <a:ext cx="9541959" cy="624840"/>
      </dsp:txXfrm>
    </dsp:sp>
    <dsp:sp modelId="{B02F9687-CF83-4758-A735-71C13A6A03C5}">
      <dsp:nvSpPr>
        <dsp:cNvPr id="0" name=""/>
        <dsp:cNvSpPr/>
      </dsp:nvSpPr>
      <dsp:spPr>
        <a:xfrm>
          <a:off x="45884" y="234315"/>
          <a:ext cx="781050" cy="781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337BF-7A04-4D57-95C5-BD683C38B0E0}">
      <dsp:nvSpPr>
        <dsp:cNvPr id="0" name=""/>
        <dsp:cNvSpPr/>
      </dsp:nvSpPr>
      <dsp:spPr>
        <a:xfrm>
          <a:off x="663539" y="1249680"/>
          <a:ext cx="9314830" cy="62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6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Model architecture</a:t>
          </a:r>
        </a:p>
      </dsp:txBody>
      <dsp:txXfrm>
        <a:off x="663539" y="1249680"/>
        <a:ext cx="9314830" cy="624840"/>
      </dsp:txXfrm>
    </dsp:sp>
    <dsp:sp modelId="{E7F79A91-3BAE-4B2B-9F87-F782FBEC1E4C}">
      <dsp:nvSpPr>
        <dsp:cNvPr id="0" name=""/>
        <dsp:cNvSpPr/>
      </dsp:nvSpPr>
      <dsp:spPr>
        <a:xfrm>
          <a:off x="273013" y="1171575"/>
          <a:ext cx="781050" cy="781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37ADC-1827-4E02-945D-C45C0CD878A3}">
      <dsp:nvSpPr>
        <dsp:cNvPr id="0" name=""/>
        <dsp:cNvSpPr/>
      </dsp:nvSpPr>
      <dsp:spPr>
        <a:xfrm>
          <a:off x="436409" y="2186940"/>
          <a:ext cx="9541959" cy="624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6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Model Training</a:t>
          </a:r>
          <a:r>
            <a:rPr lang="en-US" sz="3200" kern="1200" dirty="0"/>
            <a:t> </a:t>
          </a:r>
        </a:p>
      </dsp:txBody>
      <dsp:txXfrm>
        <a:off x="436409" y="2186940"/>
        <a:ext cx="9541959" cy="624840"/>
      </dsp:txXfrm>
    </dsp:sp>
    <dsp:sp modelId="{39570470-4581-411A-873E-06B67F94B68E}">
      <dsp:nvSpPr>
        <dsp:cNvPr id="0" name=""/>
        <dsp:cNvSpPr/>
      </dsp:nvSpPr>
      <dsp:spPr>
        <a:xfrm>
          <a:off x="45884" y="2108835"/>
          <a:ext cx="781050" cy="781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DA830-B53E-4688-815E-309EF02B9A0F}">
      <dsp:nvSpPr>
        <dsp:cNvPr id="0" name=""/>
        <dsp:cNvSpPr/>
      </dsp:nvSpPr>
      <dsp:spPr>
        <a:xfrm>
          <a:off x="0" y="355040"/>
          <a:ext cx="1001871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74904" rIns="7775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800" b="0" i="0" kern="1200" baseline="0"/>
            <a:t>3 Fully Connected Layers (512 → 256 → 128 units).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800" b="0" i="0" kern="1200" baseline="0" dirty="0" err="1"/>
            <a:t>ReLU</a:t>
          </a:r>
          <a:r>
            <a:rPr lang="en-IL" sz="1800" b="0" i="0" kern="1200" baseline="0" dirty="0"/>
            <a:t> activation for non-linearity.</a:t>
          </a:r>
          <a:endParaRPr lang="en-IL" sz="1800" kern="1200" dirty="0"/>
        </a:p>
      </dsp:txBody>
      <dsp:txXfrm>
        <a:off x="0" y="355040"/>
        <a:ext cx="10018712" cy="1048950"/>
      </dsp:txXfrm>
    </dsp:sp>
    <dsp:sp modelId="{AC2C4400-A7FA-4EF6-8AED-573B6C85519C}">
      <dsp:nvSpPr>
        <dsp:cNvPr id="0" name=""/>
        <dsp:cNvSpPr/>
      </dsp:nvSpPr>
      <dsp:spPr>
        <a:xfrm>
          <a:off x="500935" y="89360"/>
          <a:ext cx="701309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800" b="1" i="0" kern="1200" baseline="0" dirty="0"/>
            <a:t>Hidden Layers:</a:t>
          </a:r>
          <a:endParaRPr lang="en-IL" sz="1800" b="1" kern="1200" dirty="0"/>
        </a:p>
      </dsp:txBody>
      <dsp:txXfrm>
        <a:off x="526874" y="115299"/>
        <a:ext cx="6961221" cy="479482"/>
      </dsp:txXfrm>
    </dsp:sp>
    <dsp:sp modelId="{2D4A91F4-0F88-416C-900B-E60B2D16871B}">
      <dsp:nvSpPr>
        <dsp:cNvPr id="0" name=""/>
        <dsp:cNvSpPr/>
      </dsp:nvSpPr>
      <dsp:spPr>
        <a:xfrm>
          <a:off x="0" y="1766871"/>
          <a:ext cx="1001871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74904" rIns="7775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800" b="0" i="0" kern="1200" baseline="0"/>
            <a:t>Dropout (50% for input, 20% for hidden layers).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800" b="0" i="0" kern="1200" baseline="0"/>
            <a:t>Layer normalization for stable training.</a:t>
          </a:r>
          <a:endParaRPr lang="en-IL" sz="1800" kern="1200"/>
        </a:p>
      </dsp:txBody>
      <dsp:txXfrm>
        <a:off x="0" y="1766871"/>
        <a:ext cx="10018712" cy="1048950"/>
      </dsp:txXfrm>
    </dsp:sp>
    <dsp:sp modelId="{7868ACE8-27DA-4BA2-9B2A-F7E43DF0598F}">
      <dsp:nvSpPr>
        <dsp:cNvPr id="0" name=""/>
        <dsp:cNvSpPr/>
      </dsp:nvSpPr>
      <dsp:spPr>
        <a:xfrm>
          <a:off x="500935" y="1501190"/>
          <a:ext cx="701309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800" b="1" i="0" kern="1200" baseline="0"/>
            <a:t>Regularization:</a:t>
          </a:r>
          <a:endParaRPr lang="en-IL" sz="1800" kern="1200"/>
        </a:p>
      </dsp:txBody>
      <dsp:txXfrm>
        <a:off x="526874" y="1527129"/>
        <a:ext cx="6961221" cy="479482"/>
      </dsp:txXfrm>
    </dsp:sp>
    <dsp:sp modelId="{2688586B-4D29-42E8-9D6E-B695828ED87E}">
      <dsp:nvSpPr>
        <dsp:cNvPr id="0" name=""/>
        <dsp:cNvSpPr/>
      </dsp:nvSpPr>
      <dsp:spPr>
        <a:xfrm>
          <a:off x="0" y="3178701"/>
          <a:ext cx="10018712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74904" rIns="77756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800" b="0" i="0" kern="1200" baseline="0"/>
            <a:t>Sigmoid activation for binary classification </a:t>
          </a:r>
          <a:endParaRPr lang="en-IL" sz="1800" kern="1200"/>
        </a:p>
      </dsp:txBody>
      <dsp:txXfrm>
        <a:off x="0" y="3178701"/>
        <a:ext cx="10018712" cy="765450"/>
      </dsp:txXfrm>
    </dsp:sp>
    <dsp:sp modelId="{D2BD0D50-90E5-4D3F-B59F-B86DD77C704E}">
      <dsp:nvSpPr>
        <dsp:cNvPr id="0" name=""/>
        <dsp:cNvSpPr/>
      </dsp:nvSpPr>
      <dsp:spPr>
        <a:xfrm>
          <a:off x="500935" y="2913021"/>
          <a:ext cx="701309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800" b="1" i="0" kern="1200" baseline="0"/>
            <a:t>Output Layer:</a:t>
          </a:r>
          <a:r>
            <a:rPr lang="en-IL" sz="1800" b="0" i="0" kern="1200" baseline="0"/>
            <a:t> </a:t>
          </a:r>
          <a:endParaRPr lang="en-IL" sz="1800" kern="1200"/>
        </a:p>
      </dsp:txBody>
      <dsp:txXfrm>
        <a:off x="526874" y="2938960"/>
        <a:ext cx="6961221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8659D-A2EF-4AD9-A3F1-2DF0D7C1E220}">
      <dsp:nvSpPr>
        <dsp:cNvPr id="0" name=""/>
        <dsp:cNvSpPr/>
      </dsp:nvSpPr>
      <dsp:spPr>
        <a:xfrm>
          <a:off x="0" y="3563855"/>
          <a:ext cx="2589191" cy="3899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43" tIns="92456" rIns="184143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Output layer</a:t>
          </a:r>
          <a:endParaRPr lang="he-IL" sz="1300" kern="1200" dirty="0"/>
        </a:p>
      </dsp:txBody>
      <dsp:txXfrm>
        <a:off x="0" y="3563855"/>
        <a:ext cx="2589191" cy="389990"/>
      </dsp:txXfrm>
    </dsp:sp>
    <dsp:sp modelId="{72EC0A7F-EB66-4D7B-9A12-36F2B877AA9A}">
      <dsp:nvSpPr>
        <dsp:cNvPr id="0" name=""/>
        <dsp:cNvSpPr/>
      </dsp:nvSpPr>
      <dsp:spPr>
        <a:xfrm>
          <a:off x="2589191" y="3563855"/>
          <a:ext cx="7767573" cy="38999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563" tIns="139700" rIns="157563" bIns="13970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final classification in a percentage using a sigmoid activation  </a:t>
          </a:r>
          <a:endParaRPr lang="he-IL" sz="1100" kern="1200" dirty="0"/>
        </a:p>
      </dsp:txBody>
      <dsp:txXfrm>
        <a:off x="2589191" y="3563855"/>
        <a:ext cx="7767573" cy="389990"/>
      </dsp:txXfrm>
    </dsp:sp>
    <dsp:sp modelId="{DAB1B86B-DBE1-4363-A82D-4FC030BB1832}">
      <dsp:nvSpPr>
        <dsp:cNvPr id="0" name=""/>
        <dsp:cNvSpPr/>
      </dsp:nvSpPr>
      <dsp:spPr>
        <a:xfrm rot="10800000">
          <a:off x="0" y="2969899"/>
          <a:ext cx="2589191" cy="59980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43" tIns="92456" rIns="184143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Hidden Layer 3</a:t>
          </a:r>
          <a:endParaRPr lang="he-IL" sz="1300" kern="1200" dirty="0"/>
        </a:p>
      </dsp:txBody>
      <dsp:txXfrm rot="-10800000">
        <a:off x="0" y="2969899"/>
        <a:ext cx="2589191" cy="389873"/>
      </dsp:txXfrm>
    </dsp:sp>
    <dsp:sp modelId="{612D3A64-E213-4E66-BC3F-4C1F4DE15690}">
      <dsp:nvSpPr>
        <dsp:cNvPr id="0" name=""/>
        <dsp:cNvSpPr/>
      </dsp:nvSpPr>
      <dsp:spPr>
        <a:xfrm>
          <a:off x="2589191" y="2969899"/>
          <a:ext cx="7767573" cy="3898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563" tIns="139700" rIns="157563" bIns="13970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Connected with a </a:t>
          </a:r>
          <a:r>
            <a:rPr lang="en-US" sz="1100" kern="1200" dirty="0" err="1"/>
            <a:t>ReLU</a:t>
          </a:r>
          <a:r>
            <a:rPr lang="en-US" sz="1100" kern="1200" dirty="0"/>
            <a:t> Dropout Layer of 20%</a:t>
          </a:r>
          <a:endParaRPr lang="he-IL" sz="1100" kern="1200" dirty="0"/>
        </a:p>
      </dsp:txBody>
      <dsp:txXfrm>
        <a:off x="2589191" y="2969899"/>
        <a:ext cx="7767573" cy="389873"/>
      </dsp:txXfrm>
    </dsp:sp>
    <dsp:sp modelId="{ACB0109A-10EC-496F-AA55-75E7413A6470}">
      <dsp:nvSpPr>
        <dsp:cNvPr id="0" name=""/>
        <dsp:cNvSpPr/>
      </dsp:nvSpPr>
      <dsp:spPr>
        <a:xfrm rot="10800000">
          <a:off x="0" y="2375943"/>
          <a:ext cx="2589191" cy="59980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43" tIns="92456" rIns="184143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Hidden Layer 2</a:t>
          </a:r>
          <a:endParaRPr lang="he-IL" sz="1300" kern="1200" dirty="0"/>
        </a:p>
      </dsp:txBody>
      <dsp:txXfrm rot="-10800000">
        <a:off x="0" y="2375943"/>
        <a:ext cx="2589191" cy="389873"/>
      </dsp:txXfrm>
    </dsp:sp>
    <dsp:sp modelId="{0EC8DED4-D854-451F-8E51-13D964B1C98F}">
      <dsp:nvSpPr>
        <dsp:cNvPr id="0" name=""/>
        <dsp:cNvSpPr/>
      </dsp:nvSpPr>
      <dsp:spPr>
        <a:xfrm>
          <a:off x="2589191" y="2375943"/>
          <a:ext cx="7767573" cy="3898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563" tIns="139700" rIns="157563" bIns="13970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Connected with a </a:t>
          </a:r>
          <a:r>
            <a:rPr lang="en-US" sz="1100" kern="1200" dirty="0" err="1"/>
            <a:t>ReLU</a:t>
          </a:r>
          <a:r>
            <a:rPr lang="en-US" sz="1100" kern="1200" dirty="0"/>
            <a:t> Dropout Layer of 20%</a:t>
          </a:r>
          <a:endParaRPr lang="he-IL" sz="1100" kern="1200" dirty="0"/>
        </a:p>
      </dsp:txBody>
      <dsp:txXfrm>
        <a:off x="2589191" y="2375943"/>
        <a:ext cx="7767573" cy="389873"/>
      </dsp:txXfrm>
    </dsp:sp>
    <dsp:sp modelId="{C873B124-CC2E-493E-8EE2-23559EFE0F7B}">
      <dsp:nvSpPr>
        <dsp:cNvPr id="0" name=""/>
        <dsp:cNvSpPr/>
      </dsp:nvSpPr>
      <dsp:spPr>
        <a:xfrm rot="10800000">
          <a:off x="0" y="1781987"/>
          <a:ext cx="2589191" cy="59980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43" tIns="92456" rIns="184143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Hidden Layer 1</a:t>
          </a:r>
          <a:endParaRPr lang="he-IL" sz="1300" kern="1200" dirty="0"/>
        </a:p>
      </dsp:txBody>
      <dsp:txXfrm rot="-10800000">
        <a:off x="0" y="1781987"/>
        <a:ext cx="2589191" cy="389873"/>
      </dsp:txXfrm>
    </dsp:sp>
    <dsp:sp modelId="{D8FD3A59-6531-42EC-8F93-A029E469DC4E}">
      <dsp:nvSpPr>
        <dsp:cNvPr id="0" name=""/>
        <dsp:cNvSpPr/>
      </dsp:nvSpPr>
      <dsp:spPr>
        <a:xfrm>
          <a:off x="2589191" y="1781987"/>
          <a:ext cx="7767573" cy="3898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563" tIns="139700" rIns="157563" bIns="13970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Connected with a </a:t>
          </a:r>
          <a:r>
            <a:rPr lang="en-US" sz="1100" kern="1200" dirty="0" err="1"/>
            <a:t>ReLU</a:t>
          </a:r>
          <a:r>
            <a:rPr lang="en-US" sz="1100" kern="1200" dirty="0"/>
            <a:t> Dropout Layer of 50%</a:t>
          </a:r>
          <a:endParaRPr lang="he-IL" sz="1100" kern="1200" dirty="0"/>
        </a:p>
      </dsp:txBody>
      <dsp:txXfrm>
        <a:off x="2589191" y="1781987"/>
        <a:ext cx="7767573" cy="389873"/>
      </dsp:txXfrm>
    </dsp:sp>
    <dsp:sp modelId="{CF0C8D04-C804-43D2-99F5-C43D1F9C9359}">
      <dsp:nvSpPr>
        <dsp:cNvPr id="0" name=""/>
        <dsp:cNvSpPr/>
      </dsp:nvSpPr>
      <dsp:spPr>
        <a:xfrm rot="10800000">
          <a:off x="0" y="1188031"/>
          <a:ext cx="2589191" cy="59980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43" tIns="92456" rIns="184143" bIns="92456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Flatten Layer</a:t>
          </a:r>
          <a:endParaRPr lang="he-IL" sz="1300" kern="1200" dirty="0"/>
        </a:p>
      </dsp:txBody>
      <dsp:txXfrm rot="-10800000">
        <a:off x="0" y="1188031"/>
        <a:ext cx="2589191" cy="389873"/>
      </dsp:txXfrm>
    </dsp:sp>
    <dsp:sp modelId="{F80A82F5-B78A-4C1C-9570-8496D6C5E77D}">
      <dsp:nvSpPr>
        <dsp:cNvPr id="0" name=""/>
        <dsp:cNvSpPr/>
      </dsp:nvSpPr>
      <dsp:spPr>
        <a:xfrm>
          <a:off x="2589191" y="1188031"/>
          <a:ext cx="7767573" cy="3898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563" tIns="139700" rIns="157563" bIns="13970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Flatten the embedding matrix to a 1-dimension vector</a:t>
          </a:r>
          <a:endParaRPr lang="he-IL" sz="1100" kern="1200" dirty="0"/>
        </a:p>
      </dsp:txBody>
      <dsp:txXfrm>
        <a:off x="2589191" y="1188031"/>
        <a:ext cx="7767573" cy="389873"/>
      </dsp:txXfrm>
    </dsp:sp>
    <dsp:sp modelId="{F2BC3DE8-02E1-446E-A1BC-094BB5DF2574}">
      <dsp:nvSpPr>
        <dsp:cNvPr id="0" name=""/>
        <dsp:cNvSpPr/>
      </dsp:nvSpPr>
      <dsp:spPr>
        <a:xfrm rot="10800000">
          <a:off x="0" y="594075"/>
          <a:ext cx="2589191" cy="59980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43" tIns="92456" rIns="184143" bIns="92456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Embedding Layer</a:t>
          </a:r>
          <a:endParaRPr lang="he-IL" sz="1300" kern="1200" dirty="0"/>
        </a:p>
      </dsp:txBody>
      <dsp:txXfrm rot="-10800000">
        <a:off x="0" y="594075"/>
        <a:ext cx="2589191" cy="389873"/>
      </dsp:txXfrm>
    </dsp:sp>
    <dsp:sp modelId="{89FA1175-FD4E-4203-823A-1BA53FB35655}">
      <dsp:nvSpPr>
        <dsp:cNvPr id="0" name=""/>
        <dsp:cNvSpPr/>
      </dsp:nvSpPr>
      <dsp:spPr>
        <a:xfrm>
          <a:off x="2589191" y="594075"/>
          <a:ext cx="7767573" cy="3898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563" tIns="139700" rIns="157563" bIns="13970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Converts word indices into dense, 300-dimensional vectors using pre-trained Word2Vec embeddings from ‘</a:t>
          </a:r>
          <a:r>
            <a:rPr lang="en-US" sz="1100" kern="1200" dirty="0" err="1"/>
            <a:t>GoogleNews</a:t>
          </a:r>
          <a:r>
            <a:rPr lang="en-US" sz="1100" kern="1200" dirty="0"/>
            <a:t> vectors’</a:t>
          </a:r>
          <a:endParaRPr lang="he-IL" sz="1100" kern="1200" dirty="0"/>
        </a:p>
      </dsp:txBody>
      <dsp:txXfrm>
        <a:off x="2589191" y="594075"/>
        <a:ext cx="7767573" cy="389873"/>
      </dsp:txXfrm>
    </dsp:sp>
    <dsp:sp modelId="{A989DC22-B753-45A8-8182-B0AD11D4605E}">
      <dsp:nvSpPr>
        <dsp:cNvPr id="0" name=""/>
        <dsp:cNvSpPr/>
      </dsp:nvSpPr>
      <dsp:spPr>
        <a:xfrm rot="10800000">
          <a:off x="0" y="0"/>
          <a:ext cx="2589191" cy="59980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43" tIns="92456" rIns="184143" bIns="92456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Input Text</a:t>
          </a:r>
          <a:endParaRPr lang="he-IL" sz="1300" kern="1200" dirty="0"/>
        </a:p>
      </dsp:txBody>
      <dsp:txXfrm rot="-10800000">
        <a:off x="0" y="0"/>
        <a:ext cx="2589191" cy="389873"/>
      </dsp:txXfrm>
    </dsp:sp>
    <dsp:sp modelId="{FBD05B37-63CD-4888-9008-58DE4C640EA4}">
      <dsp:nvSpPr>
        <dsp:cNvPr id="0" name=""/>
        <dsp:cNvSpPr/>
      </dsp:nvSpPr>
      <dsp:spPr>
        <a:xfrm>
          <a:off x="2589191" y="119"/>
          <a:ext cx="7767573" cy="3898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563" tIns="139700" rIns="157563" bIns="13970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news article </a:t>
          </a:r>
          <a:endParaRPr lang="he-IL" sz="1100" kern="1200" dirty="0"/>
        </a:p>
      </dsp:txBody>
      <dsp:txXfrm>
        <a:off x="2589191" y="119"/>
        <a:ext cx="7767573" cy="3898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B3B8E-8ED8-4B4D-8D1E-5F54112B06A6}">
      <dsp:nvSpPr>
        <dsp:cNvPr id="0" name=""/>
        <dsp:cNvSpPr/>
      </dsp:nvSpPr>
      <dsp:spPr>
        <a:xfrm>
          <a:off x="3766" y="851613"/>
          <a:ext cx="2264972" cy="619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Loss Function:</a:t>
          </a:r>
          <a:endParaRPr lang="en-US" sz="1700" kern="1200" dirty="0"/>
        </a:p>
      </dsp:txBody>
      <dsp:txXfrm>
        <a:off x="3766" y="851613"/>
        <a:ext cx="2264972" cy="619721"/>
      </dsp:txXfrm>
    </dsp:sp>
    <dsp:sp modelId="{00320765-2BCB-4134-A5AF-184FC6691883}">
      <dsp:nvSpPr>
        <dsp:cNvPr id="0" name=""/>
        <dsp:cNvSpPr/>
      </dsp:nvSpPr>
      <dsp:spPr>
        <a:xfrm>
          <a:off x="3766" y="1471334"/>
          <a:ext cx="2264972" cy="1710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Binary Cross-Entropy with class weights to address imbalance.</a:t>
          </a:r>
        </a:p>
      </dsp:txBody>
      <dsp:txXfrm>
        <a:off x="3766" y="1471334"/>
        <a:ext cx="2264972" cy="1710563"/>
      </dsp:txXfrm>
    </dsp:sp>
    <dsp:sp modelId="{54D7EAFE-78BE-4E2F-84BF-590CC0535092}">
      <dsp:nvSpPr>
        <dsp:cNvPr id="0" name=""/>
        <dsp:cNvSpPr/>
      </dsp:nvSpPr>
      <dsp:spPr>
        <a:xfrm>
          <a:off x="2585835" y="851613"/>
          <a:ext cx="2264972" cy="619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Optimizer:</a:t>
          </a:r>
          <a:endParaRPr lang="en-US" sz="1700" kern="1200" dirty="0"/>
        </a:p>
      </dsp:txBody>
      <dsp:txXfrm>
        <a:off x="2585835" y="851613"/>
        <a:ext cx="2264972" cy="619721"/>
      </dsp:txXfrm>
    </dsp:sp>
    <dsp:sp modelId="{2B077CE3-F1F3-4AD5-B5CA-903073141600}">
      <dsp:nvSpPr>
        <dsp:cNvPr id="0" name=""/>
        <dsp:cNvSpPr/>
      </dsp:nvSpPr>
      <dsp:spPr>
        <a:xfrm>
          <a:off x="2585835" y="1471334"/>
          <a:ext cx="2264972" cy="1710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 err="1"/>
            <a:t>AdamW</a:t>
          </a:r>
          <a:r>
            <a:rPr lang="en-US" sz="1700" kern="1200" dirty="0"/>
            <a:t> with weight decay for better regularization.</a:t>
          </a:r>
        </a:p>
      </dsp:txBody>
      <dsp:txXfrm>
        <a:off x="2585835" y="1471334"/>
        <a:ext cx="2264972" cy="1710563"/>
      </dsp:txXfrm>
    </dsp:sp>
    <dsp:sp modelId="{B1DCA704-0996-4CD1-A3C5-BCAD9C84103D}">
      <dsp:nvSpPr>
        <dsp:cNvPr id="0" name=""/>
        <dsp:cNvSpPr/>
      </dsp:nvSpPr>
      <dsp:spPr>
        <a:xfrm>
          <a:off x="5167904" y="851613"/>
          <a:ext cx="2264972" cy="619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Learning Rate Strategy:</a:t>
          </a:r>
          <a:endParaRPr lang="en-US" sz="1700" kern="1200" dirty="0"/>
        </a:p>
      </dsp:txBody>
      <dsp:txXfrm>
        <a:off x="5167904" y="851613"/>
        <a:ext cx="2264972" cy="619721"/>
      </dsp:txXfrm>
    </dsp:sp>
    <dsp:sp modelId="{33F2A272-39CB-48E4-8EA7-F562346B5CDE}">
      <dsp:nvSpPr>
        <dsp:cNvPr id="0" name=""/>
        <dsp:cNvSpPr/>
      </dsp:nvSpPr>
      <dsp:spPr>
        <a:xfrm>
          <a:off x="5167904" y="1471334"/>
          <a:ext cx="2264972" cy="1710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/>
            <a:t>Warmup </a:t>
          </a:r>
          <a:r>
            <a:rPr lang="en-US" sz="1700" kern="1200" dirty="0"/>
            <a:t>over initial steps.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Dynamic adjustment with </a:t>
          </a:r>
          <a:r>
            <a:rPr lang="en-US" sz="1700" kern="1200" dirty="0" err="1"/>
            <a:t>ReduceLROnPlateau</a:t>
          </a:r>
          <a:r>
            <a:rPr lang="en-US" sz="1700" kern="1200" dirty="0"/>
            <a:t> scheduler.</a:t>
          </a:r>
        </a:p>
      </dsp:txBody>
      <dsp:txXfrm>
        <a:off x="5167904" y="1471334"/>
        <a:ext cx="2264972" cy="1710563"/>
      </dsp:txXfrm>
    </dsp:sp>
    <dsp:sp modelId="{23546C03-3D0A-4469-A230-392AE955D07A}">
      <dsp:nvSpPr>
        <dsp:cNvPr id="0" name=""/>
        <dsp:cNvSpPr/>
      </dsp:nvSpPr>
      <dsp:spPr>
        <a:xfrm>
          <a:off x="7749973" y="851613"/>
          <a:ext cx="2264972" cy="619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Training Parameters:</a:t>
          </a:r>
          <a:endParaRPr lang="en-US" sz="1700" kern="1200" dirty="0"/>
        </a:p>
      </dsp:txBody>
      <dsp:txXfrm>
        <a:off x="7749973" y="851613"/>
        <a:ext cx="2264972" cy="619721"/>
      </dsp:txXfrm>
    </dsp:sp>
    <dsp:sp modelId="{D5FA7812-4F18-4C00-A514-CA6C3E92B4F1}">
      <dsp:nvSpPr>
        <dsp:cNvPr id="0" name=""/>
        <dsp:cNvSpPr/>
      </dsp:nvSpPr>
      <dsp:spPr>
        <a:xfrm>
          <a:off x="7749973" y="1471334"/>
          <a:ext cx="2264972" cy="1710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/>
            <a:t>Batch </a:t>
          </a:r>
          <a:r>
            <a:rPr lang="en-US" sz="1700" kern="1200" dirty="0"/>
            <a:t>size: 32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Epochs: Max 15 (Early stopping after 4 epochs of no improvement).</a:t>
          </a:r>
        </a:p>
      </dsp:txBody>
      <dsp:txXfrm>
        <a:off x="7749973" y="1471334"/>
        <a:ext cx="2264972" cy="171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51870-B899-4DEC-9249-A43FBF8E0B36}" type="datetimeFigureOut">
              <a:rPr lang="en-IL" smtClean="0"/>
              <a:t>19/01/2025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08CC2-2A50-4738-845C-13AE15FDE8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364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37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Binary Cross Entropy with weights</a:t>
            </a:r>
            <a:r>
              <a:rPr lang="he-IL" dirty="0"/>
              <a:t> = </a:t>
            </a:r>
            <a:r>
              <a:rPr lang="he-IL" dirty="0" err="1"/>
              <a:t>פונקצית</a:t>
            </a:r>
            <a:r>
              <a:rPr lang="he-IL" dirty="0"/>
              <a:t> </a:t>
            </a:r>
            <a:r>
              <a:rPr lang="en-US" dirty="0"/>
              <a:t>loss</a:t>
            </a:r>
            <a:r>
              <a:rPr lang="he-IL" dirty="0"/>
              <a:t> שמחזירה מספר שמודד כמה אנחנו רחוקים מהפלט הרצוי</a:t>
            </a:r>
            <a:r>
              <a:rPr lang="en-US" dirty="0"/>
              <a:t> </a:t>
            </a:r>
            <a:r>
              <a:rPr lang="he-IL" dirty="0"/>
              <a:t> (המשקלים הם למקרה שיש חוסר שוויון בין האפשרויות ואנחנו רוצים לאזן את החוסר שוויון)</a:t>
            </a:r>
          </a:p>
          <a:p>
            <a:pPr algn="r" rtl="1"/>
            <a:r>
              <a:rPr lang="en-US" dirty="0" err="1"/>
              <a:t>AdamW</a:t>
            </a:r>
            <a:r>
              <a:rPr lang="he-IL" dirty="0"/>
              <a:t> = אדם עם משקולות זה </a:t>
            </a:r>
            <a:r>
              <a:rPr lang="en-US" dirty="0"/>
              <a:t>optimizer</a:t>
            </a:r>
            <a:r>
              <a:rPr lang="he-IL" dirty="0"/>
              <a:t> שמשנה לנו כל מיני פרמטרים של השלב </a:t>
            </a:r>
            <a:r>
              <a:rPr lang="he-IL" dirty="0" err="1"/>
              <a:t>למידב</a:t>
            </a:r>
            <a:r>
              <a:rPr lang="he-IL" dirty="0"/>
              <a:t> (כלל ה </a:t>
            </a:r>
            <a:r>
              <a:rPr lang="en-US" dirty="0"/>
              <a:t>learning rate</a:t>
            </a:r>
            <a:r>
              <a:rPr lang="he-IL" dirty="0"/>
              <a:t> כלומר קצב הלמידה). הוא שומר את </a:t>
            </a:r>
            <a:r>
              <a:rPr lang="he-IL" dirty="0" err="1"/>
              <a:t>הגרדיאנטים</a:t>
            </a:r>
            <a:r>
              <a:rPr lang="he-IL" dirty="0"/>
              <a:t> הקודמים כדי לשמור על מומנטום וכיוון של </a:t>
            </a:r>
            <a:r>
              <a:rPr lang="he-IL" dirty="0" err="1"/>
              <a:t>הגרדיאנט</a:t>
            </a:r>
            <a:r>
              <a:rPr lang="he-IL" dirty="0"/>
              <a:t> הבא</a:t>
            </a:r>
          </a:p>
          <a:p>
            <a:pPr algn="r" rtl="1"/>
            <a:r>
              <a:rPr lang="en-US" dirty="0"/>
              <a:t>Warmup</a:t>
            </a:r>
            <a:r>
              <a:rPr lang="he-IL" dirty="0"/>
              <a:t> = בהתחלה ה </a:t>
            </a:r>
            <a:r>
              <a:rPr lang="en-US" dirty="0"/>
              <a:t>learning rate</a:t>
            </a:r>
            <a:r>
              <a:rPr lang="he-IL" dirty="0"/>
              <a:t> יהיה קטן יותר כדי שהמודל לא ילמד פיצ'רים שגויים על ההתחלה </a:t>
            </a:r>
            <a:r>
              <a:rPr lang="he-IL" dirty="0" err="1"/>
              <a:t>ויתן</a:t>
            </a:r>
            <a:r>
              <a:rPr lang="he-IL" dirty="0"/>
              <a:t> להם משקל גדול מידי</a:t>
            </a:r>
          </a:p>
          <a:p>
            <a:pPr algn="r" rtl="1"/>
            <a:r>
              <a:rPr lang="en-US" dirty="0"/>
              <a:t>Scheduler</a:t>
            </a:r>
            <a:r>
              <a:rPr lang="he-IL" dirty="0"/>
              <a:t> = משנה את ה </a:t>
            </a:r>
            <a:r>
              <a:rPr lang="en-US" dirty="0"/>
              <a:t>learning rate </a:t>
            </a:r>
            <a:r>
              <a:rPr lang="he-IL" dirty="0"/>
              <a:t> לפי לוח זמנים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48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Exploding gradients</a:t>
            </a:r>
            <a:r>
              <a:rPr lang="he-IL" dirty="0"/>
              <a:t> = </a:t>
            </a:r>
            <a:r>
              <a:rPr lang="he-IL" dirty="0" err="1"/>
              <a:t>הגרדיאנט</a:t>
            </a:r>
            <a:r>
              <a:rPr lang="he-IL" dirty="0"/>
              <a:t> פתאום נהיה ענק בטירוף ושה יכול לשלוח אותנו למשקולות שלא רצינו</a:t>
            </a:r>
          </a:p>
          <a:p>
            <a:pPr algn="r" rtl="1"/>
            <a:r>
              <a:rPr lang="en-US" dirty="0"/>
              <a:t>Gradient clipping</a:t>
            </a:r>
            <a:r>
              <a:rPr lang="he-IL" dirty="0"/>
              <a:t> = להגביל את גודל </a:t>
            </a:r>
            <a:r>
              <a:rPr lang="he-IL" dirty="0" err="1"/>
              <a:t>הגרדיאנט</a:t>
            </a:r>
            <a:r>
              <a:rPr lang="he-IL" dirty="0"/>
              <a:t> </a:t>
            </a:r>
          </a:p>
          <a:p>
            <a:pPr algn="r" rtl="1"/>
            <a:r>
              <a:rPr lang="en-US" dirty="0"/>
              <a:t>batch</a:t>
            </a:r>
            <a:r>
              <a:rPr lang="he-IL" dirty="0"/>
              <a:t> = הקבוצה שאנחנו מאמנים עליה ( לא נאמן את המודל משפט </a:t>
            </a:r>
            <a:r>
              <a:rPr lang="he-IL" dirty="0" err="1"/>
              <a:t>משפט</a:t>
            </a:r>
            <a:r>
              <a:rPr lang="he-IL" dirty="0"/>
              <a:t>, אלא ניקח 32 משפטים ב"חבילה" ונאמן על כל החבילה ביחד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02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3B02-6601-648A-B7CB-7E1BCA07E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5566E-8C21-5EB0-0536-FDA3667D2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C03F6E-7E64-E23F-5C25-33D03667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809D2-E19D-1FFE-349D-30461B31C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572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1551A-F8F5-CAFB-F938-79D3A41F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866C0-AA38-F829-212B-1895DA10A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6B43E-4DB4-21EE-1A2E-192167075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2B12C-0170-38E0-210B-643408E47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7308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לוקחים משפט-&gt; מפרקים למילים עם </a:t>
            </a:r>
            <a:r>
              <a:rPr lang="he-IL" dirty="0" err="1"/>
              <a:t>טוקנייזר</a:t>
            </a:r>
            <a:r>
              <a:rPr lang="he-IL" dirty="0"/>
              <a:t> -&gt; בונים אוצר מילים -&gt; ממירים למטריצה בעזרת "</a:t>
            </a:r>
            <a:r>
              <a:rPr lang="en-US" dirty="0"/>
              <a:t>embedding</a:t>
            </a:r>
            <a:r>
              <a:rPr lang="he-IL" dirty="0"/>
              <a:t>" -&gt; לוקחים את המשפט ולפי המטריצה מחשבים את ה "</a:t>
            </a:r>
            <a:r>
              <a:rPr lang="en-US" dirty="0"/>
              <a:t>embedding matrix</a:t>
            </a:r>
            <a:r>
              <a:rPr lang="he-IL" dirty="0"/>
              <a:t>" של המשפט</a:t>
            </a:r>
            <a:endParaRPr lang="en-IL" dirty="0"/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5791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LSTM –long short term memory</a:t>
            </a:r>
            <a:r>
              <a:rPr lang="he-IL" dirty="0"/>
              <a:t> = קורא את המשפט מילה </a:t>
            </a:r>
            <a:r>
              <a:rPr lang="he-IL" dirty="0" err="1"/>
              <a:t>מילה</a:t>
            </a:r>
            <a:r>
              <a:rPr lang="he-IL" dirty="0"/>
              <a:t> (יש חשיבות לסדר) ונותן משקל משוכלל למילה וכל מה שהגיע לפניו במשפט וככה הוא יכול "לזכור" דברים שקרו בתחילת המשפט</a:t>
            </a:r>
          </a:p>
          <a:p>
            <a:pPr algn="r" rtl="1"/>
            <a:r>
              <a:rPr lang="en-US" dirty="0"/>
              <a:t>Bi-LSTM</a:t>
            </a:r>
            <a:r>
              <a:rPr lang="he-IL" dirty="0"/>
              <a:t> עושה את אותו הדבר בשני הכיוונים וככה כל מילה מקבלת משקל משוכלל של המילים לפניו ואחרי במשפט</a:t>
            </a:r>
          </a:p>
          <a:p>
            <a:pPr algn="r" rtl="1"/>
            <a:r>
              <a:rPr lang="en-US" dirty="0"/>
              <a:t>Attention</a:t>
            </a:r>
            <a:r>
              <a:rPr lang="he-IL" dirty="0"/>
              <a:t> – נותן משקל עבור כל מילה במשפט. מילים חשובות יותר יקבלו יותר משקל (לכן יתייחסו אליהם יותר)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851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023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473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השתמשנו בהתחלה ב </a:t>
            </a:r>
          </a:p>
          <a:p>
            <a:r>
              <a:rPr lang="en-US" dirty="0"/>
              <a:t>Count Vectorizer</a:t>
            </a:r>
            <a:br>
              <a:rPr lang="en-US" dirty="0"/>
            </a:br>
            <a:r>
              <a:rPr lang="he-IL" dirty="0"/>
              <a:t>שפשוט נותן לכל מילה משקל לפי כמה פעמים הוא מופיע בקובץ</a:t>
            </a:r>
          </a:p>
          <a:p>
            <a:r>
              <a:rPr lang="he-IL" dirty="0"/>
              <a:t>החלפנו ל </a:t>
            </a:r>
            <a:endParaRPr lang="en-US" dirty="0"/>
          </a:p>
          <a:p>
            <a:r>
              <a:rPr lang="en-US" dirty="0"/>
              <a:t>TF-IDF</a:t>
            </a:r>
          </a:p>
          <a:p>
            <a:r>
              <a:rPr lang="he-IL" dirty="0"/>
              <a:t>שנותן משקל לפי כמה מילה מופיעה </a:t>
            </a:r>
            <a:r>
              <a:rPr lang="he-IL" dirty="0" err="1"/>
              <a:t>ב~כל</a:t>
            </a:r>
            <a:r>
              <a:rPr lang="he-IL" dirty="0"/>
              <a:t>~ הקבצים (מילה </a:t>
            </a:r>
            <a:r>
              <a:rPr lang="he-IL" dirty="0" err="1"/>
              <a:t>שמועיה</a:t>
            </a:r>
            <a:r>
              <a:rPr lang="he-IL" dirty="0"/>
              <a:t> קצת תקבל משקל גדול יותר)</a:t>
            </a:r>
            <a:br>
              <a:rPr lang="en-US" dirty="0"/>
            </a:br>
            <a:r>
              <a:rPr lang="he-IL" dirty="0"/>
              <a:t>בשני המקרים אין חשיבות לסדר של המילים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003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השתמשנו בהתחלה ב </a:t>
            </a:r>
          </a:p>
          <a:p>
            <a:r>
              <a:rPr lang="en-US" dirty="0"/>
              <a:t>Count Vectorizer</a:t>
            </a:r>
            <a:br>
              <a:rPr lang="en-US" dirty="0"/>
            </a:br>
            <a:r>
              <a:rPr lang="he-IL" dirty="0"/>
              <a:t>שפשוט נותן לכל מילה משקל לפי כמה פעמים הוא מופיע בקובץ</a:t>
            </a:r>
          </a:p>
          <a:p>
            <a:r>
              <a:rPr lang="he-IL" dirty="0"/>
              <a:t>החלפנו ל </a:t>
            </a:r>
            <a:endParaRPr lang="en-US" dirty="0"/>
          </a:p>
          <a:p>
            <a:r>
              <a:rPr lang="en-US" dirty="0"/>
              <a:t>TF-IDF</a:t>
            </a:r>
          </a:p>
          <a:p>
            <a:r>
              <a:rPr lang="he-IL" dirty="0"/>
              <a:t>שנותן משקל לפי כמה מילה מופיעה </a:t>
            </a:r>
            <a:r>
              <a:rPr lang="he-IL" dirty="0" err="1"/>
              <a:t>ב~כל</a:t>
            </a:r>
            <a:r>
              <a:rPr lang="he-IL" dirty="0"/>
              <a:t>~ הקבצים (מילה </a:t>
            </a:r>
            <a:r>
              <a:rPr lang="he-IL" dirty="0" err="1"/>
              <a:t>שמועיה</a:t>
            </a:r>
            <a:r>
              <a:rPr lang="he-IL" dirty="0"/>
              <a:t> קצת תקבל משקל גדול יותר)</a:t>
            </a:r>
            <a:br>
              <a:rPr lang="en-US" dirty="0"/>
            </a:br>
            <a:r>
              <a:rPr lang="he-IL" dirty="0"/>
              <a:t>בשני המקרים אין חשיבות לסדר של המילים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6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בדרנו את כל המדידות גם לפי "תוצאה </a:t>
            </a:r>
            <a:r>
              <a:rPr lang="he-IL" dirty="0" err="1"/>
              <a:t>חיובות</a:t>
            </a:r>
            <a:r>
              <a:rPr lang="he-IL" dirty="0"/>
              <a:t>" כלומר כמה המודל טוב בלזהות חדשות אמיתיות וגם "תוצאה שלילית" כלומר כמה המודל טוב בלזהות </a:t>
            </a:r>
            <a:r>
              <a:rPr lang="he-IL" dirty="0" err="1"/>
              <a:t>פייק</a:t>
            </a:r>
            <a:r>
              <a:rPr lang="he-IL" dirty="0"/>
              <a:t> ניוז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90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206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D033E-CF90-548E-7300-58C5DCB42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96070-4B54-1FCA-E719-4D8E61DFA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A2288B-8A64-FF7C-0F28-1B931D71D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93DBE-B86D-B2F4-9523-346D7D5B7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127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לוקחים משפט-&gt; מפרקים למילים עם </a:t>
            </a:r>
            <a:r>
              <a:rPr lang="he-IL" dirty="0" err="1"/>
              <a:t>טוקנייזר</a:t>
            </a:r>
            <a:r>
              <a:rPr lang="he-IL" dirty="0"/>
              <a:t> -&gt; בונים אוצר מילים -&gt; ממירים למטריצה בעזרת "</a:t>
            </a:r>
            <a:r>
              <a:rPr lang="en-US" dirty="0"/>
              <a:t>embedding</a:t>
            </a:r>
            <a:r>
              <a:rPr lang="he-IL" dirty="0"/>
              <a:t>" -&gt; לוקחים את המשפט ולפי המטריצה מחשבים את ה "</a:t>
            </a:r>
            <a:r>
              <a:rPr lang="en-US" dirty="0"/>
              <a:t>embedding matrix</a:t>
            </a:r>
            <a:r>
              <a:rPr lang="he-IL" dirty="0"/>
              <a:t>" של המשפט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456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ReLu</a:t>
            </a:r>
            <a:r>
              <a:rPr lang="he-IL" dirty="0"/>
              <a:t> = פונקציה שממפה את כל המספרים השליליים ל 0 וכל החיוביים לעצמו</a:t>
            </a:r>
          </a:p>
          <a:p>
            <a:pPr algn="r" rtl="1"/>
            <a:r>
              <a:rPr lang="he-IL" dirty="0"/>
              <a:t>טוב כדי לגלות קשרים לא </a:t>
            </a:r>
            <a:r>
              <a:rPr lang="he-IL" dirty="0" err="1"/>
              <a:t>לינארים</a:t>
            </a:r>
            <a:r>
              <a:rPr lang="he-IL" dirty="0"/>
              <a:t> בין הפיצ'רים </a:t>
            </a:r>
          </a:p>
          <a:p>
            <a:pPr algn="r" rtl="1"/>
            <a:r>
              <a:rPr lang="en-US" dirty="0"/>
              <a:t>Sigmoid</a:t>
            </a:r>
            <a:r>
              <a:rPr lang="he-IL" dirty="0"/>
              <a:t> = ממפה מספרים לטווח (1 ,0) – זה טוב לנו לסוף של המודל כדי להמיר מספר לאחוז.</a:t>
            </a:r>
          </a:p>
          <a:p>
            <a:pPr algn="r" rtl="1"/>
            <a:r>
              <a:rPr lang="en-US" dirty="0"/>
              <a:t>Dropout</a:t>
            </a:r>
            <a:r>
              <a:rPr lang="he-IL" dirty="0"/>
              <a:t> = "מפילים" חלק מהנוירונים ברשת כדי </a:t>
            </a:r>
            <a:r>
              <a:rPr lang="he-IL" dirty="0" err="1"/>
              <a:t>להכנים</a:t>
            </a:r>
            <a:r>
              <a:rPr lang="he-IL" dirty="0"/>
              <a:t> קצת "אקראיות" ולמנוע </a:t>
            </a:r>
            <a:r>
              <a:rPr lang="en-US" dirty="0"/>
              <a:t>overfitting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08CC2-2A50-4738-845C-13AE15FDE824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719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54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641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7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33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59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378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0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6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sv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9.sv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1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19.svg"/><Relationship Id="rId9" Type="http://schemas.microsoft.com/office/2007/relationships/diagramDrawing" Target="../diagrams/drawin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sv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9.sv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21.svg"/><Relationship Id="rId9" Type="http://schemas.microsoft.com/office/2007/relationships/diagramDrawing" Target="../diagrams/drawing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1.sv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0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abhshahane/fake-news-classification/discussion/405485" TargetMode="External"/><Relationship Id="rId2" Type="http://schemas.openxmlformats.org/officeDocument/2006/relationships/hyperlink" Target="https://www.kaggle.com/code/therealsampat/fake-news-detection/noteboo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5AAEBF-7D09-A0E9-27A5-529C37E7B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US"/>
              <a:t>Fake-News Classifier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FBB12-7235-6BB8-EC43-182B25B54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 dirty="0"/>
              <a:t>A machine learning model to classify news articles as true or fake</a:t>
            </a:r>
          </a:p>
          <a:p>
            <a:r>
              <a:rPr lang="en-US" dirty="0"/>
              <a:t>Yocheved Ofstein, Shay Gali, Shalom Ofstein</a:t>
            </a:r>
            <a:endParaRPr lang="en-IL" dirty="0"/>
          </a:p>
        </p:txBody>
      </p:sp>
      <p:pic>
        <p:nvPicPr>
          <p:cNvPr id="4" name="Picture 3" descr="Rolls of Newspaper">
            <a:extLst>
              <a:ext uri="{FF2B5EF4-FFF2-40B4-BE49-F238E27FC236}">
                <a16:creationId xmlns:a16="http://schemas.microsoft.com/office/drawing/2014/main" id="{4A3E9C5A-8AF4-F14E-6961-BADF85FA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141" r="2651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9959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6360-4BF7-F8E7-047A-FB7023FB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Regression- Preprocessing Steps</a:t>
            </a:r>
            <a:endParaRPr lang="en-I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9E52D1-F507-BF2E-7FC3-218C436D8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927355"/>
              </p:ext>
            </p:extLst>
          </p:nvPr>
        </p:nvGraphicFramePr>
        <p:xfrm>
          <a:off x="1981855" y="3429000"/>
          <a:ext cx="9023624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55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CD9460-5743-4830-B81F-DDFAA27AD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dgm id="{82CD9460-5743-4830-B81F-DDFAA27AD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7">
                                            <p:graphicEl>
                                              <a:dgm id="{82CD9460-5743-4830-B81F-DDFAA27AD4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D4C1E1-0920-4097-AF2D-045C5911D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7">
                                            <p:graphicEl>
                                              <a:dgm id="{DDD4C1E1-0920-4097-AF2D-045C5911D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7">
                                            <p:graphicEl>
                                              <a:dgm id="{DDD4C1E1-0920-4097-AF2D-045C5911D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7A1520-83DB-432F-8E66-6D1324E4B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7">
                                            <p:graphicEl>
                                              <a:dgm id="{D87A1520-83DB-432F-8E66-6D1324E4B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7">
                                            <p:graphicEl>
                                              <a:dgm id="{D87A1520-83DB-432F-8E66-6D1324E4BD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4BA3AA-2B98-40B4-A6A0-F1305A468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7">
                                            <p:graphicEl>
                                              <a:dgm id="{664BA3AA-2B98-40B4-A6A0-F1305A468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7">
                                            <p:graphicEl>
                                              <a:dgm id="{664BA3AA-2B98-40B4-A6A0-F1305A468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010268-B651-41ED-9EEE-2CD5C7068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7">
                                            <p:graphicEl>
                                              <a:dgm id="{1A010268-B651-41ED-9EEE-2CD5C7068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7">
                                            <p:graphicEl>
                                              <a:dgm id="{1A010268-B651-41ED-9EEE-2CD5C70684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75E4-ACD2-C712-2703-84AEB09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Regression- Training Details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33EB-2429-84FE-B153-E0AB5815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trained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Maximum Iterations:</a:t>
            </a:r>
            <a:r>
              <a:rPr lang="en-US" dirty="0"/>
              <a:t> 1,000 for convergence.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Refined Feature Representation:</a:t>
            </a:r>
            <a:r>
              <a:rPr lang="en-US" dirty="0"/>
              <a:t> Switched from Count Vectorizer to TF-IDF Vectorizer, improving validation accuracy from 90% to 92.9%.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17717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B978-E236-896D-B1AA-BEAA340C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98F218-7EA3-DB15-43C0-794239F4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/>
              <a:t>Logistic Regression- Key Insights</a:t>
            </a:r>
            <a:br>
              <a:rPr lang="en-US"/>
            </a:br>
            <a:endParaRPr lang="en-IL" dirty="0"/>
          </a:p>
        </p:txBody>
      </p:sp>
      <p:pic>
        <p:nvPicPr>
          <p:cNvPr id="23" name="Picture 22" descr="Financial graphs on a dark display">
            <a:extLst>
              <a:ext uri="{FF2B5EF4-FFF2-40B4-BE49-F238E27FC236}">
                <a16:creationId xmlns:a16="http://schemas.microsoft.com/office/drawing/2014/main" id="{2B206D45-D9C9-8B15-C758-246C358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33" r="3714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39CE-A649-90FE-E4C4-E9B47C62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results of 100% accuracy exposed dataset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Adjusting preprocessing revealed realistic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Highlighted the importance of robust feature engineering and evaluation.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5998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4B8B8-D998-6261-2769-A22BEC2A6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73AAA2-25CE-D083-F015-5C62160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>
                <a:solidFill>
                  <a:srgbClr val="000000"/>
                </a:solidFill>
              </a:rPr>
              <a:t>Performance Comparison:</a:t>
            </a:r>
            <a:endParaRPr lang="en-US" sz="3600">
              <a:solidFill>
                <a:srgbClr val="000000"/>
              </a:solidFill>
            </a:endParaRPr>
          </a:p>
        </p:txBody>
      </p:sp>
      <p:sp useBgFill="1">
        <p:nvSpPr>
          <p:cNvPr id="41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311BA60F-5A56-1C8D-1ED0-0FE9A802D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100058"/>
              </p:ext>
            </p:extLst>
          </p:nvPr>
        </p:nvGraphicFramePr>
        <p:xfrm>
          <a:off x="4941201" y="1147083"/>
          <a:ext cx="6237361" cy="42564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5255">
                  <a:extLst>
                    <a:ext uri="{9D8B030D-6E8A-4147-A177-3AD203B41FA5}">
                      <a16:colId xmlns:a16="http://schemas.microsoft.com/office/drawing/2014/main" val="3275915958"/>
                    </a:ext>
                  </a:extLst>
                </a:gridCol>
                <a:gridCol w="1661303">
                  <a:extLst>
                    <a:ext uri="{9D8B030D-6E8A-4147-A177-3AD203B41FA5}">
                      <a16:colId xmlns:a16="http://schemas.microsoft.com/office/drawing/2014/main" val="2180280657"/>
                    </a:ext>
                  </a:extLst>
                </a:gridCol>
                <a:gridCol w="2480803">
                  <a:extLst>
                    <a:ext uri="{9D8B030D-6E8A-4147-A177-3AD203B41FA5}">
                      <a16:colId xmlns:a16="http://schemas.microsoft.com/office/drawing/2014/main" val="3477568405"/>
                    </a:ext>
                  </a:extLst>
                </a:gridCol>
              </a:tblGrid>
              <a:tr h="649260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Metric:</a:t>
                      </a:r>
                      <a:endParaRPr lang="en-IL" sz="1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3200" marR="264292" marT="94769" marB="94769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Baseline Model:</a:t>
                      </a:r>
                      <a:endParaRPr lang="en-IL" sz="1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3200" marR="264292" marT="94769" marB="94769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Logistic Regression Model:</a:t>
                      </a:r>
                      <a:endParaRPr lang="en-IL" sz="1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3200" marR="264292" marT="94769" marB="94769" anchor="ctr"/>
                </a:tc>
                <a:extLst>
                  <a:ext uri="{0D108BD9-81ED-4DB2-BD59-A6C34878D82A}">
                    <a16:rowId xmlns:a16="http://schemas.microsoft.com/office/drawing/2014/main" val="2573298785"/>
                  </a:ext>
                </a:extLst>
              </a:tr>
              <a:tr h="4375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IL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51.5%</a:t>
                      </a: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92.9%</a:t>
                      </a:r>
                    </a:p>
                  </a:txBody>
                  <a:tcPr marL="123200" marR="264292" marT="94769" marB="94769"/>
                </a:tc>
                <a:extLst>
                  <a:ext uri="{0D108BD9-81ED-4DB2-BD59-A6C34878D82A}">
                    <a16:rowId xmlns:a16="http://schemas.microsoft.com/office/drawing/2014/main" val="1658543409"/>
                  </a:ext>
                </a:extLst>
              </a:tr>
              <a:tr h="6190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Precision (True News)</a:t>
                      </a:r>
                      <a:endParaRPr lang="en-IL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51.5%</a:t>
                      </a: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</a:p>
                  </a:txBody>
                  <a:tcPr marL="123200" marR="264292" marT="94769" marB="94769"/>
                </a:tc>
                <a:extLst>
                  <a:ext uri="{0D108BD9-81ED-4DB2-BD59-A6C34878D82A}">
                    <a16:rowId xmlns:a16="http://schemas.microsoft.com/office/drawing/2014/main" val="1447181097"/>
                  </a:ext>
                </a:extLst>
              </a:tr>
              <a:tr h="4375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Recall (True News)</a:t>
                      </a:r>
                      <a:endParaRPr lang="en-IL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marL="123200" marR="264292" marT="94769" marB="94769"/>
                </a:tc>
                <a:extLst>
                  <a:ext uri="{0D108BD9-81ED-4DB2-BD59-A6C34878D82A}">
                    <a16:rowId xmlns:a16="http://schemas.microsoft.com/office/drawing/2014/main" val="1917956453"/>
                  </a:ext>
                </a:extLst>
              </a:tr>
              <a:tr h="4375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F1-Score (True News) </a:t>
                      </a:r>
                      <a:endParaRPr lang="en-IL" sz="13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67.95%</a:t>
                      </a:r>
                      <a:endParaRPr lang="en-IL" sz="14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94%</a:t>
                      </a:r>
                      <a:endParaRPr lang="en-IL" sz="14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extLst>
                  <a:ext uri="{0D108BD9-81ED-4DB2-BD59-A6C34878D82A}">
                    <a16:rowId xmlns:a16="http://schemas.microsoft.com/office/drawing/2014/main" val="953566871"/>
                  </a:ext>
                </a:extLst>
              </a:tr>
              <a:tr h="6190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 (Fake News) </a:t>
                      </a:r>
                      <a:endParaRPr lang="en-IL" sz="13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L" sz="14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  <a:endParaRPr lang="en-IL" sz="14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extLst>
                  <a:ext uri="{0D108BD9-81ED-4DB2-BD59-A6C34878D82A}">
                    <a16:rowId xmlns:a16="http://schemas.microsoft.com/office/drawing/2014/main" val="2740387651"/>
                  </a:ext>
                </a:extLst>
              </a:tr>
              <a:tr h="6190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 (Fake News) 0% </a:t>
                      </a:r>
                      <a:endParaRPr lang="en-IL" sz="13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en-IL" sz="14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  <a:endParaRPr lang="en-IL" sz="14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extLst>
                  <a:ext uri="{0D108BD9-81ED-4DB2-BD59-A6C34878D82A}">
                    <a16:rowId xmlns:a16="http://schemas.microsoft.com/office/drawing/2014/main" val="2905116096"/>
                  </a:ext>
                </a:extLst>
              </a:tr>
              <a:tr h="4375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F1-Score (Fake News) </a:t>
                      </a:r>
                      <a:endParaRPr lang="en-IL" sz="13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L" sz="14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  <a:endParaRPr lang="en-IL" sz="14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00" marR="264292" marT="94769" marB="94769"/>
                </a:tc>
                <a:extLst>
                  <a:ext uri="{0D108BD9-81ED-4DB2-BD59-A6C34878D82A}">
                    <a16:rowId xmlns:a16="http://schemas.microsoft.com/office/drawing/2014/main" val="143088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33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8A37E-7660-B97D-81A1-32D7C09BE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pic>
        <p:nvPicPr>
          <p:cNvPr id="6" name="Picture 5" descr="Colorful pins linked with threads">
            <a:extLst>
              <a:ext uri="{FF2B5EF4-FFF2-40B4-BE49-F238E27FC236}">
                <a16:creationId xmlns:a16="http://schemas.microsoft.com/office/drawing/2014/main" id="{9BAD22B3-F11E-F22D-F745-11C3AF55B2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85" b="14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34303-9500-8BD7-38DD-782B0EDA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Neural Network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6953C-73DE-13A1-C00A-290AD5E7C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Fully Connected Neural Network (FCNN) Model</a:t>
            </a:r>
          </a:p>
        </p:txBody>
      </p:sp>
    </p:spTree>
    <p:extLst>
      <p:ext uri="{BB962C8B-B14F-4D97-AF65-F5344CB8AC3E}">
        <p14:creationId xmlns:p14="http://schemas.microsoft.com/office/powerpoint/2010/main" val="215987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1242-95A0-7CD3-A763-BB7070979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AE6E11D-C68A-3749-7E8E-E36E6B6285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FA8BB5-7B39-CF95-47C5-6D1CEE8D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FCNN- Key stages:</a:t>
            </a:r>
            <a:endParaRPr lang="en-IL" dirty="0"/>
          </a:p>
        </p:txBody>
      </p:sp>
      <p:pic>
        <p:nvPicPr>
          <p:cNvPr id="4" name="Graphic 3" descr="Circles with arrows with solid fill">
            <a:extLst>
              <a:ext uri="{FF2B5EF4-FFF2-40B4-BE49-F238E27FC236}">
                <a16:creationId xmlns:a16="http://schemas.microsoft.com/office/drawing/2014/main" id="{297D5D30-C0CB-3792-65E0-98FA46FA42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8104" y="2918639"/>
            <a:ext cx="748527" cy="748527"/>
          </a:xfrm>
          <a:prstGeom prst="rect">
            <a:avLst/>
          </a:prstGeom>
        </p:spPr>
      </p:pic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2B9BA6FE-777B-8F0D-77BD-E4901A8AA3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0099" y="4853762"/>
            <a:ext cx="664535" cy="664535"/>
          </a:xfrm>
          <a:prstGeom prst="rect">
            <a:avLst/>
          </a:prstGeom>
        </p:spPr>
      </p:pic>
      <p:pic>
        <p:nvPicPr>
          <p:cNvPr id="9" name="Graphic 8" descr="Decision chart with solid fill">
            <a:extLst>
              <a:ext uri="{FF2B5EF4-FFF2-40B4-BE49-F238E27FC236}">
                <a16:creationId xmlns:a16="http://schemas.microsoft.com/office/drawing/2014/main" id="{4FC586E3-A754-EBC2-DC9A-524E15DFEC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3027" y="3952117"/>
            <a:ext cx="533753" cy="5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0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A0B5DA-BE7E-49E7-9D85-52F42F6FE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dgm id="{3EA0B5DA-BE7E-49E7-9D85-52F42F6FE0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2F9687-CF83-4758-A735-71C13A6A0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>
                                            <p:graphicEl>
                                              <a:dgm id="{B02F9687-CF83-4758-A735-71C13A6A0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543382-8271-40CB-8C4C-98948D951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>
                                            <p:graphicEl>
                                              <a:dgm id="{7B543382-8271-40CB-8C4C-98948D951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F79A91-3BAE-4B2B-9F87-F782FBEC1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>
                                            <p:graphicEl>
                                              <a:dgm id="{E7F79A91-3BAE-4B2B-9F87-F782FBEC1E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5337BF-7A04-4D57-95C5-BD683C38B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>
                                            <p:graphicEl>
                                              <a:dgm id="{825337BF-7A04-4D57-95C5-BD683C38B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570470-4581-411A-873E-06B67F94B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>
                                            <p:graphicEl>
                                              <a:dgm id="{39570470-4581-411A-873E-06B67F94B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D37ADC-1827-4E02-945D-C45C0CD87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">
                                            <p:graphicEl>
                                              <a:dgm id="{77D37ADC-1827-4E02-945D-C45C0CD878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798BA-9EEB-143E-4E04-8C4799F73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E6A1-7CB7-8101-7F1D-8B530AFB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Fully Connected Neural Network</a:t>
            </a:r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E31A9-3177-BF49-2458-B0A041B97B16}"/>
              </a:ext>
            </a:extLst>
          </p:cNvPr>
          <p:cNvGrpSpPr/>
          <p:nvPr/>
        </p:nvGrpSpPr>
        <p:grpSpPr>
          <a:xfrm>
            <a:off x="1961065" y="1596867"/>
            <a:ext cx="9541959" cy="624840"/>
            <a:chOff x="436409" y="312420"/>
            <a:chExt cx="9541959" cy="624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C46B79-6EF3-F3BC-FDB1-9D6AE7867D43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823A24-44DF-54A1-2C5D-C1F4AFA98552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Preprocessing</a:t>
              </a:r>
              <a:endParaRPr lang="en-US" sz="3200" b="1" kern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8A41730-E875-77CA-1C0B-83967DF48A66}"/>
              </a:ext>
            </a:extLst>
          </p:cNvPr>
          <p:cNvSpPr/>
          <p:nvPr/>
        </p:nvSpPr>
        <p:spPr>
          <a:xfrm>
            <a:off x="1570540" y="1518762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pic>
        <p:nvPicPr>
          <p:cNvPr id="8" name="Graphic 7" descr="Circles with arrows with solid fill">
            <a:extLst>
              <a:ext uri="{FF2B5EF4-FFF2-40B4-BE49-F238E27FC236}">
                <a16:creationId xmlns:a16="http://schemas.microsoft.com/office/drawing/2014/main" id="{A803613F-925A-7580-E2AA-7CD4B9EB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1173" y="1540652"/>
            <a:ext cx="748527" cy="748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283466-16EA-E65D-C040-C39BF7705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702" y="2559268"/>
            <a:ext cx="10311928" cy="39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4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73D85-CA20-5163-A48F-F98346B9D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54A2-9D0A-FEBB-FFB7-B1541C1F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Fully Connected Neural Network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500C1F-E22E-DD22-1E55-79CF7238288A}"/>
              </a:ext>
            </a:extLst>
          </p:cNvPr>
          <p:cNvGrpSpPr/>
          <p:nvPr/>
        </p:nvGrpSpPr>
        <p:grpSpPr>
          <a:xfrm>
            <a:off x="1961065" y="1596870"/>
            <a:ext cx="9541959" cy="624840"/>
            <a:chOff x="436409" y="312420"/>
            <a:chExt cx="9541959" cy="624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EFCAAD-2941-5CDE-D2FA-7B4120F6D0BB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6E22-1E4B-0F74-85B3-3119CC57DF9C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Model Architecture</a:t>
              </a:r>
              <a:r>
                <a:rPr lang="en-US" sz="3200" dirty="0"/>
                <a:t>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A62FCE-7F4E-1EA5-0307-03917B9D30CA}"/>
              </a:ext>
            </a:extLst>
          </p:cNvPr>
          <p:cNvSpPr/>
          <p:nvPr/>
        </p:nvSpPr>
        <p:spPr>
          <a:xfrm>
            <a:off x="1570540" y="1518765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8A1468-B2A9-77AE-C0F2-9FB1E6302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696845"/>
              </p:ext>
            </p:extLst>
          </p:nvPr>
        </p:nvGraphicFramePr>
        <p:xfrm>
          <a:off x="1484309" y="2377921"/>
          <a:ext cx="10018713" cy="403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 descr="Decision chart with solid fill">
            <a:extLst>
              <a:ext uri="{FF2B5EF4-FFF2-40B4-BE49-F238E27FC236}">
                <a16:creationId xmlns:a16="http://schemas.microsoft.com/office/drawing/2014/main" id="{45A944A2-E468-9D8E-6138-7189EB449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1637" y="1634215"/>
            <a:ext cx="533753" cy="5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3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B233D-9287-D97C-3259-91FE09635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F8F5-90CF-1A47-78AB-52062287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Fully Connected Neural Network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2C30BB-9D6E-0B60-F5C0-7AFD7D1D5492}"/>
              </a:ext>
            </a:extLst>
          </p:cNvPr>
          <p:cNvGrpSpPr/>
          <p:nvPr/>
        </p:nvGrpSpPr>
        <p:grpSpPr>
          <a:xfrm>
            <a:off x="1961065" y="1596870"/>
            <a:ext cx="9541959" cy="624840"/>
            <a:chOff x="436409" y="312420"/>
            <a:chExt cx="9541959" cy="624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34B25F-37FB-87F9-128C-6391C3BF446D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9A0B77-2E63-6B57-533F-02815299FD89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Model Architecture</a:t>
              </a:r>
              <a:r>
                <a:rPr lang="en-US" sz="3200" dirty="0"/>
                <a:t>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0DD2F93-1791-01A2-9D6F-1E49CEBE10FA}"/>
              </a:ext>
            </a:extLst>
          </p:cNvPr>
          <p:cNvSpPr/>
          <p:nvPr/>
        </p:nvSpPr>
        <p:spPr>
          <a:xfrm>
            <a:off x="1570540" y="1518765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 dirty="0"/>
          </a:p>
        </p:txBody>
      </p:sp>
      <p:pic>
        <p:nvPicPr>
          <p:cNvPr id="12" name="Graphic 11" descr="Decision chart with solid fill">
            <a:extLst>
              <a:ext uri="{FF2B5EF4-FFF2-40B4-BE49-F238E27FC236}">
                <a16:creationId xmlns:a16="http://schemas.microsoft.com/office/drawing/2014/main" id="{574BACCF-D96B-D312-4B07-9EAB2C448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1637" y="1634215"/>
            <a:ext cx="533753" cy="53375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DCF3803-430A-B503-2544-2DAF68D32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070487"/>
              </p:ext>
            </p:extLst>
          </p:nvPr>
        </p:nvGraphicFramePr>
        <p:xfrm>
          <a:off x="1315282" y="2581203"/>
          <a:ext cx="10356765" cy="3953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046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A98C-F859-6D21-5885-4EDE308A0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CD79-1D5E-5F7D-9643-9D79D1D9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Fully Connected Neural Network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905224-7FD5-12A0-D0ED-198AD430C7B0}"/>
              </a:ext>
            </a:extLst>
          </p:cNvPr>
          <p:cNvGrpSpPr/>
          <p:nvPr/>
        </p:nvGrpSpPr>
        <p:grpSpPr>
          <a:xfrm>
            <a:off x="1961065" y="1596870"/>
            <a:ext cx="9541959" cy="624840"/>
            <a:chOff x="436409" y="312420"/>
            <a:chExt cx="9541959" cy="624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C0A89-B1CB-B3F1-D64A-5B3263EDFB60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6EF166-A11F-2EE1-FAC6-9F0D1D126C50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Model Training</a:t>
              </a:r>
              <a:r>
                <a:rPr lang="en-US" sz="3200" dirty="0"/>
                <a:t>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783B0A8-A8B9-E372-8653-17E39842BF8B}"/>
              </a:ext>
            </a:extLst>
          </p:cNvPr>
          <p:cNvSpPr/>
          <p:nvPr/>
        </p:nvSpPr>
        <p:spPr>
          <a:xfrm>
            <a:off x="1570540" y="1518765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 dirty="0"/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8F04F474-A790-A512-EEB7-F3E31743F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797" y="1577022"/>
            <a:ext cx="664535" cy="66453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98C4BF-EC84-7F30-F0E9-3561ADEF9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053596"/>
              </p:ext>
            </p:extLst>
          </p:nvPr>
        </p:nvGraphicFramePr>
        <p:xfrm>
          <a:off x="1484309" y="2377921"/>
          <a:ext cx="10018713" cy="403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5243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5661C-B2EC-8311-3052-DAAC7C3E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  <a:endParaRPr lang="en-IL">
              <a:solidFill>
                <a:srgbClr val="FFFFFF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graphicFrame>
        <p:nvGraphicFramePr>
          <p:cNvPr id="26" name="Rectangle 2">
            <a:extLst>
              <a:ext uri="{FF2B5EF4-FFF2-40B4-BE49-F238E27FC236}">
                <a16:creationId xmlns:a16="http://schemas.microsoft.com/office/drawing/2014/main" id="{4A6ECD1F-E8B6-9B95-E051-0FBA793F6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18314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006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64BF55-43B2-3365-0FDD-DBA51E18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0000"/>
                </a:solidFill>
              </a:rPr>
              <a:t>Initial Challenges and Fixes</a:t>
            </a:r>
            <a:br>
              <a:rPr lang="en-US" sz="3600" b="1">
                <a:solidFill>
                  <a:srgbClr val="000000"/>
                </a:solidFill>
              </a:rPr>
            </a:br>
            <a:endParaRPr lang="en-IL" sz="3600">
              <a:solidFill>
                <a:srgbClr val="000000"/>
              </a:solidFill>
            </a:endParaRP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C4F69-359B-B923-E07E-7E44918C0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961277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391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34CF2-A5D8-9321-D345-2B612551E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ABBD-DC34-6BA3-7BCE-7FC9E25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FCNN Model - Key Insights</a:t>
            </a:r>
            <a:br>
              <a:rPr lang="en-US" dirty="0"/>
            </a:br>
            <a:endParaRPr lang="en-IL" dirty="0"/>
          </a:p>
        </p:txBody>
      </p:sp>
      <p:pic>
        <p:nvPicPr>
          <p:cNvPr id="23" name="Picture 22" descr="Financial graphs on a dark display">
            <a:extLst>
              <a:ext uri="{FF2B5EF4-FFF2-40B4-BE49-F238E27FC236}">
                <a16:creationId xmlns:a16="http://schemas.microsoft.com/office/drawing/2014/main" id="{DA6F7160-BCD1-A722-E406-C2509B8A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33" r="3714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3292-69EC-47BB-1890-0C14C7C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Results:</a:t>
            </a:r>
            <a:r>
              <a:rPr lang="en-US" dirty="0"/>
              <a:t> Improved performance over Logistic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Captures nuanced patterns in text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Regularization prevents overfitting, ensuring better generalization.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076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A1F70-F6AA-76B2-C70D-0655C84B0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71D6-A22F-D5E0-8EC0-9CA5ACB1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Performance Comparison:</a:t>
            </a:r>
            <a:endParaRPr lang="en-US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7E89EB19-4EBF-15E7-EC01-A14F40B44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279128"/>
              </p:ext>
            </p:extLst>
          </p:nvPr>
        </p:nvGraphicFramePr>
        <p:xfrm>
          <a:off x="2277283" y="2694562"/>
          <a:ext cx="8709164" cy="3096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4789">
                  <a:extLst>
                    <a:ext uri="{9D8B030D-6E8A-4147-A177-3AD203B41FA5}">
                      <a16:colId xmlns:a16="http://schemas.microsoft.com/office/drawing/2014/main" val="3275915958"/>
                    </a:ext>
                  </a:extLst>
                </a:gridCol>
                <a:gridCol w="1671359">
                  <a:extLst>
                    <a:ext uri="{9D8B030D-6E8A-4147-A177-3AD203B41FA5}">
                      <a16:colId xmlns:a16="http://schemas.microsoft.com/office/drawing/2014/main" val="2180280657"/>
                    </a:ext>
                  </a:extLst>
                </a:gridCol>
                <a:gridCol w="2466508">
                  <a:extLst>
                    <a:ext uri="{9D8B030D-6E8A-4147-A177-3AD203B41FA5}">
                      <a16:colId xmlns:a16="http://schemas.microsoft.com/office/drawing/2014/main" val="3477568405"/>
                    </a:ext>
                  </a:extLst>
                </a:gridCol>
                <a:gridCol w="2466508">
                  <a:extLst>
                    <a:ext uri="{9D8B030D-6E8A-4147-A177-3AD203B41FA5}">
                      <a16:colId xmlns:a16="http://schemas.microsoft.com/office/drawing/2014/main" val="4043146766"/>
                    </a:ext>
                  </a:extLst>
                </a:gridCol>
              </a:tblGrid>
              <a:tr h="387080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Metric:</a:t>
                      </a:r>
                      <a:endParaRPr lang="en-IL" sz="1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8703" marR="233194" marT="83618" marB="83618" anchor="ctr"/>
                </a:tc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Baseline Model:</a:t>
                      </a:r>
                      <a:endParaRPr lang="en-IL" sz="1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8703" marR="233194" marT="83618" marB="83618" anchor="ctr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bg1"/>
                          </a:solidFill>
                        </a:rPr>
                        <a:t>Logistic Regression Model:</a:t>
                      </a:r>
                      <a:endParaRPr lang="en-IL" sz="12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8703" marR="233194" marT="83618" marB="83618" anchor="ctr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bg1"/>
                          </a:solidFill>
                        </a:rPr>
                        <a:t>Neural Network Model:</a:t>
                      </a:r>
                      <a:endParaRPr lang="en-IL" sz="12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8703" marR="233194" marT="83618" marB="83618" anchor="ctr"/>
                </a:tc>
                <a:extLst>
                  <a:ext uri="{0D108BD9-81ED-4DB2-BD59-A6C34878D82A}">
                    <a16:rowId xmlns:a16="http://schemas.microsoft.com/office/drawing/2014/main" val="2573298785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IL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51.5%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92.9%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94.36%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1658543409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Precision (True News)</a:t>
                      </a:r>
                      <a:endParaRPr lang="en-IL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51.5%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94.95%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1447181097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Recall (True News)</a:t>
                      </a:r>
                      <a:endParaRPr lang="en-IL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94.73%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1917956453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F1-Score (True News) </a:t>
                      </a:r>
                      <a:endParaRPr lang="en-IL" sz="11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67.95%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94.84%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953566871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 (Fake News) </a:t>
                      </a:r>
                      <a:endParaRPr lang="en-IL" sz="11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L" sz="12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93.66%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2740387651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 (Fake News) 0% </a:t>
                      </a:r>
                      <a:endParaRPr lang="en-IL" sz="11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en-IL" sz="12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93.92%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2905116096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F1-Score (Fake News) </a:t>
                      </a:r>
                      <a:endParaRPr lang="en-IL" sz="11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L" sz="12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93.79% 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143088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13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CBE56-330D-79E3-CF83-D41FDEC7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lorful pins linked with threads">
            <a:extLst>
              <a:ext uri="{FF2B5EF4-FFF2-40B4-BE49-F238E27FC236}">
                <a16:creationId xmlns:a16="http://schemas.microsoft.com/office/drawing/2014/main" id="{0C85734A-7AAB-E9FF-E7C3-D2BBDE722B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85" b="14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480FA-7C70-2A71-1F96-2F9CFFB8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Advanced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22DE5-177E-0552-E482-7D85312D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Advanced Implementation of Bi-Directional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152112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248A-D772-EB2A-EFBD-5933BE7D6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4400C-A4E6-C9A8-6ED8-CC81B28E6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3265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4E4390A-8FC9-92E4-49CB-B963AADD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Model - Key stages:</a:t>
            </a:r>
            <a:endParaRPr lang="en-IL" dirty="0"/>
          </a:p>
        </p:txBody>
      </p:sp>
      <p:pic>
        <p:nvPicPr>
          <p:cNvPr id="4" name="Graphic 3" descr="Circles with arrows with solid fill">
            <a:extLst>
              <a:ext uri="{FF2B5EF4-FFF2-40B4-BE49-F238E27FC236}">
                <a16:creationId xmlns:a16="http://schemas.microsoft.com/office/drawing/2014/main" id="{9AC47E57-106F-7596-CC2C-57FF1B439F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8104" y="2918639"/>
            <a:ext cx="748527" cy="748527"/>
          </a:xfrm>
          <a:prstGeom prst="rect">
            <a:avLst/>
          </a:prstGeom>
        </p:spPr>
      </p:pic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1DACCE83-FB46-F1C9-2CFA-17FD0F82E6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0099" y="4853762"/>
            <a:ext cx="664535" cy="664535"/>
          </a:xfrm>
          <a:prstGeom prst="rect">
            <a:avLst/>
          </a:prstGeom>
        </p:spPr>
      </p:pic>
      <p:pic>
        <p:nvPicPr>
          <p:cNvPr id="9" name="Graphic 8" descr="Decision chart with solid fill">
            <a:extLst>
              <a:ext uri="{FF2B5EF4-FFF2-40B4-BE49-F238E27FC236}">
                <a16:creationId xmlns:a16="http://schemas.microsoft.com/office/drawing/2014/main" id="{D293E997-E5E5-4D69-A770-E441A2A22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3027" y="3952117"/>
            <a:ext cx="533753" cy="5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A0B5DA-BE7E-49E7-9D85-52F42F6FE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dgm id="{3EA0B5DA-BE7E-49E7-9D85-52F42F6FE0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2F9687-CF83-4758-A735-71C13A6A0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>
                                            <p:graphicEl>
                                              <a:dgm id="{B02F9687-CF83-4758-A735-71C13A6A0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543382-8271-40CB-8C4C-98948D951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>
                                            <p:graphicEl>
                                              <a:dgm id="{7B543382-8271-40CB-8C4C-98948D951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F79A91-3BAE-4B2B-9F87-F782FBEC1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>
                                            <p:graphicEl>
                                              <a:dgm id="{E7F79A91-3BAE-4B2B-9F87-F782FBEC1E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5337BF-7A04-4D57-95C5-BD683C38B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>
                                            <p:graphicEl>
                                              <a:dgm id="{825337BF-7A04-4D57-95C5-BD683C38B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570470-4581-411A-873E-06B67F94B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>
                                            <p:graphicEl>
                                              <a:dgm id="{39570470-4581-411A-873E-06B67F94B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D37ADC-1827-4E02-945D-C45C0CD87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">
                                            <p:graphicEl>
                                              <a:dgm id="{77D37ADC-1827-4E02-945D-C45C0CD878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49E42-1A4C-87F1-7586-428BBFEF5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8391-4E1D-1BC8-E54B-BC39E047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Advanced LSTM Model</a:t>
            </a:r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D4A289-6339-50E1-69E3-F2A6DB0926D0}"/>
              </a:ext>
            </a:extLst>
          </p:cNvPr>
          <p:cNvGrpSpPr/>
          <p:nvPr/>
        </p:nvGrpSpPr>
        <p:grpSpPr>
          <a:xfrm>
            <a:off x="1961065" y="1596867"/>
            <a:ext cx="9541959" cy="624840"/>
            <a:chOff x="436409" y="312420"/>
            <a:chExt cx="9541959" cy="624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8C23B-E680-9A84-515C-D6EEE6D648A5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BC85D2-BD05-5055-5129-49635BD553CF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Preprocessing</a:t>
              </a:r>
              <a:r>
                <a:rPr lang="en-US" sz="3200" b="1" dirty="0">
                  <a:solidFill>
                    <a:schemeClr val="bg1"/>
                  </a:solidFill>
                </a:rPr>
                <a:t> and Embedding</a:t>
              </a:r>
              <a:endParaRPr lang="en-US" sz="3200" kern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A53940C-DCD6-2CE0-3BDA-044CF447AF85}"/>
              </a:ext>
            </a:extLst>
          </p:cNvPr>
          <p:cNvSpPr/>
          <p:nvPr/>
        </p:nvSpPr>
        <p:spPr>
          <a:xfrm>
            <a:off x="1570540" y="1518762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pic>
        <p:nvPicPr>
          <p:cNvPr id="8" name="Graphic 7" descr="Circles with arrows with solid fill">
            <a:extLst>
              <a:ext uri="{FF2B5EF4-FFF2-40B4-BE49-F238E27FC236}">
                <a16:creationId xmlns:a16="http://schemas.microsoft.com/office/drawing/2014/main" id="{1A38D8CA-0FC2-23BC-F05D-635923A1B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1173" y="1540652"/>
            <a:ext cx="748527" cy="7485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F4234FE-2789-63EA-D1EF-2E6569F07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702" y="2559268"/>
            <a:ext cx="10311928" cy="39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76F95-1062-783B-5A17-6E8F641B0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022D-C09A-7376-9E05-18FC5A4D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Advanced LSTM model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8B5D57-7B5D-1CA6-2BAB-CCF82811E8FA}"/>
              </a:ext>
            </a:extLst>
          </p:cNvPr>
          <p:cNvGrpSpPr/>
          <p:nvPr/>
        </p:nvGrpSpPr>
        <p:grpSpPr>
          <a:xfrm>
            <a:off x="1961065" y="1596870"/>
            <a:ext cx="9541959" cy="624840"/>
            <a:chOff x="436409" y="312420"/>
            <a:chExt cx="9541959" cy="624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E0E95B-8A10-EFDB-A82A-644C8F021697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28B48-8841-6935-FCF1-4AAF3AA5F03B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Model Architecture</a:t>
              </a:r>
              <a:r>
                <a:rPr lang="en-US" sz="3200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07888822-4670-D9F3-526C-B5C230124532}"/>
              </a:ext>
            </a:extLst>
          </p:cNvPr>
          <p:cNvSpPr/>
          <p:nvPr/>
        </p:nvSpPr>
        <p:spPr>
          <a:xfrm>
            <a:off x="1570540" y="1518765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 dirty="0"/>
          </a:p>
        </p:txBody>
      </p:sp>
      <p:pic>
        <p:nvPicPr>
          <p:cNvPr id="12" name="Graphic 11" descr="Decision chart with solid fill">
            <a:extLst>
              <a:ext uri="{FF2B5EF4-FFF2-40B4-BE49-F238E27FC236}">
                <a16:creationId xmlns:a16="http://schemas.microsoft.com/office/drawing/2014/main" id="{C23B003C-9D45-8D00-E7EF-256D41EB6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637" y="1634215"/>
            <a:ext cx="533753" cy="53375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4A3566-FBA6-40A8-B550-D7C00B15D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200221"/>
              </p:ext>
            </p:extLst>
          </p:nvPr>
        </p:nvGraphicFramePr>
        <p:xfrm>
          <a:off x="797473" y="2337160"/>
          <a:ext cx="11249215" cy="420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4410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3F956-653A-3088-D226-504E07EBD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093D-EC41-F95A-AE89-446C2C8F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Advanced LSTM model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66F6E2-2A90-4B1D-FD8E-E2857DDDAA9E}"/>
              </a:ext>
            </a:extLst>
          </p:cNvPr>
          <p:cNvGrpSpPr/>
          <p:nvPr/>
        </p:nvGrpSpPr>
        <p:grpSpPr>
          <a:xfrm>
            <a:off x="1961065" y="1596870"/>
            <a:ext cx="9541959" cy="624840"/>
            <a:chOff x="436409" y="312420"/>
            <a:chExt cx="9541959" cy="624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8F4592-A173-6C80-0E7D-02FF7EF852DE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EA4719-42E6-0C44-88AA-1FCACD94ED54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Model Architecture</a:t>
              </a:r>
              <a:r>
                <a:rPr lang="en-US" sz="3200" dirty="0"/>
                <a:t>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3E2CE8F-3B5C-15BD-8BA8-B2D26138A78C}"/>
              </a:ext>
            </a:extLst>
          </p:cNvPr>
          <p:cNvSpPr/>
          <p:nvPr/>
        </p:nvSpPr>
        <p:spPr>
          <a:xfrm>
            <a:off x="1570540" y="1518765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 dirty="0"/>
          </a:p>
        </p:txBody>
      </p:sp>
      <p:pic>
        <p:nvPicPr>
          <p:cNvPr id="12" name="Graphic 11" descr="Decision chart with solid fill">
            <a:extLst>
              <a:ext uri="{FF2B5EF4-FFF2-40B4-BE49-F238E27FC236}">
                <a16:creationId xmlns:a16="http://schemas.microsoft.com/office/drawing/2014/main" id="{3CEFE68E-4783-7076-C85A-2F0533096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1637" y="1634215"/>
            <a:ext cx="533753" cy="533753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63DBDAD5-E94E-01EB-DA77-4717A62047D0}"/>
              </a:ext>
            </a:extLst>
          </p:cNvPr>
          <p:cNvGrpSpPr/>
          <p:nvPr/>
        </p:nvGrpSpPr>
        <p:grpSpPr>
          <a:xfrm>
            <a:off x="1804164" y="3280139"/>
            <a:ext cx="10018713" cy="3185812"/>
            <a:chOff x="502381" y="2365459"/>
            <a:chExt cx="10035093" cy="372304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6B59FA-79B3-430A-70EC-67C609FCFE14}"/>
                </a:ext>
              </a:extLst>
            </p:cNvPr>
            <p:cNvSpPr txBox="1"/>
            <p:nvPr/>
          </p:nvSpPr>
          <p:spPr>
            <a:xfrm>
              <a:off x="3999299" y="3364992"/>
              <a:ext cx="868680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LSTM</a:t>
              </a:r>
              <a:endParaRPr lang="he-IL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7C1D30-7294-CE2B-DC8B-B355F2006791}"/>
                </a:ext>
              </a:extLst>
            </p:cNvPr>
            <p:cNvSpPr txBox="1"/>
            <p:nvPr/>
          </p:nvSpPr>
          <p:spPr>
            <a:xfrm>
              <a:off x="5422715" y="3364992"/>
              <a:ext cx="868680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LSTM</a:t>
              </a:r>
              <a:endParaRPr lang="he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2503884-B48A-E2BC-4164-96CF74FDD07D}"/>
                </a:ext>
              </a:extLst>
            </p:cNvPr>
            <p:cNvSpPr txBox="1"/>
            <p:nvPr/>
          </p:nvSpPr>
          <p:spPr>
            <a:xfrm>
              <a:off x="8263666" y="3364992"/>
              <a:ext cx="868680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LSTM</a:t>
              </a:r>
              <a:endParaRPr lang="he-IL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9BB916D-9FF9-E5C3-07CD-B3E646D4C4DA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4867979" y="3549658"/>
              <a:ext cx="55473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D5FAC92-E79F-0104-A5FB-04684A42191E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7416691" y="3549658"/>
              <a:ext cx="84697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33DE5C6-9964-6B7D-39D8-D4688112E29D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6291395" y="3549658"/>
              <a:ext cx="28354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7DE8A9-1F82-12F8-887F-E2F3BDABC799}"/>
                </a:ext>
              </a:extLst>
            </p:cNvPr>
            <p:cNvSpPr txBox="1"/>
            <p:nvPr/>
          </p:nvSpPr>
          <p:spPr>
            <a:xfrm>
              <a:off x="3343979" y="4160520"/>
              <a:ext cx="868680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LSTM</a:t>
              </a:r>
              <a:endParaRPr lang="he-IL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9C98E84-B055-CF38-A58B-50DBE5BFB4E6}"/>
                </a:ext>
              </a:extLst>
            </p:cNvPr>
            <p:cNvSpPr txBox="1"/>
            <p:nvPr/>
          </p:nvSpPr>
          <p:spPr>
            <a:xfrm>
              <a:off x="4767395" y="4160520"/>
              <a:ext cx="868680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LSTM</a:t>
              </a:r>
              <a:endParaRPr lang="he-IL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FF2CBA-CA51-900B-8D31-6FC86C77D8DD}"/>
                </a:ext>
              </a:extLst>
            </p:cNvPr>
            <p:cNvSpPr txBox="1"/>
            <p:nvPr/>
          </p:nvSpPr>
          <p:spPr>
            <a:xfrm>
              <a:off x="7608346" y="4160520"/>
              <a:ext cx="868680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LSTM</a:t>
              </a:r>
              <a:endParaRPr lang="he-IL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4FEB130-7A4C-A3B0-7F58-BFB89371E130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4212659" y="4345186"/>
              <a:ext cx="55473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A066123-1318-E588-9F55-FC86A93CACFE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7416691" y="4345186"/>
              <a:ext cx="19165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E2861C4-1ADB-6D09-45D4-C2440C0BC621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5636075" y="4345186"/>
              <a:ext cx="93138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A93ABE8-F0E7-EF9E-B41B-F6462EE33B63}"/>
                </a:ext>
              </a:extLst>
            </p:cNvPr>
            <p:cNvSpPr txBox="1"/>
            <p:nvPr/>
          </p:nvSpPr>
          <p:spPr>
            <a:xfrm>
              <a:off x="2248295" y="3226492"/>
              <a:ext cx="868680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Initial State</a:t>
              </a:r>
              <a:endParaRPr lang="he-IL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21322F4-8F97-5292-B2FB-0B03746FCD98}"/>
                </a:ext>
              </a:extLst>
            </p:cNvPr>
            <p:cNvCxnSpPr>
              <a:cxnSpLocks/>
              <a:stCxn id="89" idx="3"/>
              <a:endCxn id="77" idx="1"/>
            </p:cNvCxnSpPr>
            <p:nvPr/>
          </p:nvCxnSpPr>
          <p:spPr>
            <a:xfrm>
              <a:off x="3116975" y="3549658"/>
              <a:ext cx="88232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16213C-2052-7B4D-5969-C4A8F73E2F2C}"/>
                </a:ext>
              </a:extLst>
            </p:cNvPr>
            <p:cNvSpPr txBox="1"/>
            <p:nvPr/>
          </p:nvSpPr>
          <p:spPr>
            <a:xfrm>
              <a:off x="9668794" y="4022019"/>
              <a:ext cx="868680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Initial State</a:t>
              </a:r>
              <a:endParaRPr lang="he-IL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A8D9D2A-2D3B-8866-8587-B363F311C909}"/>
                </a:ext>
              </a:extLst>
            </p:cNvPr>
            <p:cNvCxnSpPr>
              <a:cxnSpLocks/>
              <a:stCxn id="85" idx="3"/>
              <a:endCxn id="91" idx="1"/>
            </p:cNvCxnSpPr>
            <p:nvPr/>
          </p:nvCxnSpPr>
          <p:spPr>
            <a:xfrm flipV="1">
              <a:off x="8477026" y="4345185"/>
              <a:ext cx="1191768" cy="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5683EF0-B953-4AE2-D2BD-AECEA0394700}"/>
                    </a:ext>
                  </a:extLst>
                </p:cNvPr>
                <p:cNvSpPr txBox="1"/>
                <p:nvPr/>
              </p:nvSpPr>
              <p:spPr>
                <a:xfrm>
                  <a:off x="3793703" y="2386978"/>
                  <a:ext cx="509016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CB5D52F-182F-405A-BEC9-DBCF1E17E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703" y="2386978"/>
                  <a:ext cx="50901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  <a:ln w="22225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5AA080F-C455-A612-A196-B7D16A8A60EA}"/>
                </a:ext>
              </a:extLst>
            </p:cNvPr>
            <p:cNvCxnSpPr>
              <a:cxnSpLocks/>
            </p:cNvCxnSpPr>
            <p:nvPr/>
          </p:nvCxnSpPr>
          <p:spPr>
            <a:xfrm>
              <a:off x="9132346" y="3549657"/>
              <a:ext cx="34899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4BDE3DA-0170-DF2C-D858-9D0CC2545FBF}"/>
                </a:ext>
              </a:extLst>
            </p:cNvPr>
            <p:cNvCxnSpPr>
              <a:cxnSpLocks/>
            </p:cNvCxnSpPr>
            <p:nvPr/>
          </p:nvCxnSpPr>
          <p:spPr>
            <a:xfrm>
              <a:off x="2994983" y="4334778"/>
              <a:ext cx="34899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950EFBB-F86D-772C-97CD-9FE034BD5B71}"/>
                    </a:ext>
                  </a:extLst>
                </p:cNvPr>
                <p:cNvSpPr txBox="1"/>
                <p:nvPr/>
              </p:nvSpPr>
              <p:spPr>
                <a:xfrm>
                  <a:off x="5238331" y="2390907"/>
                  <a:ext cx="509016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2AFF3F9-90C0-490E-9170-E950FC290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331" y="2390907"/>
                  <a:ext cx="5090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2225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C6FFCD1-2AB2-7781-9F99-6B628F257129}"/>
                    </a:ext>
                  </a:extLst>
                </p:cNvPr>
                <p:cNvSpPr txBox="1"/>
                <p:nvPr/>
              </p:nvSpPr>
              <p:spPr>
                <a:xfrm>
                  <a:off x="8071337" y="2365459"/>
                  <a:ext cx="509016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34648A-3CCB-4F63-A67A-81F324BD9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1337" y="2365459"/>
                  <a:ext cx="50901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2225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F57A3280-F88D-8EE1-B920-B29B58B75153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rot="5400000">
              <a:off x="3156297" y="3400573"/>
              <a:ext cx="1381970" cy="137925"/>
            </a:xfrm>
            <a:prstGeom prst="bentConnector3">
              <a:avLst>
                <a:gd name="adj1" fmla="val 2061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EBD0EFD3-CE3B-ADB5-D7B0-1AA0E4953A73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rot="16200000" flipH="1">
              <a:off x="3973902" y="2905255"/>
              <a:ext cx="586438" cy="33303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D9D9118C-5E91-5CAD-A9BC-D231A70562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85089" y="3400574"/>
              <a:ext cx="1381970" cy="137925"/>
            </a:xfrm>
            <a:prstGeom prst="bentConnector3">
              <a:avLst>
                <a:gd name="adj1" fmla="val 2061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8BDB72F2-A126-AD1F-DD99-3B375B3774B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02694" y="2905256"/>
              <a:ext cx="586438" cy="33303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A504B649-6DB2-8FA9-896A-9C46346DD9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26039" y="3400570"/>
              <a:ext cx="1381970" cy="137925"/>
            </a:xfrm>
            <a:prstGeom prst="bentConnector3">
              <a:avLst>
                <a:gd name="adj1" fmla="val 2061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68D10FAC-20DD-755E-FD11-B4C52033E5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43644" y="2905252"/>
              <a:ext cx="586438" cy="33303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888EC43-353F-5F00-2CD6-E79345727A0B}"/>
                </a:ext>
              </a:extLst>
            </p:cNvPr>
            <p:cNvGrpSpPr/>
            <p:nvPr/>
          </p:nvGrpSpPr>
          <p:grpSpPr>
            <a:xfrm>
              <a:off x="6793922" y="3526797"/>
              <a:ext cx="320975" cy="45720"/>
              <a:chOff x="6030913" y="4824412"/>
              <a:chExt cx="320975" cy="4572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B7D3BED-A3F1-3F4B-A0A5-1CFC88FF52DF}"/>
                  </a:ext>
                </a:extLst>
              </p:cNvPr>
              <p:cNvSpPr/>
              <p:nvPr/>
            </p:nvSpPr>
            <p:spPr>
              <a:xfrm>
                <a:off x="6030913" y="48244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27D8660-3792-889C-F138-149B5938ED1E}"/>
                  </a:ext>
                </a:extLst>
              </p:cNvPr>
              <p:cNvSpPr/>
              <p:nvPr/>
            </p:nvSpPr>
            <p:spPr>
              <a:xfrm>
                <a:off x="6163271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60E9B7E-A983-0008-8A95-9E2CA5535146}"/>
                  </a:ext>
                </a:extLst>
              </p:cNvPr>
              <p:cNvSpPr/>
              <p:nvPr/>
            </p:nvSpPr>
            <p:spPr>
              <a:xfrm>
                <a:off x="6306169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7E48455-C83E-58F7-E9D2-B03065F08003}"/>
                </a:ext>
              </a:extLst>
            </p:cNvPr>
            <p:cNvGrpSpPr/>
            <p:nvPr/>
          </p:nvGrpSpPr>
          <p:grpSpPr>
            <a:xfrm>
              <a:off x="6794915" y="4322324"/>
              <a:ext cx="320975" cy="45720"/>
              <a:chOff x="6030913" y="4824412"/>
              <a:chExt cx="320975" cy="457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15839B47-87F5-8000-BBA8-5BE7B32192F7}"/>
                  </a:ext>
                </a:extLst>
              </p:cNvPr>
              <p:cNvSpPr/>
              <p:nvPr/>
            </p:nvSpPr>
            <p:spPr>
              <a:xfrm>
                <a:off x="6030913" y="48244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7078C36-567F-762B-F40E-AF2301E370E6}"/>
                  </a:ext>
                </a:extLst>
              </p:cNvPr>
              <p:cNvSpPr/>
              <p:nvPr/>
            </p:nvSpPr>
            <p:spPr>
              <a:xfrm>
                <a:off x="6163271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D553261-9738-F201-B0C5-7AFBA3E9E17B}"/>
                  </a:ext>
                </a:extLst>
              </p:cNvPr>
              <p:cNvSpPr/>
              <p:nvPr/>
            </p:nvSpPr>
            <p:spPr>
              <a:xfrm>
                <a:off x="6306169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B056628-6DBA-7616-B036-A01D549FE6C3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8698006" y="3734324"/>
              <a:ext cx="0" cy="122172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39BD427-CB97-B03E-DBE4-3625B880C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431" y="3734324"/>
              <a:ext cx="0" cy="122172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5D14137-0236-AAE7-557D-0C99E6270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635" y="3723916"/>
              <a:ext cx="0" cy="122172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8D48653-545D-E0EC-8E64-EADA3500776E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3778319" y="4529852"/>
              <a:ext cx="0" cy="42619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5E7B49B-5049-4ECC-519E-801C49626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111" y="4529852"/>
              <a:ext cx="0" cy="42619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65452CD-ACD2-9AB2-DA01-3638068BF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8723" y="4529852"/>
              <a:ext cx="0" cy="42619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BBDC72C-BEC6-BCDC-2055-C84C618C823A}"/>
                </a:ext>
              </a:extLst>
            </p:cNvPr>
            <p:cNvSpPr txBox="1"/>
            <p:nvPr/>
          </p:nvSpPr>
          <p:spPr>
            <a:xfrm>
              <a:off x="7621371" y="4926018"/>
              <a:ext cx="1497947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Concatenate</a:t>
              </a:r>
              <a:endParaRPr lang="he-IL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5D39613-502B-095E-CCB4-E59186BA173D}"/>
                </a:ext>
              </a:extLst>
            </p:cNvPr>
            <p:cNvSpPr txBox="1"/>
            <p:nvPr/>
          </p:nvSpPr>
          <p:spPr>
            <a:xfrm>
              <a:off x="4806402" y="4945640"/>
              <a:ext cx="1497947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Concatenate</a:t>
              </a:r>
              <a:endParaRPr lang="he-IL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D8BC66-567A-C133-A335-B15F203D9BA0}"/>
                </a:ext>
              </a:extLst>
            </p:cNvPr>
            <p:cNvSpPr txBox="1"/>
            <p:nvPr/>
          </p:nvSpPr>
          <p:spPr>
            <a:xfrm>
              <a:off x="3195277" y="4946948"/>
              <a:ext cx="1497947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Concatenate</a:t>
              </a:r>
              <a:endParaRPr lang="he-IL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19C60D5-2C35-91F9-E67B-BC809362FB18}"/>
                </a:ext>
              </a:extLst>
            </p:cNvPr>
            <p:cNvGrpSpPr/>
            <p:nvPr/>
          </p:nvGrpSpPr>
          <p:grpSpPr>
            <a:xfrm>
              <a:off x="6792976" y="5094991"/>
              <a:ext cx="320975" cy="45720"/>
              <a:chOff x="6030913" y="4824412"/>
              <a:chExt cx="320975" cy="4572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2F598A9-20E7-ACE4-14A6-4F2C5DCCA528}"/>
                  </a:ext>
                </a:extLst>
              </p:cNvPr>
              <p:cNvSpPr/>
              <p:nvPr/>
            </p:nvSpPr>
            <p:spPr>
              <a:xfrm>
                <a:off x="6030913" y="48244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50AE6C7-8FC7-4CD8-57B9-7357A7FE5858}"/>
                  </a:ext>
                </a:extLst>
              </p:cNvPr>
              <p:cNvSpPr/>
              <p:nvPr/>
            </p:nvSpPr>
            <p:spPr>
              <a:xfrm>
                <a:off x="6163271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825C02B-D3A0-4428-D1F6-641E228A8453}"/>
                  </a:ext>
                </a:extLst>
              </p:cNvPr>
              <p:cNvSpPr/>
              <p:nvPr/>
            </p:nvSpPr>
            <p:spPr>
              <a:xfrm>
                <a:off x="6306169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44CA7A8-E939-A2D6-24AF-1ACE91411703}"/>
                </a:ext>
              </a:extLst>
            </p:cNvPr>
            <p:cNvGrpSpPr/>
            <p:nvPr/>
          </p:nvGrpSpPr>
          <p:grpSpPr>
            <a:xfrm>
              <a:off x="6794915" y="2550125"/>
              <a:ext cx="320975" cy="45720"/>
              <a:chOff x="6030913" y="4824412"/>
              <a:chExt cx="320975" cy="457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11CC403-6F80-1E88-EFDB-AB365EA33C2C}"/>
                  </a:ext>
                </a:extLst>
              </p:cNvPr>
              <p:cNvSpPr/>
              <p:nvPr/>
            </p:nvSpPr>
            <p:spPr>
              <a:xfrm>
                <a:off x="6030913" y="48244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D36C616-4BF3-025B-9394-BD4F5FCF136C}"/>
                  </a:ext>
                </a:extLst>
              </p:cNvPr>
              <p:cNvSpPr/>
              <p:nvPr/>
            </p:nvSpPr>
            <p:spPr>
              <a:xfrm>
                <a:off x="6163271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6F81E73-B7D1-18C9-DDDA-A793B0A7B401}"/>
                  </a:ext>
                </a:extLst>
              </p:cNvPr>
              <p:cNvSpPr/>
              <p:nvPr/>
            </p:nvSpPr>
            <p:spPr>
              <a:xfrm>
                <a:off x="6306169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FE8C0B8-102C-ACDA-A114-E21941E41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7408" y="5295350"/>
              <a:ext cx="0" cy="42619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BC79553-5747-D689-EBD3-4E2C0CFA8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135" y="5326542"/>
              <a:ext cx="0" cy="42619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7700AB4-67D2-69D4-9225-F5D1336EC9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188" y="5314972"/>
              <a:ext cx="0" cy="42619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A34E9D1-1D62-43EF-8068-CC560E0F8AF4}"/>
                    </a:ext>
                  </a:extLst>
                </p:cNvPr>
                <p:cNvSpPr txBox="1"/>
                <p:nvPr/>
              </p:nvSpPr>
              <p:spPr>
                <a:xfrm>
                  <a:off x="3825098" y="5698347"/>
                  <a:ext cx="509016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81A596-8B3A-4F9B-A8A7-97AA6C9FE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098" y="5698347"/>
                  <a:ext cx="50901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  <a:ln w="22225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50E2731-9324-F3D6-531B-E79560154AD3}"/>
                    </a:ext>
                  </a:extLst>
                </p:cNvPr>
                <p:cNvSpPr txBox="1"/>
                <p:nvPr/>
              </p:nvSpPr>
              <p:spPr>
                <a:xfrm>
                  <a:off x="5269726" y="5702276"/>
                  <a:ext cx="509016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CFABB16-2C75-489E-9105-0F6652001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726" y="5702276"/>
                  <a:ext cx="50901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197"/>
                  </a:stretch>
                </a:blipFill>
                <a:ln w="22225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39E9C48-A8AC-9AEF-181C-A15BF6F93DCD}"/>
                    </a:ext>
                  </a:extLst>
                </p:cNvPr>
                <p:cNvSpPr txBox="1"/>
                <p:nvPr/>
              </p:nvSpPr>
              <p:spPr>
                <a:xfrm>
                  <a:off x="8102732" y="5676828"/>
                  <a:ext cx="509016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13830E-6F4C-4E22-92B6-32655269C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732" y="5676828"/>
                  <a:ext cx="5090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  <a:ln w="22225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Left Brace 122">
              <a:extLst>
                <a:ext uri="{FF2B5EF4-FFF2-40B4-BE49-F238E27FC236}">
                  <a16:creationId xmlns:a16="http://schemas.microsoft.com/office/drawing/2014/main" id="{26B37A21-B64F-077C-01E6-3B72680DB5DC}"/>
                </a:ext>
              </a:extLst>
            </p:cNvPr>
            <p:cNvSpPr/>
            <p:nvPr/>
          </p:nvSpPr>
          <p:spPr>
            <a:xfrm>
              <a:off x="1743611" y="3226492"/>
              <a:ext cx="298872" cy="646331"/>
            </a:xfrm>
            <a:prstGeom prst="lef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Left Brace 123">
              <a:extLst>
                <a:ext uri="{FF2B5EF4-FFF2-40B4-BE49-F238E27FC236}">
                  <a16:creationId xmlns:a16="http://schemas.microsoft.com/office/drawing/2014/main" id="{D0FF21F9-CA98-918C-ACB3-4A60E3A2A7ED}"/>
                </a:ext>
              </a:extLst>
            </p:cNvPr>
            <p:cNvSpPr/>
            <p:nvPr/>
          </p:nvSpPr>
          <p:spPr>
            <a:xfrm>
              <a:off x="1731336" y="3999158"/>
              <a:ext cx="298872" cy="646331"/>
            </a:xfrm>
            <a:prstGeom prst="lef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7EFF3E5-7AEB-787F-AE74-91DB40889979}"/>
                </a:ext>
              </a:extLst>
            </p:cNvPr>
            <p:cNvSpPr txBox="1"/>
            <p:nvPr/>
          </p:nvSpPr>
          <p:spPr>
            <a:xfrm>
              <a:off x="502381" y="3146366"/>
              <a:ext cx="1108679" cy="646331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Forward LSTM</a:t>
              </a:r>
              <a:endParaRPr lang="he-IL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E2EE315-7B6A-F1EE-D6E8-1AD7A5F15EFC}"/>
                </a:ext>
              </a:extLst>
            </p:cNvPr>
            <p:cNvSpPr txBox="1"/>
            <p:nvPr/>
          </p:nvSpPr>
          <p:spPr>
            <a:xfrm>
              <a:off x="508406" y="3999158"/>
              <a:ext cx="1102654" cy="646331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Backward LSTM</a:t>
              </a:r>
              <a:endParaRPr lang="he-IL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3F9DE52-7EA6-FD81-D413-8988F8D228BB}"/>
                </a:ext>
              </a:extLst>
            </p:cNvPr>
            <p:cNvGrpSpPr/>
            <p:nvPr/>
          </p:nvGrpSpPr>
          <p:grpSpPr>
            <a:xfrm>
              <a:off x="6800193" y="5867658"/>
              <a:ext cx="320975" cy="45720"/>
              <a:chOff x="6030913" y="4824412"/>
              <a:chExt cx="320975" cy="45720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8D4AD32-A4F4-CDED-A610-07EBE0EDE800}"/>
                  </a:ext>
                </a:extLst>
              </p:cNvPr>
              <p:cNvSpPr/>
              <p:nvPr/>
            </p:nvSpPr>
            <p:spPr>
              <a:xfrm>
                <a:off x="6030913" y="48244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36D33D7-FA8E-E2D6-F821-619C930B72AB}"/>
                  </a:ext>
                </a:extLst>
              </p:cNvPr>
              <p:cNvSpPr/>
              <p:nvPr/>
            </p:nvSpPr>
            <p:spPr>
              <a:xfrm>
                <a:off x="6163271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D98C493-EDA5-1B59-1DBC-1F16A80A8BB5}"/>
                  </a:ext>
                </a:extLst>
              </p:cNvPr>
              <p:cNvSpPr/>
              <p:nvPr/>
            </p:nvSpPr>
            <p:spPr>
              <a:xfrm>
                <a:off x="6306169" y="4824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F78C39-1AFD-C8B0-D04D-0E9EFF59C0A2}"/>
                    </a:ext>
                  </a:extLst>
                </p:cNvPr>
                <p:cNvSpPr txBox="1"/>
                <p:nvPr/>
              </p:nvSpPr>
              <p:spPr>
                <a:xfrm>
                  <a:off x="853396" y="2424076"/>
                  <a:ext cx="2577724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dirty="0"/>
                    <a:t>Input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=</a:t>
                  </a:r>
                  <a:endParaRPr lang="he-IL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0B11541-2875-1E6E-14C9-6187F8C39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396" y="2424076"/>
                  <a:ext cx="257772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6667"/>
                  </a:stretch>
                </a:blipFill>
                <a:ln w="22225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95950B-0D25-3DFC-596E-28CCF2DBFD04}"/>
                    </a:ext>
                  </a:extLst>
                </p:cNvPr>
                <p:cNvSpPr txBox="1"/>
                <p:nvPr/>
              </p:nvSpPr>
              <p:spPr>
                <a:xfrm>
                  <a:off x="779568" y="5719168"/>
                  <a:ext cx="2577724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dirty="0"/>
                    <a:t>Output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=</a:t>
                  </a:r>
                  <a:endParaRPr lang="he-IL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D174FCC-38D6-C50C-64CF-5D0A4EEE8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68" y="5719168"/>
                  <a:ext cx="257772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91" t="-8197" r="-1418" b="-24590"/>
                  </a:stretch>
                </a:blipFill>
                <a:ln w="22225"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DE42485-7AFB-7227-A199-DB748261C97B}"/>
              </a:ext>
            </a:extLst>
          </p:cNvPr>
          <p:cNvSpPr txBox="1"/>
          <p:nvPr/>
        </p:nvSpPr>
        <p:spPr>
          <a:xfrm>
            <a:off x="1137684" y="2448057"/>
            <a:ext cx="1036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Bi-Directional LSTM: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0589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12A8A-782E-5904-D5C7-B1112209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5427-F080-B822-97FA-C2C034FB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Advanced LSTM model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1B534-4D53-DEF6-DBFB-BC36AF3B038F}"/>
              </a:ext>
            </a:extLst>
          </p:cNvPr>
          <p:cNvGrpSpPr/>
          <p:nvPr/>
        </p:nvGrpSpPr>
        <p:grpSpPr>
          <a:xfrm>
            <a:off x="1961065" y="1596870"/>
            <a:ext cx="9541959" cy="624840"/>
            <a:chOff x="436409" y="312420"/>
            <a:chExt cx="9541959" cy="624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72841E-8E48-447F-5042-810ACE3FF317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7DFE32-CD42-E4DA-A2C4-EFCD4984E5E1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Model Architecture</a:t>
              </a:r>
              <a:r>
                <a:rPr lang="en-US" sz="3200" dirty="0"/>
                <a:t>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1103DE6-F51F-E3D5-80FB-EC39836434AB}"/>
              </a:ext>
            </a:extLst>
          </p:cNvPr>
          <p:cNvSpPr/>
          <p:nvPr/>
        </p:nvSpPr>
        <p:spPr>
          <a:xfrm>
            <a:off x="1570540" y="1518765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 dirty="0"/>
          </a:p>
        </p:txBody>
      </p:sp>
      <p:pic>
        <p:nvPicPr>
          <p:cNvPr id="12" name="Graphic 11" descr="Decision chart with solid fill">
            <a:extLst>
              <a:ext uri="{FF2B5EF4-FFF2-40B4-BE49-F238E27FC236}">
                <a16:creationId xmlns:a16="http://schemas.microsoft.com/office/drawing/2014/main" id="{173E2901-4BA7-46D7-5F23-FD60FA8C0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1637" y="1634215"/>
            <a:ext cx="533753" cy="533753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C96B79B-5EBF-2F66-349A-622AF194645F}"/>
              </a:ext>
            </a:extLst>
          </p:cNvPr>
          <p:cNvSpPr txBox="1"/>
          <p:nvPr/>
        </p:nvSpPr>
        <p:spPr>
          <a:xfrm>
            <a:off x="1137684" y="2448057"/>
            <a:ext cx="1036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Attention Mechanism</a:t>
            </a:r>
            <a:endParaRPr lang="en-IL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F2254-CF93-D705-E045-89E684C8929F}"/>
              </a:ext>
            </a:extLst>
          </p:cNvPr>
          <p:cNvSpPr txBox="1"/>
          <p:nvPr/>
        </p:nvSpPr>
        <p:spPr>
          <a:xfrm>
            <a:off x="1958512" y="3136068"/>
            <a:ext cx="8440129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Assigns weights to words based on their importance.</a:t>
            </a:r>
          </a:p>
          <a:p>
            <a:pPr marL="742950" lvl="1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weights indicate greater relevance to the classification.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model accuracy and focus on critical parts of the input.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3BEF9-127D-1A54-70BC-8365C0AE8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DD0-A3E5-D4E1-01AF-DC5DA305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Advanced LSTM model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0E3FC4-F3BC-EA64-DA5A-82659ECDE9CD}"/>
              </a:ext>
            </a:extLst>
          </p:cNvPr>
          <p:cNvGrpSpPr/>
          <p:nvPr/>
        </p:nvGrpSpPr>
        <p:grpSpPr>
          <a:xfrm>
            <a:off x="1961065" y="1596870"/>
            <a:ext cx="9541959" cy="624840"/>
            <a:chOff x="436409" y="312420"/>
            <a:chExt cx="9541959" cy="624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8F9499-FF77-88CA-1943-DAAF0215F608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9D4582-636F-9211-6DD2-5D31D746C647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Model Architecture</a:t>
              </a:r>
              <a:r>
                <a:rPr lang="en-US" sz="3200" dirty="0"/>
                <a:t>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177EB3E-85BB-FE44-ECEC-DBAECCAAAFC7}"/>
              </a:ext>
            </a:extLst>
          </p:cNvPr>
          <p:cNvSpPr/>
          <p:nvPr/>
        </p:nvSpPr>
        <p:spPr>
          <a:xfrm>
            <a:off x="1570540" y="1518765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 dirty="0"/>
          </a:p>
        </p:txBody>
      </p:sp>
      <p:pic>
        <p:nvPicPr>
          <p:cNvPr id="12" name="Graphic 11" descr="Decision chart with solid fill">
            <a:extLst>
              <a:ext uri="{FF2B5EF4-FFF2-40B4-BE49-F238E27FC236}">
                <a16:creationId xmlns:a16="http://schemas.microsoft.com/office/drawing/2014/main" id="{01773002-C118-78FE-C58B-5FF37874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1637" y="1634215"/>
            <a:ext cx="533753" cy="533753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A0B0693-9F59-731D-8A6A-5A0EFF24C1E8}"/>
              </a:ext>
            </a:extLst>
          </p:cNvPr>
          <p:cNvSpPr txBox="1"/>
          <p:nvPr/>
        </p:nvSpPr>
        <p:spPr>
          <a:xfrm>
            <a:off x="1137684" y="2448057"/>
            <a:ext cx="1036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Dropout and Dense Layers:</a:t>
            </a:r>
            <a:endParaRPr lang="en-IL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EA22A1-72A6-DA25-0DC9-5F36E723752C}"/>
              </a:ext>
            </a:extLst>
          </p:cNvPr>
          <p:cNvGrpSpPr/>
          <p:nvPr/>
        </p:nvGrpSpPr>
        <p:grpSpPr>
          <a:xfrm>
            <a:off x="3111057" y="3136069"/>
            <a:ext cx="6765215" cy="3342130"/>
            <a:chOff x="283923" y="1152168"/>
            <a:chExt cx="11624153" cy="57425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8F09E81-1F2A-B3CB-CADC-8F5BFDF05B8A}"/>
                </a:ext>
              </a:extLst>
            </p:cNvPr>
            <p:cNvSpPr/>
            <p:nvPr/>
          </p:nvSpPr>
          <p:spPr>
            <a:xfrm>
              <a:off x="2117513" y="2155163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4BE15A-7B42-A628-DCFB-E39337C0FD27}"/>
                </a:ext>
              </a:extLst>
            </p:cNvPr>
            <p:cNvSpPr/>
            <p:nvPr/>
          </p:nvSpPr>
          <p:spPr>
            <a:xfrm>
              <a:off x="2117513" y="2592789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B7C597-FEF1-D835-BB17-EC0B74A836AA}"/>
                </a:ext>
              </a:extLst>
            </p:cNvPr>
            <p:cNvSpPr/>
            <p:nvPr/>
          </p:nvSpPr>
          <p:spPr>
            <a:xfrm>
              <a:off x="2117513" y="3030415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1CC21-C1D1-DEEA-FFF6-8F91E663E0D5}"/>
                </a:ext>
              </a:extLst>
            </p:cNvPr>
            <p:cNvSpPr/>
            <p:nvPr/>
          </p:nvSpPr>
          <p:spPr>
            <a:xfrm>
              <a:off x="2117513" y="3468041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719878-AF05-6A8D-B04B-1A27679301B5}"/>
                </a:ext>
              </a:extLst>
            </p:cNvPr>
            <p:cNvSpPr/>
            <p:nvPr/>
          </p:nvSpPr>
          <p:spPr>
            <a:xfrm>
              <a:off x="2117513" y="5218545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2C8E24-7AFB-F029-0AFD-0CD907133B0A}"/>
                </a:ext>
              </a:extLst>
            </p:cNvPr>
            <p:cNvSpPr/>
            <p:nvPr/>
          </p:nvSpPr>
          <p:spPr>
            <a:xfrm>
              <a:off x="1916178" y="2012550"/>
              <a:ext cx="721453" cy="3678573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A0DA72-C764-B90D-DCC8-0C06B087CBA3}"/>
                </a:ext>
              </a:extLst>
            </p:cNvPr>
            <p:cNvGrpSpPr/>
            <p:nvPr/>
          </p:nvGrpSpPr>
          <p:grpSpPr>
            <a:xfrm>
              <a:off x="2231184" y="4466491"/>
              <a:ext cx="52446" cy="472550"/>
              <a:chOff x="1564966" y="3919183"/>
              <a:chExt cx="52446" cy="472550"/>
            </a:xfrm>
            <a:solidFill>
              <a:schemeClr val="tx1"/>
            </a:solidFill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112DBB3-0EBC-C935-31D4-6B3285E0C898}"/>
                  </a:ext>
                </a:extLst>
              </p:cNvPr>
              <p:cNvSpPr/>
              <p:nvPr/>
            </p:nvSpPr>
            <p:spPr>
              <a:xfrm>
                <a:off x="1564967" y="3919183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C9D5B4D-139B-65E3-6DA9-E719E56F1B5E}"/>
                  </a:ext>
                </a:extLst>
              </p:cNvPr>
              <p:cNvSpPr/>
              <p:nvPr/>
            </p:nvSpPr>
            <p:spPr>
              <a:xfrm>
                <a:off x="1564966" y="4135218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759530D-819E-01CA-9F3C-328CD1440498}"/>
                  </a:ext>
                </a:extLst>
              </p:cNvPr>
              <p:cNvSpPr/>
              <p:nvPr/>
            </p:nvSpPr>
            <p:spPr>
              <a:xfrm>
                <a:off x="1571693" y="4346014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7D47A5-1B69-3BF0-A6AC-9751D967678D}"/>
                </a:ext>
              </a:extLst>
            </p:cNvPr>
            <p:cNvSpPr/>
            <p:nvPr/>
          </p:nvSpPr>
          <p:spPr>
            <a:xfrm>
              <a:off x="4077633" y="2163614"/>
              <a:ext cx="327170" cy="343948"/>
            </a:xfrm>
            <a:prstGeom prst="ellipse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DEB1FC-374F-19A9-8C76-C6E73AEC8226}"/>
                </a:ext>
              </a:extLst>
            </p:cNvPr>
            <p:cNvSpPr/>
            <p:nvPr/>
          </p:nvSpPr>
          <p:spPr>
            <a:xfrm>
              <a:off x="4077633" y="2601240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E1596-81B4-9749-4A9C-13E98B387CD6}"/>
                </a:ext>
              </a:extLst>
            </p:cNvPr>
            <p:cNvSpPr/>
            <p:nvPr/>
          </p:nvSpPr>
          <p:spPr>
            <a:xfrm>
              <a:off x="4077633" y="3038866"/>
              <a:ext cx="327170" cy="343948"/>
            </a:xfrm>
            <a:prstGeom prst="ellipse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DB40AE-897A-FD6B-EA08-7CAE94E698BD}"/>
                </a:ext>
              </a:extLst>
            </p:cNvPr>
            <p:cNvSpPr/>
            <p:nvPr/>
          </p:nvSpPr>
          <p:spPr>
            <a:xfrm>
              <a:off x="4077633" y="3476492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440F7C-5E06-A434-614A-09DA153E6889}"/>
                </a:ext>
              </a:extLst>
            </p:cNvPr>
            <p:cNvSpPr/>
            <p:nvPr/>
          </p:nvSpPr>
          <p:spPr>
            <a:xfrm>
              <a:off x="4077633" y="5226996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FDF4B7-753B-2B2A-C8B6-40744EDF6471}"/>
                </a:ext>
              </a:extLst>
            </p:cNvPr>
            <p:cNvSpPr/>
            <p:nvPr/>
          </p:nvSpPr>
          <p:spPr>
            <a:xfrm>
              <a:off x="3876298" y="2021001"/>
              <a:ext cx="721453" cy="3678573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423A524-6D58-4E1B-EBE4-B04C999E4646}"/>
                </a:ext>
              </a:extLst>
            </p:cNvPr>
            <p:cNvGrpSpPr/>
            <p:nvPr/>
          </p:nvGrpSpPr>
          <p:grpSpPr>
            <a:xfrm>
              <a:off x="4209389" y="4479233"/>
              <a:ext cx="52446" cy="472550"/>
              <a:chOff x="1564966" y="3919183"/>
              <a:chExt cx="52446" cy="472550"/>
            </a:xfrm>
            <a:solidFill>
              <a:schemeClr val="tx1"/>
            </a:solidFill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05838BA-73B5-4E25-4B50-39752AA481A7}"/>
                  </a:ext>
                </a:extLst>
              </p:cNvPr>
              <p:cNvSpPr/>
              <p:nvPr/>
            </p:nvSpPr>
            <p:spPr>
              <a:xfrm>
                <a:off x="1564967" y="3919183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1C3D7DA-0746-61A8-D1A3-8A4644565FAB}"/>
                  </a:ext>
                </a:extLst>
              </p:cNvPr>
              <p:cNvSpPr/>
              <p:nvPr/>
            </p:nvSpPr>
            <p:spPr>
              <a:xfrm>
                <a:off x="1564966" y="4135218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49420C8-29B8-E5E6-530A-80E5AF522DBF}"/>
                  </a:ext>
                </a:extLst>
              </p:cNvPr>
              <p:cNvSpPr/>
              <p:nvPr/>
            </p:nvSpPr>
            <p:spPr>
              <a:xfrm>
                <a:off x="1571693" y="4346014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67B316-9A66-0980-3B3E-83D23A761B51}"/>
                </a:ext>
              </a:extLst>
            </p:cNvPr>
            <p:cNvSpPr/>
            <p:nvPr/>
          </p:nvSpPr>
          <p:spPr>
            <a:xfrm>
              <a:off x="6537449" y="2358706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0E10AA-DC22-6D83-9B63-A90565E5078D}"/>
                </a:ext>
              </a:extLst>
            </p:cNvPr>
            <p:cNvSpPr/>
            <p:nvPr/>
          </p:nvSpPr>
          <p:spPr>
            <a:xfrm>
              <a:off x="6537449" y="2796332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D9C264-8EB3-3C93-18FC-B9B6235440C7}"/>
                </a:ext>
              </a:extLst>
            </p:cNvPr>
            <p:cNvSpPr/>
            <p:nvPr/>
          </p:nvSpPr>
          <p:spPr>
            <a:xfrm>
              <a:off x="6537449" y="3233958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11E9F6-A60A-BB45-CFD6-B57CD521A064}"/>
                </a:ext>
              </a:extLst>
            </p:cNvPr>
            <p:cNvSpPr/>
            <p:nvPr/>
          </p:nvSpPr>
          <p:spPr>
            <a:xfrm>
              <a:off x="6537449" y="4593435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6452D4-3361-4220-A100-0A81DC4EA7CB}"/>
                </a:ext>
              </a:extLst>
            </p:cNvPr>
            <p:cNvSpPr/>
            <p:nvPr/>
          </p:nvSpPr>
          <p:spPr>
            <a:xfrm>
              <a:off x="6336114" y="2216094"/>
              <a:ext cx="721453" cy="2864743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4D75AA2-C5F5-ADD9-08BE-33D85D927D9B}"/>
                </a:ext>
              </a:extLst>
            </p:cNvPr>
            <p:cNvGrpSpPr/>
            <p:nvPr/>
          </p:nvGrpSpPr>
          <p:grpSpPr>
            <a:xfrm>
              <a:off x="6669205" y="3884654"/>
              <a:ext cx="52446" cy="472550"/>
              <a:chOff x="1564966" y="3919183"/>
              <a:chExt cx="52446" cy="472550"/>
            </a:xfrm>
            <a:solidFill>
              <a:schemeClr val="tx1"/>
            </a:solidFill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D3E6E28-1705-7438-9331-C5D915496483}"/>
                  </a:ext>
                </a:extLst>
              </p:cNvPr>
              <p:cNvSpPr/>
              <p:nvPr/>
            </p:nvSpPr>
            <p:spPr>
              <a:xfrm>
                <a:off x="1564967" y="3919183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199E2C-13EE-63D9-F56E-52B4436E0B51}"/>
                  </a:ext>
                </a:extLst>
              </p:cNvPr>
              <p:cNvSpPr/>
              <p:nvPr/>
            </p:nvSpPr>
            <p:spPr>
              <a:xfrm>
                <a:off x="1564966" y="4135218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83FC51C-0E66-96C2-2CB6-0BDB4992058A}"/>
                  </a:ext>
                </a:extLst>
              </p:cNvPr>
              <p:cNvSpPr/>
              <p:nvPr/>
            </p:nvSpPr>
            <p:spPr>
              <a:xfrm>
                <a:off x="1571693" y="4346014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CE3CDF-44EC-2282-DC71-226A00A9C5EB}"/>
                </a:ext>
              </a:extLst>
            </p:cNvPr>
            <p:cNvCxnSpPr>
              <a:cxnSpLocks/>
              <a:stCxn id="5" idx="6"/>
              <a:endCxn id="17" idx="2"/>
            </p:cNvCxnSpPr>
            <p:nvPr/>
          </p:nvCxnSpPr>
          <p:spPr>
            <a:xfrm>
              <a:off x="2444683" y="2327137"/>
              <a:ext cx="1632950" cy="845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FC348B2-DDC5-0EAA-5EFF-EBA49834ECEF}"/>
                </a:ext>
              </a:extLst>
            </p:cNvPr>
            <p:cNvCxnSpPr>
              <a:cxnSpLocks/>
              <a:stCxn id="6" idx="6"/>
              <a:endCxn id="18" idx="2"/>
            </p:cNvCxnSpPr>
            <p:nvPr/>
          </p:nvCxnSpPr>
          <p:spPr>
            <a:xfrm>
              <a:off x="2444683" y="2764763"/>
              <a:ext cx="1632950" cy="845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6E6F754-C017-4DD6-A6F2-4E6AE5A6CA07}"/>
                </a:ext>
              </a:extLst>
            </p:cNvPr>
            <p:cNvCxnSpPr>
              <a:cxnSpLocks/>
              <a:stCxn id="7" idx="6"/>
              <a:endCxn id="19" idx="2"/>
            </p:cNvCxnSpPr>
            <p:nvPr/>
          </p:nvCxnSpPr>
          <p:spPr>
            <a:xfrm>
              <a:off x="2444683" y="3202389"/>
              <a:ext cx="1632950" cy="845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E63CA1-427A-0B8B-B7AB-B1A21DC3EF65}"/>
                </a:ext>
              </a:extLst>
            </p:cNvPr>
            <p:cNvCxnSpPr>
              <a:cxnSpLocks/>
              <a:stCxn id="13" idx="6"/>
              <a:endCxn id="20" idx="2"/>
            </p:cNvCxnSpPr>
            <p:nvPr/>
          </p:nvCxnSpPr>
          <p:spPr>
            <a:xfrm>
              <a:off x="2444683" y="3640015"/>
              <a:ext cx="1632950" cy="845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741DA12-AB67-844D-32D6-3FC3D9C6EA82}"/>
                </a:ext>
              </a:extLst>
            </p:cNvPr>
            <p:cNvCxnSpPr>
              <a:cxnSpLocks/>
              <a:stCxn id="14" idx="6"/>
              <a:endCxn id="21" idx="2"/>
            </p:cNvCxnSpPr>
            <p:nvPr/>
          </p:nvCxnSpPr>
          <p:spPr>
            <a:xfrm>
              <a:off x="2444683" y="5390519"/>
              <a:ext cx="1632950" cy="845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B855C26-2A8D-E805-F155-8847625D7F35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 flipV="1">
              <a:off x="4404803" y="4765409"/>
              <a:ext cx="2132646" cy="63356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A0F795A-2BC8-5667-0EF3-4FAC5E3888DB}"/>
                </a:ext>
              </a:extLst>
            </p:cNvPr>
            <p:cNvCxnSpPr>
              <a:cxnSpLocks/>
              <a:stCxn id="20" idx="6"/>
              <a:endCxn id="27" idx="2"/>
            </p:cNvCxnSpPr>
            <p:nvPr/>
          </p:nvCxnSpPr>
          <p:spPr>
            <a:xfrm>
              <a:off x="4404803" y="3648466"/>
              <a:ext cx="2132646" cy="111694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18B754C-C162-DA55-840E-7E762C9177E2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 flipV="1">
              <a:off x="4404803" y="3405932"/>
              <a:ext cx="2132646" cy="199303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D43BFF6-1B9C-64B7-06AE-DCC4EEF51F30}"/>
                </a:ext>
              </a:extLst>
            </p:cNvPr>
            <p:cNvCxnSpPr>
              <a:cxnSpLocks/>
              <a:stCxn id="18" idx="6"/>
              <a:endCxn id="27" idx="2"/>
            </p:cNvCxnSpPr>
            <p:nvPr/>
          </p:nvCxnSpPr>
          <p:spPr>
            <a:xfrm>
              <a:off x="4404803" y="2773214"/>
              <a:ext cx="2132646" cy="199219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1309E74-F3DD-FDC9-AA75-749E29C3569A}"/>
                </a:ext>
              </a:extLst>
            </p:cNvPr>
            <p:cNvCxnSpPr>
              <a:cxnSpLocks/>
              <a:stCxn id="20" idx="6"/>
              <a:endCxn id="26" idx="2"/>
            </p:cNvCxnSpPr>
            <p:nvPr/>
          </p:nvCxnSpPr>
          <p:spPr>
            <a:xfrm flipV="1">
              <a:off x="4404803" y="3405932"/>
              <a:ext cx="2132646" cy="2425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8DD9C19-FFDD-686F-B147-03449B253295}"/>
                </a:ext>
              </a:extLst>
            </p:cNvPr>
            <p:cNvCxnSpPr>
              <a:cxnSpLocks/>
              <a:stCxn id="20" idx="6"/>
              <a:endCxn id="25" idx="2"/>
            </p:cNvCxnSpPr>
            <p:nvPr/>
          </p:nvCxnSpPr>
          <p:spPr>
            <a:xfrm flipV="1">
              <a:off x="4404803" y="2968306"/>
              <a:ext cx="2132646" cy="6801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DB5B543-8DE5-9473-0AA1-480A2734AF7B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 flipV="1">
              <a:off x="4404803" y="2968306"/>
              <a:ext cx="2132646" cy="243066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DB6E91-057A-5B3D-3A49-135290C58742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 flipV="1">
              <a:off x="4404803" y="2530680"/>
              <a:ext cx="2132646" cy="286829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A7421E-A5DD-DD4A-016B-77662A048F22}"/>
                </a:ext>
              </a:extLst>
            </p:cNvPr>
            <p:cNvCxnSpPr>
              <a:cxnSpLocks/>
              <a:stCxn id="46" idx="6"/>
              <a:endCxn id="146" idx="2"/>
            </p:cNvCxnSpPr>
            <p:nvPr/>
          </p:nvCxnSpPr>
          <p:spPr>
            <a:xfrm>
              <a:off x="8657742" y="2553028"/>
              <a:ext cx="2231529" cy="10636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AA459C-BD5A-61A6-C329-A058C2968C99}"/>
                </a:ext>
              </a:extLst>
            </p:cNvPr>
            <p:cNvCxnSpPr>
              <a:cxnSpLocks/>
              <a:stCxn id="18" idx="6"/>
              <a:endCxn id="25" idx="2"/>
            </p:cNvCxnSpPr>
            <p:nvPr/>
          </p:nvCxnSpPr>
          <p:spPr>
            <a:xfrm>
              <a:off x="4404803" y="2773214"/>
              <a:ext cx="2132646" cy="1950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E02E416-AD89-D3A3-C0EE-4E9EE868B9DE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>
              <a:off x="4404803" y="2773214"/>
              <a:ext cx="2132646" cy="63271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D4E339A-ACBE-18ED-1DB3-1ADFA065CCC1}"/>
                </a:ext>
              </a:extLst>
            </p:cNvPr>
            <p:cNvSpPr/>
            <p:nvPr/>
          </p:nvSpPr>
          <p:spPr>
            <a:xfrm>
              <a:off x="8330572" y="2381054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2F062CC-60B6-6A37-A08F-2CF8963C637F}"/>
                </a:ext>
              </a:extLst>
            </p:cNvPr>
            <p:cNvSpPr/>
            <p:nvPr/>
          </p:nvSpPr>
          <p:spPr>
            <a:xfrm>
              <a:off x="8330572" y="2818680"/>
              <a:ext cx="327170" cy="343948"/>
            </a:xfrm>
            <a:prstGeom prst="ellipse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34BD50E-8F0C-F892-2C9F-6B4CFCB74166}"/>
                </a:ext>
              </a:extLst>
            </p:cNvPr>
            <p:cNvSpPr/>
            <p:nvPr/>
          </p:nvSpPr>
          <p:spPr>
            <a:xfrm>
              <a:off x="8330572" y="3256306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B102CFF-A5B7-622B-2D90-4E7DC9AB1CFE}"/>
                </a:ext>
              </a:extLst>
            </p:cNvPr>
            <p:cNvSpPr/>
            <p:nvPr/>
          </p:nvSpPr>
          <p:spPr>
            <a:xfrm>
              <a:off x="8330572" y="4615783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579AE35-EFF7-6CD8-AACC-2D7469CF0EF4}"/>
                </a:ext>
              </a:extLst>
            </p:cNvPr>
            <p:cNvSpPr/>
            <p:nvPr/>
          </p:nvSpPr>
          <p:spPr>
            <a:xfrm>
              <a:off x="8129237" y="2238442"/>
              <a:ext cx="721453" cy="2864743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3E8A14-E33D-7659-F5C9-EA95ADB5FEAD}"/>
                </a:ext>
              </a:extLst>
            </p:cNvPr>
            <p:cNvGrpSpPr/>
            <p:nvPr/>
          </p:nvGrpSpPr>
          <p:grpSpPr>
            <a:xfrm>
              <a:off x="8462328" y="3907002"/>
              <a:ext cx="52446" cy="472550"/>
              <a:chOff x="1564966" y="3919183"/>
              <a:chExt cx="52446" cy="472550"/>
            </a:xfrm>
            <a:solidFill>
              <a:schemeClr val="tx1"/>
            </a:solidFill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F35913E-B19D-A92E-1509-B74F37593010}"/>
                  </a:ext>
                </a:extLst>
              </p:cNvPr>
              <p:cNvSpPr/>
              <p:nvPr/>
            </p:nvSpPr>
            <p:spPr>
              <a:xfrm>
                <a:off x="1564967" y="3919183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4BB9CEC-7606-B3E9-ED3F-CC91EEA5738A}"/>
                  </a:ext>
                </a:extLst>
              </p:cNvPr>
              <p:cNvSpPr/>
              <p:nvPr/>
            </p:nvSpPr>
            <p:spPr>
              <a:xfrm>
                <a:off x="1564966" y="4135218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597D9B2-9B5C-D01B-6B59-508267FFD13E}"/>
                  </a:ext>
                </a:extLst>
              </p:cNvPr>
              <p:cNvSpPr/>
              <p:nvPr/>
            </p:nvSpPr>
            <p:spPr>
              <a:xfrm>
                <a:off x="1571693" y="4346014"/>
                <a:ext cx="45719" cy="45719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3C4CD28-5B00-B353-898E-583FDFB5EE7A}"/>
                </a:ext>
              </a:extLst>
            </p:cNvPr>
            <p:cNvCxnSpPr>
              <a:cxnSpLocks/>
              <a:stCxn id="24" idx="6"/>
              <a:endCxn id="46" idx="2"/>
            </p:cNvCxnSpPr>
            <p:nvPr/>
          </p:nvCxnSpPr>
          <p:spPr>
            <a:xfrm>
              <a:off x="6864619" y="2530680"/>
              <a:ext cx="1465953" cy="223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ABBCEF-9B5B-E710-4848-98ECF0CC1368}"/>
                </a:ext>
              </a:extLst>
            </p:cNvPr>
            <p:cNvCxnSpPr>
              <a:cxnSpLocks/>
              <a:stCxn id="25" idx="6"/>
              <a:endCxn id="47" idx="2"/>
            </p:cNvCxnSpPr>
            <p:nvPr/>
          </p:nvCxnSpPr>
          <p:spPr>
            <a:xfrm>
              <a:off x="6864619" y="2968306"/>
              <a:ext cx="1465953" cy="223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C2C42C3-9F86-81DB-5FFC-E69147B5516E}"/>
                </a:ext>
              </a:extLst>
            </p:cNvPr>
            <p:cNvCxnSpPr>
              <a:cxnSpLocks/>
              <a:stCxn id="26" idx="6"/>
              <a:endCxn id="48" idx="2"/>
            </p:cNvCxnSpPr>
            <p:nvPr/>
          </p:nvCxnSpPr>
          <p:spPr>
            <a:xfrm>
              <a:off x="6864619" y="3405932"/>
              <a:ext cx="1465953" cy="223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1D76D9-2722-8C82-0226-B83A24AE2DB4}"/>
                </a:ext>
              </a:extLst>
            </p:cNvPr>
            <p:cNvCxnSpPr>
              <a:cxnSpLocks/>
              <a:stCxn id="27" idx="6"/>
              <a:endCxn id="49" idx="2"/>
            </p:cNvCxnSpPr>
            <p:nvPr/>
          </p:nvCxnSpPr>
          <p:spPr>
            <a:xfrm>
              <a:off x="6864619" y="4765409"/>
              <a:ext cx="1465953" cy="223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6FB0916-D0D1-E2D5-80FA-118D034CFB88}"/>
                </a:ext>
              </a:extLst>
            </p:cNvPr>
            <p:cNvGrpSpPr/>
            <p:nvPr/>
          </p:nvGrpSpPr>
          <p:grpSpPr>
            <a:xfrm>
              <a:off x="10687936" y="3302129"/>
              <a:ext cx="721453" cy="614347"/>
              <a:chOff x="9268072" y="3282892"/>
              <a:chExt cx="721453" cy="614347"/>
            </a:xfrm>
            <a:noFill/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6F8F092-8A2E-AD8A-2668-9EDF23BB5C2D}"/>
                  </a:ext>
                </a:extLst>
              </p:cNvPr>
              <p:cNvSpPr/>
              <p:nvPr/>
            </p:nvSpPr>
            <p:spPr>
              <a:xfrm>
                <a:off x="9469407" y="3425504"/>
                <a:ext cx="327170" cy="343948"/>
              </a:xfrm>
              <a:prstGeom prst="ellipse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CF04D87-2F04-9BC2-BA80-62DBF5DC4200}"/>
                  </a:ext>
                </a:extLst>
              </p:cNvPr>
              <p:cNvSpPr/>
              <p:nvPr/>
            </p:nvSpPr>
            <p:spPr>
              <a:xfrm>
                <a:off x="9268072" y="3282892"/>
                <a:ext cx="721453" cy="614347"/>
              </a:xfrm>
              <a:prstGeom prst="rect">
                <a:avLst/>
              </a:prstGeom>
              <a:grpFill/>
              <a:ln w="22225" cap="rnd">
                <a:solidFill>
                  <a:schemeClr val="tx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0F6D36-7D68-E1A6-3A05-C58BF920BBE6}"/>
                </a:ext>
              </a:extLst>
            </p:cNvPr>
            <p:cNvCxnSpPr>
              <a:cxnSpLocks/>
              <a:stCxn id="48" idx="6"/>
              <a:endCxn id="146" idx="2"/>
            </p:cNvCxnSpPr>
            <p:nvPr/>
          </p:nvCxnSpPr>
          <p:spPr>
            <a:xfrm>
              <a:off x="8657742" y="3428280"/>
              <a:ext cx="2231529" cy="1884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90A2835-8E11-F921-F103-43EEF6E4D427}"/>
                </a:ext>
              </a:extLst>
            </p:cNvPr>
            <p:cNvCxnSpPr>
              <a:cxnSpLocks/>
              <a:stCxn id="49" idx="6"/>
              <a:endCxn id="146" idx="2"/>
            </p:cNvCxnSpPr>
            <p:nvPr/>
          </p:nvCxnSpPr>
          <p:spPr>
            <a:xfrm flipV="1">
              <a:off x="8657742" y="3616715"/>
              <a:ext cx="2231529" cy="117104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76677A-F282-3E64-E68F-14632404D39B}"/>
                </a:ext>
              </a:extLst>
            </p:cNvPr>
            <p:cNvSpPr txBox="1"/>
            <p:nvPr/>
          </p:nvSpPr>
          <p:spPr>
            <a:xfrm>
              <a:off x="2121013" y="6154334"/>
              <a:ext cx="1796901" cy="74036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100" dirty="0"/>
                <a:t>[</a:t>
              </a:r>
              <a:r>
                <a:rPr lang="en-US" sz="1100" dirty="0" err="1"/>
                <a:t>batch_size</a:t>
              </a:r>
              <a:r>
                <a:rPr lang="en-US" sz="1100" dirty="0"/>
                <a:t>, 256]</a:t>
              </a:r>
              <a:endParaRPr lang="he-IL" sz="11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979F8DC-30FD-0918-3C6D-DA1A44246317}"/>
                </a:ext>
              </a:extLst>
            </p:cNvPr>
            <p:cNvCxnSpPr>
              <a:cxnSpLocks/>
              <a:stCxn id="59" idx="0"/>
              <a:endCxn id="15" idx="2"/>
            </p:cNvCxnSpPr>
            <p:nvPr/>
          </p:nvCxnSpPr>
          <p:spPr>
            <a:xfrm flipH="1" flipV="1">
              <a:off x="2276906" y="5691123"/>
              <a:ext cx="742558" cy="46321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227F404-6050-0075-CC07-F48B1CCBA44E}"/>
                </a:ext>
              </a:extLst>
            </p:cNvPr>
            <p:cNvCxnSpPr>
              <a:cxnSpLocks/>
              <a:stCxn id="59" idx="0"/>
              <a:endCxn id="22" idx="2"/>
            </p:cNvCxnSpPr>
            <p:nvPr/>
          </p:nvCxnSpPr>
          <p:spPr>
            <a:xfrm flipV="1">
              <a:off x="3019464" y="5699575"/>
              <a:ext cx="1217561" cy="45475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599F39-5F2B-68E9-64F4-A7A537EDD940}"/>
                </a:ext>
              </a:extLst>
            </p:cNvPr>
            <p:cNvSpPr txBox="1"/>
            <p:nvPr/>
          </p:nvSpPr>
          <p:spPr>
            <a:xfrm>
              <a:off x="6945483" y="6154334"/>
              <a:ext cx="1796901" cy="740360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100" dirty="0"/>
                <a:t>[</a:t>
              </a:r>
              <a:r>
                <a:rPr lang="en-US" sz="1100" dirty="0" err="1"/>
                <a:t>batch_size</a:t>
              </a:r>
              <a:r>
                <a:rPr lang="en-US" sz="1100" dirty="0"/>
                <a:t>, 128]</a:t>
              </a:r>
              <a:endParaRPr lang="he-IL" sz="1100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8AE50B-2837-C840-F53D-B209204CECE1}"/>
                </a:ext>
              </a:extLst>
            </p:cNvPr>
            <p:cNvCxnSpPr>
              <a:cxnSpLocks/>
              <a:stCxn id="62" idx="0"/>
              <a:endCxn id="28" idx="2"/>
            </p:cNvCxnSpPr>
            <p:nvPr/>
          </p:nvCxnSpPr>
          <p:spPr>
            <a:xfrm flipH="1" flipV="1">
              <a:off x="6696841" y="5080836"/>
              <a:ext cx="1147093" cy="107349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16A186B-5367-8090-1C8D-455685D0A966}"/>
                </a:ext>
              </a:extLst>
            </p:cNvPr>
            <p:cNvCxnSpPr>
              <a:cxnSpLocks/>
              <a:stCxn id="62" idx="0"/>
              <a:endCxn id="50" idx="2"/>
            </p:cNvCxnSpPr>
            <p:nvPr/>
          </p:nvCxnSpPr>
          <p:spPr>
            <a:xfrm flipV="1">
              <a:off x="7843934" y="5103185"/>
              <a:ext cx="646030" cy="105114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0D923DF-DE74-CCC7-F1FA-97A73F9ABAE8}"/>
                </a:ext>
              </a:extLst>
            </p:cNvPr>
            <p:cNvSpPr txBox="1"/>
            <p:nvPr/>
          </p:nvSpPr>
          <p:spPr>
            <a:xfrm>
              <a:off x="283923" y="6158250"/>
              <a:ext cx="1796901" cy="449504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100" dirty="0"/>
                <a:t>Dimensions:</a:t>
              </a:r>
              <a:endParaRPr lang="he-IL" sz="11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5C7A3E4-3085-B7D4-0CE8-7D6A2868A908}"/>
                </a:ext>
              </a:extLst>
            </p:cNvPr>
            <p:cNvSpPr txBox="1"/>
            <p:nvPr/>
          </p:nvSpPr>
          <p:spPr>
            <a:xfrm>
              <a:off x="1121896" y="1167489"/>
              <a:ext cx="1998238" cy="7403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100" dirty="0"/>
                <a:t>First Dropout Layer: P =0.5</a:t>
              </a:r>
              <a:endParaRPr lang="he-IL" sz="11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6C77FED-F046-C1AC-926B-CD66E9060424}"/>
                </a:ext>
              </a:extLst>
            </p:cNvPr>
            <p:cNvSpPr txBox="1"/>
            <p:nvPr/>
          </p:nvSpPr>
          <p:spPr>
            <a:xfrm>
              <a:off x="5719500" y="1152168"/>
              <a:ext cx="2168099" cy="7403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100" dirty="0"/>
                <a:t>Second Dropout Layer: P =0.5</a:t>
              </a:r>
              <a:endParaRPr lang="he-IL" sz="11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8B47E61-CCD3-5F18-4804-0CE8FAA1B15E}"/>
                </a:ext>
              </a:extLst>
            </p:cNvPr>
            <p:cNvSpPr txBox="1"/>
            <p:nvPr/>
          </p:nvSpPr>
          <p:spPr>
            <a:xfrm>
              <a:off x="3284753" y="1171082"/>
              <a:ext cx="2168099" cy="7403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100" dirty="0"/>
                <a:t>First Dense Layer: </a:t>
              </a:r>
              <a:r>
                <a:rPr lang="en-US" sz="1100" dirty="0" err="1"/>
                <a:t>ReLU</a:t>
              </a:r>
              <a:r>
                <a:rPr lang="en-US" sz="1100" dirty="0"/>
                <a:t> activation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EE5C1B6-A254-7205-5EC0-BD168867E15E}"/>
                </a:ext>
              </a:extLst>
            </p:cNvPr>
            <p:cNvSpPr txBox="1"/>
            <p:nvPr/>
          </p:nvSpPr>
          <p:spPr>
            <a:xfrm>
              <a:off x="8129236" y="1167489"/>
              <a:ext cx="2430427" cy="7403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100" dirty="0"/>
                <a:t>Second Dense Layer: Sigmoid activation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4562CAF-7321-441E-F634-48E95CE5CFCD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 flipV="1">
              <a:off x="4404803" y="2530680"/>
              <a:ext cx="2132646" cy="2425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6095AAB-CC97-4571-1746-9D3910E7C05E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>
            <a:xfrm flipV="1">
              <a:off x="4404803" y="2530680"/>
              <a:ext cx="2132646" cy="111778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EC27BBF-B332-0AEC-686B-29F1CF3170CB}"/>
                </a:ext>
              </a:extLst>
            </p:cNvPr>
            <p:cNvSpPr/>
            <p:nvPr/>
          </p:nvSpPr>
          <p:spPr>
            <a:xfrm>
              <a:off x="2121706" y="3926983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347019F-D7C1-F968-791F-146F999128EA}"/>
                </a:ext>
              </a:extLst>
            </p:cNvPr>
            <p:cNvSpPr/>
            <p:nvPr/>
          </p:nvSpPr>
          <p:spPr>
            <a:xfrm>
              <a:off x="4081826" y="3935434"/>
              <a:ext cx="327170" cy="3439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06B56145-3983-A93D-0883-B3D2F7469B28}"/>
                </a:ext>
              </a:extLst>
            </p:cNvPr>
            <p:cNvCxnSpPr>
              <a:cxnSpLocks/>
              <a:stCxn id="136" idx="6"/>
              <a:endCxn id="137" idx="2"/>
            </p:cNvCxnSpPr>
            <p:nvPr/>
          </p:nvCxnSpPr>
          <p:spPr>
            <a:xfrm>
              <a:off x="2448876" y="4098957"/>
              <a:ext cx="1632950" cy="845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306FA1D-4A0F-3F4F-8816-803325D7D207}"/>
                </a:ext>
              </a:extLst>
            </p:cNvPr>
            <p:cNvCxnSpPr>
              <a:cxnSpLocks/>
              <a:stCxn id="137" idx="6"/>
              <a:endCxn id="27" idx="2"/>
            </p:cNvCxnSpPr>
            <p:nvPr/>
          </p:nvCxnSpPr>
          <p:spPr>
            <a:xfrm>
              <a:off x="4408996" y="4107408"/>
              <a:ext cx="2128453" cy="65800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48280AB-482F-2067-8934-FC977A54990C}"/>
                </a:ext>
              </a:extLst>
            </p:cNvPr>
            <p:cNvCxnSpPr>
              <a:cxnSpLocks/>
              <a:stCxn id="137" idx="6"/>
              <a:endCxn id="24" idx="2"/>
            </p:cNvCxnSpPr>
            <p:nvPr/>
          </p:nvCxnSpPr>
          <p:spPr>
            <a:xfrm flipV="1">
              <a:off x="4408996" y="2530680"/>
              <a:ext cx="2128453" cy="15767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A87973C-D449-2281-B340-A43FB485B952}"/>
                </a:ext>
              </a:extLst>
            </p:cNvPr>
            <p:cNvCxnSpPr>
              <a:cxnSpLocks/>
              <a:stCxn id="137" idx="6"/>
              <a:endCxn id="26" idx="2"/>
            </p:cNvCxnSpPr>
            <p:nvPr/>
          </p:nvCxnSpPr>
          <p:spPr>
            <a:xfrm flipV="1">
              <a:off x="4408996" y="3405932"/>
              <a:ext cx="2128453" cy="70147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AF1848A-A60D-DD0E-480D-6664E9DB8C34}"/>
                </a:ext>
              </a:extLst>
            </p:cNvPr>
            <p:cNvCxnSpPr>
              <a:cxnSpLocks/>
              <a:stCxn id="137" idx="6"/>
              <a:endCxn id="25" idx="2"/>
            </p:cNvCxnSpPr>
            <p:nvPr/>
          </p:nvCxnSpPr>
          <p:spPr>
            <a:xfrm flipV="1">
              <a:off x="4408996" y="2968306"/>
              <a:ext cx="2128453" cy="113910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15129B1-C728-AD27-05F9-40E744A0A318}"/>
                </a:ext>
              </a:extLst>
            </p:cNvPr>
            <p:cNvSpPr txBox="1"/>
            <p:nvPr/>
          </p:nvSpPr>
          <p:spPr>
            <a:xfrm>
              <a:off x="10111175" y="6154334"/>
              <a:ext cx="1796901" cy="449504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1100" dirty="0"/>
                <a:t>[</a:t>
              </a:r>
              <a:r>
                <a:rPr lang="en-US" sz="1100" dirty="0" err="1"/>
                <a:t>batch_size</a:t>
              </a:r>
              <a:r>
                <a:rPr lang="en-US" sz="1100" dirty="0"/>
                <a:t>, 1]</a:t>
              </a:r>
              <a:endParaRPr lang="he-IL" sz="1100" dirty="0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A666AE0-737C-3F7F-B201-5F1E99E4347E}"/>
                </a:ext>
              </a:extLst>
            </p:cNvPr>
            <p:cNvCxnSpPr>
              <a:cxnSpLocks/>
              <a:stCxn id="143" idx="0"/>
              <a:endCxn id="147" idx="2"/>
            </p:cNvCxnSpPr>
            <p:nvPr/>
          </p:nvCxnSpPr>
          <p:spPr>
            <a:xfrm flipV="1">
              <a:off x="11009625" y="3916477"/>
              <a:ext cx="39038" cy="223785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42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1942-D8D9-83BD-890B-E29AD9D7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Dataset Description</a:t>
            </a:r>
            <a:endParaRPr lang="en-IL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75A0FAFC-9542-D029-49A9-151AE86A8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4829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365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809C13-C3C8-4B30-8F5D-0F4B79A00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AA809C13-C3C8-4B30-8F5D-0F4B79A006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2179009-3F7A-4478-A9E5-39F1C36B8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C2179009-3F7A-4478-A9E5-39F1C36B87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397C462-25A1-4447-A4D4-D7B5F91FD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2397C462-25A1-4447-A4D4-D7B5F91FD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13E50-B20F-44C3-BBD6-A5BC890C1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46113E50-B20F-44C3-BBD6-A5BC890C1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401A9D-15BC-4900-881E-311C4F497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3D401A9D-15BC-4900-881E-311C4F497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20A6462-9D45-4E16-9F2A-12CDF5082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920A6462-9D45-4E16-9F2A-12CDF50827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C30DEBE-C6D5-4EF4-9813-FF4B21CE2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FC30DEBE-C6D5-4EF4-9813-FF4B21CE23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DFF18E-DD6C-48B5-9257-773C75A4CF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6BDFF18E-DD6C-48B5-9257-773C75A4CF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4C14A3F-13E7-43CA-9510-DBC382C6CA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graphicEl>
                                              <a:dgm id="{04C14A3F-13E7-43CA-9510-DBC382C6CA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E86B85-7D2F-49D1-8F79-8675F50C2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EE86B85-7D2F-49D1-8F79-8675F50C26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4005F78-3A32-48A9-B130-3B8806187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04005F78-3A32-48A9-B130-3B8806187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3CE8B4A-B1AF-46D9-BEA9-F719B9128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dgm id="{23CE8B4A-B1AF-46D9-BEA9-F719B9128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74BA-CEB2-DD9E-D90E-D6E2A092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66F1-371B-E887-1951-DA90C69E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Advanced LSTM Model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5BE64-615B-CD38-B848-1E8FAB9F5A5B}"/>
              </a:ext>
            </a:extLst>
          </p:cNvPr>
          <p:cNvGrpSpPr/>
          <p:nvPr/>
        </p:nvGrpSpPr>
        <p:grpSpPr>
          <a:xfrm>
            <a:off x="1961065" y="1596870"/>
            <a:ext cx="9541959" cy="624840"/>
            <a:chOff x="436409" y="312420"/>
            <a:chExt cx="9541959" cy="624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F76E98-9F19-D0FD-55DA-C6652F191814}"/>
                </a:ext>
              </a:extLst>
            </p:cNvPr>
            <p:cNvSpPr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68F12E-C61C-B94F-D79E-ED6EE79C6B5C}"/>
                </a:ext>
              </a:extLst>
            </p:cNvPr>
            <p:cNvSpPr txBox="1"/>
            <p:nvPr/>
          </p:nvSpPr>
          <p:spPr>
            <a:xfrm>
              <a:off x="436409" y="312420"/>
              <a:ext cx="9541959" cy="624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967" tIns="81280" rIns="81280" bIns="81280" numCol="1" spcCol="1270" anchor="ctr" anchorCtr="0">
              <a:noAutofit/>
            </a:bodyPr>
            <a:lstStyle/>
            <a:p>
              <a:pPr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Model Training</a:t>
              </a:r>
              <a:r>
                <a:rPr lang="en-US" sz="3200" dirty="0"/>
                <a:t>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C4FE967-DD46-D785-89E9-022B831DC135}"/>
              </a:ext>
            </a:extLst>
          </p:cNvPr>
          <p:cNvSpPr/>
          <p:nvPr/>
        </p:nvSpPr>
        <p:spPr>
          <a:xfrm>
            <a:off x="1570540" y="1518765"/>
            <a:ext cx="781050" cy="78105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 dirty="0"/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41752E1B-C1B5-C667-B23A-F31F5434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8797" y="1577022"/>
            <a:ext cx="664535" cy="66453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90C2E22-FBCF-71FA-E27F-95582165C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351467"/>
              </p:ext>
            </p:extLst>
          </p:nvPr>
        </p:nvGraphicFramePr>
        <p:xfrm>
          <a:off x="1484309" y="2377921"/>
          <a:ext cx="10018713" cy="403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8213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0F11-2690-A143-5D66-644E7C4FD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83BC-5C8E-75C9-7E75-8D3C23D7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0000"/>
                </a:solidFill>
              </a:rPr>
              <a:t>Initial Challenges and Fixes</a:t>
            </a:r>
            <a:br>
              <a:rPr lang="en-US" sz="3600" b="1">
                <a:solidFill>
                  <a:srgbClr val="000000"/>
                </a:solidFill>
              </a:rPr>
            </a:br>
            <a:endParaRPr lang="en-IL" sz="360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43C32-E31E-479E-C73C-DC6A90EB3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192840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89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FFB80-FFE3-2928-F15E-145D2DE5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C460-B5AA-9921-C920-65B8D45A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LSTM Model - Key Insights</a:t>
            </a:r>
            <a:br>
              <a:rPr lang="en-US" dirty="0"/>
            </a:br>
            <a:endParaRPr lang="en-IL" dirty="0"/>
          </a:p>
        </p:txBody>
      </p:sp>
      <p:pic>
        <p:nvPicPr>
          <p:cNvPr id="23" name="Picture 22" descr="Financial graphs on a dark display">
            <a:extLst>
              <a:ext uri="{FF2B5EF4-FFF2-40B4-BE49-F238E27FC236}">
                <a16:creationId xmlns:a16="http://schemas.microsoft.com/office/drawing/2014/main" id="{1198871F-21B2-493E-71BB-A25431D6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33" r="3714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0DCB-09B2-1A84-5165-29C734A4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Results:</a:t>
            </a:r>
            <a:r>
              <a:rPr lang="en-US" dirty="0"/>
              <a:t> Improved performance over FCNN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Attention mechanism improved interpretability and focus on critical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Bi-LSTM effectively captured sequential dependencies.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Highlighted the importance of fine-tuned embeddings and robust training strategies.</a:t>
            </a:r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4747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E6E66-3790-C8E2-916D-764D9554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F1A2-C858-F09B-8D6B-C95CCC3D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Performance Comparison:</a:t>
            </a:r>
            <a:endParaRPr lang="en-US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D9C5B8A2-DEF9-AA28-3624-CBB401FF0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22395"/>
              </p:ext>
            </p:extLst>
          </p:nvPr>
        </p:nvGraphicFramePr>
        <p:xfrm>
          <a:off x="2277283" y="2694562"/>
          <a:ext cx="8709163" cy="32425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2698">
                  <a:extLst>
                    <a:ext uri="{9D8B030D-6E8A-4147-A177-3AD203B41FA5}">
                      <a16:colId xmlns:a16="http://schemas.microsoft.com/office/drawing/2014/main" val="3275915958"/>
                    </a:ext>
                  </a:extLst>
                </a:gridCol>
                <a:gridCol w="1073889">
                  <a:extLst>
                    <a:ext uri="{9D8B030D-6E8A-4147-A177-3AD203B41FA5}">
                      <a16:colId xmlns:a16="http://schemas.microsoft.com/office/drawing/2014/main" val="2180280657"/>
                    </a:ext>
                  </a:extLst>
                </a:gridCol>
                <a:gridCol w="1698294">
                  <a:extLst>
                    <a:ext uri="{9D8B030D-6E8A-4147-A177-3AD203B41FA5}">
                      <a16:colId xmlns:a16="http://schemas.microsoft.com/office/drawing/2014/main" val="3477568405"/>
                    </a:ext>
                  </a:extLst>
                </a:gridCol>
                <a:gridCol w="1922141">
                  <a:extLst>
                    <a:ext uri="{9D8B030D-6E8A-4147-A177-3AD203B41FA5}">
                      <a16:colId xmlns:a16="http://schemas.microsoft.com/office/drawing/2014/main" val="4043146766"/>
                    </a:ext>
                  </a:extLst>
                </a:gridCol>
                <a:gridCol w="1922141">
                  <a:extLst>
                    <a:ext uri="{9D8B030D-6E8A-4147-A177-3AD203B41FA5}">
                      <a16:colId xmlns:a16="http://schemas.microsoft.com/office/drawing/2014/main" val="840091953"/>
                    </a:ext>
                  </a:extLst>
                </a:gridCol>
              </a:tblGrid>
              <a:tr h="387080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Metric:</a:t>
                      </a:r>
                      <a:endParaRPr lang="en-IL" sz="1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8703" marR="233194" marT="83618" marB="83618" anchor="ctr"/>
                </a:tc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Baseline Model:</a:t>
                      </a:r>
                      <a:endParaRPr lang="en-IL" sz="1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8703" marR="233194" marT="83618" marB="83618" anchor="ctr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bg1"/>
                          </a:solidFill>
                        </a:rPr>
                        <a:t>Logistic Regression Model:</a:t>
                      </a:r>
                      <a:endParaRPr lang="en-IL" sz="12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8703" marR="233194" marT="83618" marB="83618" anchor="ctr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bg1"/>
                          </a:solidFill>
                        </a:rPr>
                        <a:t>Neural Network Model:</a:t>
                      </a:r>
                      <a:endParaRPr lang="en-IL" sz="12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8703" marR="233194" marT="83618" marB="83618" anchor="ctr"/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solidFill>
                            <a:schemeClr val="bg1"/>
                          </a:solidFill>
                        </a:rPr>
                        <a:t>Advanced LSTM</a:t>
                      </a:r>
                      <a:endParaRPr lang="en-IL" sz="12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8703" marR="233194" marT="83618" marB="83618" anchor="ctr"/>
                </a:tc>
                <a:extLst>
                  <a:ext uri="{0D108BD9-81ED-4DB2-BD59-A6C34878D82A}">
                    <a16:rowId xmlns:a16="http://schemas.microsoft.com/office/drawing/2014/main" val="2573298785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IL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51.5%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92.9%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94.36%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1658543409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Precision (True News)</a:t>
                      </a:r>
                      <a:endParaRPr lang="en-IL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51.5%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94.95%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1447181097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Recall (True News)</a:t>
                      </a:r>
                      <a:endParaRPr lang="en-IL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94.73%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1917956453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F1-Score (True News) </a:t>
                      </a:r>
                      <a:endParaRPr lang="en-IL" sz="11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67.95%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94.84%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953566871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 (Fake News) </a:t>
                      </a:r>
                      <a:endParaRPr lang="en-IL" sz="11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L" sz="12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93.66%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2740387651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 (Fake News) 0% </a:t>
                      </a:r>
                      <a:endParaRPr lang="en-IL" sz="11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en-IL" sz="12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93.92%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2905116096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F1-Score (Fake News) </a:t>
                      </a:r>
                      <a:endParaRPr lang="en-IL" sz="1100" b="1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L" sz="12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  <a:endParaRPr lang="en-IL" sz="12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93.79% </a:t>
                      </a:r>
                    </a:p>
                  </a:txBody>
                  <a:tcPr marL="108703" marR="233194" marT="83618" marB="8361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108703" marR="233194" marT="83618" marB="83618"/>
                </a:tc>
                <a:extLst>
                  <a:ext uri="{0D108BD9-81ED-4DB2-BD59-A6C34878D82A}">
                    <a16:rowId xmlns:a16="http://schemas.microsoft.com/office/drawing/2014/main" val="143088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6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E39A-A42E-49E5-D797-2B7E0A26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of Results:</a:t>
            </a:r>
            <a:endParaRPr lang="en-IL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graphicFrame>
        <p:nvGraphicFramePr>
          <p:cNvPr id="28" name="Rectangle 1">
            <a:extLst>
              <a:ext uri="{FF2B5EF4-FFF2-40B4-BE49-F238E27FC236}">
                <a16:creationId xmlns:a16="http://schemas.microsoft.com/office/drawing/2014/main" id="{CFB593AF-CDD7-A26A-5002-FF892EE0D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714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686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7587670-2090-4C76-9F75-4D642269F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graphicEl>
                                              <a:dgm id="{47587670-2090-4C76-9F75-4D642269F8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FE871A0C-58E2-48AC-A53C-505B94333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graphicEl>
                                              <a:dgm id="{FE871A0C-58E2-48AC-A53C-505B94333C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96AE84B-EAD4-42D1-88D7-E31D8E620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graphicEl>
                                              <a:dgm id="{696AE84B-EAD4-42D1-88D7-E31D8E620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7E4C89B-60DB-4D1E-BD28-E66B9B0C7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graphicEl>
                                              <a:dgm id="{67E4C89B-60DB-4D1E-BD28-E66B9B0C7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70EFD7E-C523-49A4-B196-EEBDFC662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graphicEl>
                                              <a:dgm id="{770EFD7E-C523-49A4-B196-EEBDFC662B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D2969E11-7821-4762-953C-A57FE5C62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graphicEl>
                                              <a:dgm id="{D2969E11-7821-4762-953C-A57FE5C623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3D7D1B1-FB37-4A62-B331-C4146F429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graphicEl>
                                              <a:dgm id="{83D7D1B1-FB37-4A62-B331-C4146F4296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278AFBFC-36CC-44D8-9F37-B41511FD5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graphicEl>
                                              <a:dgm id="{278AFBFC-36CC-44D8-9F37-B41511FD5F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24DF38F0-3422-4211-B599-4B1F9B0F4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graphicEl>
                                              <a:dgm id="{24DF38F0-3422-4211-B599-4B1F9B0F4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B0937B14-E744-461E-BC24-4D99EC0C3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graphicEl>
                                              <a:dgm id="{B0937B14-E744-461E-BC24-4D99EC0C3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BBCB37C-8230-46A9-848B-0178B89655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graphicEl>
                                              <a:dgm id="{7BBCB37C-8230-46A9-848B-0178B89655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F9CA311B-4810-4413-B3D3-E6780EECE8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>
                                            <p:graphicEl>
                                              <a:dgm id="{F9CA311B-4810-4413-B3D3-E6780EECE8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EB813F2-E985-48FA-BB38-1DB27949D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graphicEl>
                                              <a:dgm id="{8EB813F2-E985-48FA-BB38-1DB27949D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34E637D4-8F5B-4883-B0AB-07055740B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>
                                            <p:graphicEl>
                                              <a:dgm id="{34E637D4-8F5B-4883-B0AB-07055740B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EA8036E-9E3A-43A2-9C95-EB8E868E4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>
                                            <p:graphicEl>
                                              <a:dgm id="{AEA8036E-9E3A-43A2-9C95-EB8E868E4D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DF7C-825C-8BCC-9460-5B84DD83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05EA-3251-0E41-03C6-4C1D2A18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Goldberg, Y., &amp; Levy, O. (2014). "Word2Vec Explained: Deriving </a:t>
            </a:r>
            <a:r>
              <a:rPr lang="en-US" dirty="0" err="1"/>
              <a:t>Mikolov</a:t>
            </a:r>
            <a:r>
              <a:rPr lang="en-US" dirty="0"/>
              <a:t> et al.'s Negative-Sampling Word-Embedding Method.“</a:t>
            </a:r>
          </a:p>
          <a:p>
            <a:r>
              <a:rPr lang="en-US" dirty="0"/>
              <a:t>Vaswani, A., et al. (2017). "Attention Is All You Need.“</a:t>
            </a:r>
          </a:p>
          <a:p>
            <a:r>
              <a:rPr lang="en-US" dirty="0"/>
              <a:t>Dataset Sources: </a:t>
            </a:r>
          </a:p>
          <a:p>
            <a:pPr lvl="1"/>
            <a:r>
              <a:rPr lang="en-US" dirty="0"/>
              <a:t>True and Fake News datasets: </a:t>
            </a:r>
            <a:r>
              <a:rPr lang="en-US" dirty="0">
                <a:hlinkClick r:id="rId2"/>
              </a:rPr>
              <a:t>https://www.kaggle.com/code/therealsampat/fake-news-detection/notebook</a:t>
            </a:r>
            <a:endParaRPr lang="en-US" dirty="0"/>
          </a:p>
          <a:p>
            <a:pPr lvl="1"/>
            <a:r>
              <a:rPr lang="en-US" dirty="0" err="1"/>
              <a:t>WELFake</a:t>
            </a:r>
            <a:r>
              <a:rPr lang="en-US" dirty="0"/>
              <a:t> Dataset: </a:t>
            </a:r>
            <a:r>
              <a:rPr lang="en-US" dirty="0">
                <a:hlinkClick r:id="rId3"/>
              </a:rPr>
              <a:t>https://www.kaggle.com/datasets/saurabhshahane/fake-news-classification/discussion/405485</a:t>
            </a:r>
            <a:endParaRPr lang="en-US" dirty="0"/>
          </a:p>
          <a:p>
            <a:r>
              <a:rPr lang="en-US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818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7197B-F903-F87D-6FF9-28A8DBC8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0C6649-9EBC-937B-5728-D9AFB6E5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Thank You For Listening</a:t>
            </a:r>
          </a:p>
        </p:txBody>
      </p:sp>
      <p:pic>
        <p:nvPicPr>
          <p:cNvPr id="4" name="Picture 3" descr="Close up image of hands applauding">
            <a:extLst>
              <a:ext uri="{FF2B5EF4-FFF2-40B4-BE49-F238E27FC236}">
                <a16:creationId xmlns:a16="http://schemas.microsoft.com/office/drawing/2014/main" id="{29E5ACC1-8344-E95A-840A-7771A4BA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035" r="8936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6795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green triangle pattern&#10;&#10;Description automatically generated">
            <a:extLst>
              <a:ext uri="{FF2B5EF4-FFF2-40B4-BE49-F238E27FC236}">
                <a16:creationId xmlns:a16="http://schemas.microsoft.com/office/drawing/2014/main" id="{32809540-E850-4BE7-EE7F-3C296495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964" b="77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880CED-BB21-C104-85E9-2C8A12C5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Model Frameworks</a:t>
            </a:r>
            <a:endParaRPr lang="en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6330-E2F5-7CD4-0770-F2CB34CF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Baseline Model: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Majority Class Classifier predicts the most common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feature weights to classify articles as "true" or "fake."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Fully Connected Neural Network (FCNN):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Captures non-linear patterns in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Model: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Incorporates Bi-LSTM, attention mechanisms, and dropout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2892755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pic>
        <p:nvPicPr>
          <p:cNvPr id="6" name="Picture 5" descr="Colorful pins linked with threads">
            <a:extLst>
              <a:ext uri="{FF2B5EF4-FFF2-40B4-BE49-F238E27FC236}">
                <a16:creationId xmlns:a16="http://schemas.microsoft.com/office/drawing/2014/main" id="{1A9FF4AE-AE56-4E94-D77F-15CD625A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42" b="14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6BBE71-9D38-3808-86F4-F91CD5A7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Baseline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C0403-85F9-C3DA-5D56-FD826B4C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526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700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E7F48-15D0-99B5-9B38-C53F661B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Baseline Model</a:t>
            </a:r>
            <a:br>
              <a:rPr lang="en-US" b="1" dirty="0">
                <a:solidFill>
                  <a:srgbClr val="FFFFFF"/>
                </a:solidFill>
              </a:rPr>
            </a:br>
            <a:endParaRPr lang="en-IL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220B5A-2567-F6CD-C172-7CA4DA81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64405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45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B8751-9B1A-BF71-6E00-AC69C7978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F3AFA-9E12-7C80-BB8A-7D697FB8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Baseline Model</a:t>
            </a:r>
            <a:br>
              <a:rPr lang="en-US" sz="4800" b="1"/>
            </a:br>
            <a:endParaRPr lang="en-US" sz="4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8299DC-C24B-8206-AEA2-12AA71E2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742" y="3996267"/>
            <a:ext cx="3461281" cy="188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/>
              <a:t>Performance Metrics:</a:t>
            </a:r>
            <a:br>
              <a:rPr lang="en-US" sz="1800"/>
            </a:br>
            <a:br>
              <a:rPr lang="en-US" sz="1800"/>
            </a:br>
            <a:endParaRPr lang="en-US" sz="1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5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17212E-4DE7-9975-6AA0-C31CA407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14907"/>
              </p:ext>
            </p:extLst>
          </p:nvPr>
        </p:nvGraphicFramePr>
        <p:xfrm>
          <a:off x="1206373" y="1011765"/>
          <a:ext cx="5745132" cy="45467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94608">
                  <a:extLst>
                    <a:ext uri="{9D8B030D-6E8A-4147-A177-3AD203B41FA5}">
                      <a16:colId xmlns:a16="http://schemas.microsoft.com/office/drawing/2014/main" val="3275915958"/>
                    </a:ext>
                  </a:extLst>
                </a:gridCol>
                <a:gridCol w="1950524">
                  <a:extLst>
                    <a:ext uri="{9D8B030D-6E8A-4147-A177-3AD203B41FA5}">
                      <a16:colId xmlns:a16="http://schemas.microsoft.com/office/drawing/2014/main" val="3477568405"/>
                    </a:ext>
                  </a:extLst>
                </a:gridCol>
              </a:tblGrid>
              <a:tr h="845963">
                <a:tc>
                  <a:txBody>
                    <a:bodyPr/>
                    <a:lstStyle/>
                    <a:p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Metric:</a:t>
                      </a:r>
                      <a:endParaRPr lang="en-IL" sz="2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42115" marR="519390" marT="186242" marB="186242" anchor="ctr"/>
                </a:tc>
                <a:tc>
                  <a:txBody>
                    <a:bodyPr/>
                    <a:lstStyle/>
                    <a:p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Score:</a:t>
                      </a:r>
                      <a:endParaRPr lang="en-IL" sz="2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42115" marR="519390" marT="186242" marB="186242" anchor="ctr"/>
                </a:tc>
                <a:extLst>
                  <a:ext uri="{0D108BD9-81ED-4DB2-BD59-A6C34878D82A}">
                    <a16:rowId xmlns:a16="http://schemas.microsoft.com/office/drawing/2014/main" val="2573298785"/>
                  </a:ext>
                </a:extLst>
              </a:tr>
              <a:tr h="8459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IL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42115" marR="519390" marT="186242" marB="18624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51.5%</a:t>
                      </a:r>
                    </a:p>
                  </a:txBody>
                  <a:tcPr marL="242115" marR="519390" marT="186242" marB="186242"/>
                </a:tc>
                <a:extLst>
                  <a:ext uri="{0D108BD9-81ED-4DB2-BD59-A6C34878D82A}">
                    <a16:rowId xmlns:a16="http://schemas.microsoft.com/office/drawing/2014/main" val="1658543409"/>
                  </a:ext>
                </a:extLst>
              </a:tr>
              <a:tr h="11628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Precision (True News)</a:t>
                      </a:r>
                      <a:endParaRPr lang="en-IL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42115" marR="519390" marT="186242" marB="18624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51.5%</a:t>
                      </a:r>
                    </a:p>
                  </a:txBody>
                  <a:tcPr marL="242115" marR="519390" marT="186242" marB="186242"/>
                </a:tc>
                <a:extLst>
                  <a:ext uri="{0D108BD9-81ED-4DB2-BD59-A6C34878D82A}">
                    <a16:rowId xmlns:a16="http://schemas.microsoft.com/office/drawing/2014/main" val="1447181097"/>
                  </a:ext>
                </a:extLst>
              </a:tr>
              <a:tr h="8459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Recall (True News)</a:t>
                      </a:r>
                      <a:endParaRPr lang="en-IL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42115" marR="519390" marT="186242" marB="18624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242115" marR="519390" marT="186242" marB="186242"/>
                </a:tc>
                <a:extLst>
                  <a:ext uri="{0D108BD9-81ED-4DB2-BD59-A6C34878D82A}">
                    <a16:rowId xmlns:a16="http://schemas.microsoft.com/office/drawing/2014/main" val="1917956453"/>
                  </a:ext>
                </a:extLst>
              </a:tr>
              <a:tr h="8459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Recall (Fake News)</a:t>
                      </a:r>
                      <a:endParaRPr lang="en-IL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42115" marR="519390" marT="186242" marB="18624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 0%</a:t>
                      </a:r>
                      <a:endParaRPr lang="en-IL" sz="2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42115" marR="519390" marT="186242" marB="186242"/>
                </a:tc>
                <a:extLst>
                  <a:ext uri="{0D108BD9-81ED-4DB2-BD59-A6C34878D82A}">
                    <a16:rowId xmlns:a16="http://schemas.microsoft.com/office/drawing/2014/main" val="203494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42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73349F-F618-8DB1-C109-DEB529CF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pic>
        <p:nvPicPr>
          <p:cNvPr id="6" name="Picture 5" descr="Colorful pins linked with threads">
            <a:extLst>
              <a:ext uri="{FF2B5EF4-FFF2-40B4-BE49-F238E27FC236}">
                <a16:creationId xmlns:a16="http://schemas.microsoft.com/office/drawing/2014/main" id="{398F8BF3-B6FA-2E0B-1F79-826452FE81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85" b="14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966707-84C5-3A23-F69C-BBA8E273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Logistic Regression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C2E44-B6DA-4D49-6D5E-73B9EA8B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79873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200F-F012-5176-9A62-5DC0023B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Regression- Key stages:</a:t>
            </a:r>
            <a:endParaRPr lang="en-IL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2458E4-75CE-9E09-3C09-75809E798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036954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6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7C2D1CA-EC31-42B6-B3D7-F85441032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dgm id="{17C2D1CA-EC31-42B6-B3D7-F85441032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9329CA-B4D1-4227-9087-E170D10AD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>
                                            <p:graphicEl>
                                              <a:dgm id="{7D9329CA-B4D1-4227-9087-E170D10AD4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85848D-A508-4F46-AD44-A0FFF1983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>
                                            <p:graphicEl>
                                              <a:dgm id="{D285848D-A508-4F46-AD44-A0FFF19839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85E790-5CE3-490D-9096-F05C79FCE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>
                                            <p:graphicEl>
                                              <a:dgm id="{1885E790-5CE3-490D-9096-F05C79FCEE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EDA536-2AB5-4C8C-9EC3-B515C5716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>
                                            <p:graphicEl>
                                              <a:dgm id="{8EEDA536-2AB5-4C8C-9EC3-B515C5716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74A0A5D-572D-4F7F-B7C6-B3066DC99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>
                                            <p:graphicEl>
                                              <a:dgm id="{274A0A5D-572D-4F7F-B7C6-B3066DC997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B67A009-023B-4FA5-973F-891A1E021532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50BD418-6E67-4CB6-98B1-131C30C4AC0E}">
  <we:reference id="wa200005566" version="3.0.0.2" store="en-001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640</TotalTime>
  <Words>2102</Words>
  <Application>Microsoft Office PowerPoint</Application>
  <PresentationFormat>Widescreen</PresentationFormat>
  <Paragraphs>387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Arial</vt:lpstr>
      <vt:lpstr>Cambria Math</vt:lpstr>
      <vt:lpstr>Corbel</vt:lpstr>
      <vt:lpstr>Parallax</vt:lpstr>
      <vt:lpstr>Fake-News Classifier</vt:lpstr>
      <vt:lpstr>Motivation</vt:lpstr>
      <vt:lpstr>Dataset Description</vt:lpstr>
      <vt:lpstr>Model Frameworks</vt:lpstr>
      <vt:lpstr>Baseline Model</vt:lpstr>
      <vt:lpstr>Baseline Model </vt:lpstr>
      <vt:lpstr>Baseline Model </vt:lpstr>
      <vt:lpstr>Logistic Regression Model</vt:lpstr>
      <vt:lpstr>Logistic Regression- Key stages:</vt:lpstr>
      <vt:lpstr>Logistic Regression- Preprocessing Steps</vt:lpstr>
      <vt:lpstr>Logistic Regression- Training Details</vt:lpstr>
      <vt:lpstr>Logistic Regression- Key Insights </vt:lpstr>
      <vt:lpstr>Performance Comparison:</vt:lpstr>
      <vt:lpstr>Neural Network Model</vt:lpstr>
      <vt:lpstr>FCNN- Key stages:</vt:lpstr>
      <vt:lpstr>Fully Connected Neural Network</vt:lpstr>
      <vt:lpstr>Fully Connected Neural Network</vt:lpstr>
      <vt:lpstr>Fully Connected Neural Network</vt:lpstr>
      <vt:lpstr>Fully Connected Neural Network</vt:lpstr>
      <vt:lpstr>Initial Challenges and Fixes </vt:lpstr>
      <vt:lpstr>FCNN Model - Key Insights </vt:lpstr>
      <vt:lpstr>Performance Comparison:</vt:lpstr>
      <vt:lpstr>Advanced Model</vt:lpstr>
      <vt:lpstr>Advanced Model - Key stages:</vt:lpstr>
      <vt:lpstr>Advanced LSTM Model</vt:lpstr>
      <vt:lpstr>Advanced LSTM model</vt:lpstr>
      <vt:lpstr>Advanced LSTM model</vt:lpstr>
      <vt:lpstr>Advanced LSTM model</vt:lpstr>
      <vt:lpstr>Advanced LSTM model</vt:lpstr>
      <vt:lpstr>Advanced LSTM Model</vt:lpstr>
      <vt:lpstr>Initial Challenges and Fixes </vt:lpstr>
      <vt:lpstr>Advanced LSTM Model - Key Insights </vt:lpstr>
      <vt:lpstr>Performance Comparison:</vt:lpstr>
      <vt:lpstr>Summary of Results:</vt:lpstr>
      <vt:lpstr>References: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שלום אופשטיין</dc:creator>
  <cp:lastModifiedBy>שלום אופשטיין</cp:lastModifiedBy>
  <cp:revision>3</cp:revision>
  <dcterms:created xsi:type="dcterms:W3CDTF">2025-01-18T20:14:29Z</dcterms:created>
  <dcterms:modified xsi:type="dcterms:W3CDTF">2025-01-19T17:22:31Z</dcterms:modified>
</cp:coreProperties>
</file>