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8E5-FA10-4BB1-8EF4-314B75A26B1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4D50-F16F-4EBC-A923-CAAA526FA5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444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8E5-FA10-4BB1-8EF4-314B75A26B1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4D50-F16F-4EBC-A923-CAAA526FA5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715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8E5-FA10-4BB1-8EF4-314B75A26B1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4D50-F16F-4EBC-A923-CAAA526FA5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457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8E5-FA10-4BB1-8EF4-314B75A26B1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4D50-F16F-4EBC-A923-CAAA526FA5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359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8E5-FA10-4BB1-8EF4-314B75A26B1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4D50-F16F-4EBC-A923-CAAA526FA5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327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8E5-FA10-4BB1-8EF4-314B75A26B1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4D50-F16F-4EBC-A923-CAAA526FA5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4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8E5-FA10-4BB1-8EF4-314B75A26B1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4D50-F16F-4EBC-A923-CAAA526FA5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403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8E5-FA10-4BB1-8EF4-314B75A26B1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4D50-F16F-4EBC-A923-CAAA526FA5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786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8E5-FA10-4BB1-8EF4-314B75A26B1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4D50-F16F-4EBC-A923-CAAA526FA5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391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8E5-FA10-4BB1-8EF4-314B75A26B1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4D50-F16F-4EBC-A923-CAAA526FA5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329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8E5-FA10-4BB1-8EF4-314B75A26B1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4D50-F16F-4EBC-A923-CAAA526FA5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82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38E5-FA10-4BB1-8EF4-314B75A26B12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C4D50-F16F-4EBC-A923-CAAA526FA5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70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91822"/>
              </p:ext>
            </p:extLst>
          </p:nvPr>
        </p:nvGraphicFramePr>
        <p:xfrm>
          <a:off x="2302946" y="555484"/>
          <a:ext cx="8738356" cy="5389132"/>
        </p:xfrm>
        <a:graphic>
          <a:graphicData uri="http://schemas.openxmlformats.org/drawingml/2006/table">
            <a:tbl>
              <a:tblPr rtl="1" firstRow="1" firstCol="1" bandRow="1">
                <a:tableStyleId>{2D5ABB26-0587-4C30-8999-92F81FD0307C}</a:tableStyleId>
              </a:tblPr>
              <a:tblGrid>
                <a:gridCol w="279380"/>
                <a:gridCol w="279380"/>
                <a:gridCol w="279380"/>
                <a:gridCol w="279380"/>
                <a:gridCol w="279380"/>
                <a:gridCol w="279380"/>
                <a:gridCol w="279380"/>
                <a:gridCol w="279380"/>
                <a:gridCol w="279380"/>
                <a:gridCol w="279380"/>
                <a:gridCol w="279380"/>
                <a:gridCol w="279380"/>
                <a:gridCol w="279380"/>
                <a:gridCol w="279380"/>
                <a:gridCol w="279380"/>
                <a:gridCol w="279380"/>
                <a:gridCol w="279380"/>
                <a:gridCol w="279380"/>
                <a:gridCol w="279380"/>
                <a:gridCol w="279380"/>
                <a:gridCol w="279380"/>
                <a:gridCol w="279380"/>
                <a:gridCol w="238275"/>
                <a:gridCol w="245534"/>
                <a:gridCol w="270933"/>
                <a:gridCol w="262467"/>
                <a:gridCol w="262195"/>
                <a:gridCol w="279380"/>
                <a:gridCol w="299069"/>
                <a:gridCol w="415976"/>
                <a:gridCol w="318167"/>
              </a:tblGrid>
              <a:tr h="240383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30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98797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r>
                        <a:rPr lang="he-IL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  <a:tr h="1706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 dirty="0">
                          <a:effectLst/>
                        </a:rPr>
                        <a:t>30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662" marR="536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31649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805</Words>
  <Application>Microsoft Office PowerPoint</Application>
  <PresentationFormat>מסך רחב</PresentationFormat>
  <Paragraphs>961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Prinz</dc:creator>
  <cp:lastModifiedBy>Prinz</cp:lastModifiedBy>
  <cp:revision>1</cp:revision>
  <dcterms:created xsi:type="dcterms:W3CDTF">2018-11-18T13:47:41Z</dcterms:created>
  <dcterms:modified xsi:type="dcterms:W3CDTF">2018-11-18T13:55:08Z</dcterms:modified>
</cp:coreProperties>
</file>