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7" r:id="rId2"/>
    <p:sldId id="258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45E"/>
    <a:srgbClr val="009EDE"/>
    <a:srgbClr val="465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93E8A-B914-4052-9194-A0C441745312}" v="1904" dt="2024-06-06T18:08:41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5A230-6333-42F7-AFCE-511ECCED8654}" type="doc">
      <dgm:prSet loTypeId="urn:microsoft.com/office/officeart/2005/8/layout/hierarchy3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678C8EB-35D9-408B-8B1B-1F036A40681B}">
      <dgm:prSet/>
      <dgm:spPr/>
      <dgm:t>
        <a:bodyPr/>
        <a:lstStyle/>
        <a:p>
          <a:r>
            <a:rPr lang="en-IN" b="1" dirty="0"/>
            <a:t>CONTENTS-</a:t>
          </a:r>
          <a:endParaRPr lang="en-IN" dirty="0"/>
        </a:p>
      </dgm:t>
    </dgm:pt>
    <dgm:pt modelId="{5FD3D6A9-5F2A-4ABB-9FE5-5A733B864083}" type="parTrans" cxnId="{22A57AC6-04A9-4BD6-88DA-B771B5DFD4E7}">
      <dgm:prSet/>
      <dgm:spPr/>
      <dgm:t>
        <a:bodyPr/>
        <a:lstStyle/>
        <a:p>
          <a:endParaRPr lang="en-IN"/>
        </a:p>
      </dgm:t>
    </dgm:pt>
    <dgm:pt modelId="{4B2D0861-ED6C-4C22-BA5A-AA0B34AEFD10}" type="sibTrans" cxnId="{22A57AC6-04A9-4BD6-88DA-B771B5DFD4E7}">
      <dgm:prSet/>
      <dgm:spPr/>
      <dgm:t>
        <a:bodyPr/>
        <a:lstStyle/>
        <a:p>
          <a:endParaRPr lang="en-IN"/>
        </a:p>
      </dgm:t>
    </dgm:pt>
    <dgm:pt modelId="{F29D07C6-04D8-494D-88D8-0C949A916EBD}" type="pres">
      <dgm:prSet presAssocID="{CA35A230-6333-42F7-AFCE-511ECCED86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E1FA41-08E7-4FE8-9932-652F9966BA94}" type="pres">
      <dgm:prSet presAssocID="{3678C8EB-35D9-408B-8B1B-1F036A40681B}" presName="root" presStyleCnt="0"/>
      <dgm:spPr/>
    </dgm:pt>
    <dgm:pt modelId="{C4B6F252-6351-401C-87DA-D2056D32ED2F}" type="pres">
      <dgm:prSet presAssocID="{3678C8EB-35D9-408B-8B1B-1F036A40681B}" presName="rootComposite" presStyleCnt="0"/>
      <dgm:spPr/>
    </dgm:pt>
    <dgm:pt modelId="{99229B0C-7C6A-4DB5-B67A-D09576580C63}" type="pres">
      <dgm:prSet presAssocID="{3678C8EB-35D9-408B-8B1B-1F036A40681B}" presName="rootText" presStyleLbl="node1" presStyleIdx="0" presStyleCnt="1" custScaleX="281108" custLinFactNeighborX="51497" custLinFactNeighborY="5000"/>
      <dgm:spPr/>
    </dgm:pt>
    <dgm:pt modelId="{C6F8D6E6-06FF-4AFB-BF96-314D2C712D83}" type="pres">
      <dgm:prSet presAssocID="{3678C8EB-35D9-408B-8B1B-1F036A40681B}" presName="rootConnector" presStyleLbl="node1" presStyleIdx="0" presStyleCnt="1"/>
      <dgm:spPr/>
    </dgm:pt>
    <dgm:pt modelId="{83CF1B85-3DD8-4BFE-9B7B-3A8B3958BF01}" type="pres">
      <dgm:prSet presAssocID="{3678C8EB-35D9-408B-8B1B-1F036A40681B}" presName="childShape" presStyleCnt="0"/>
      <dgm:spPr/>
    </dgm:pt>
  </dgm:ptLst>
  <dgm:cxnLst>
    <dgm:cxn modelId="{F3E4C22E-9DC3-48BC-BC40-05617C5EA2A1}" type="presOf" srcId="{3678C8EB-35D9-408B-8B1B-1F036A40681B}" destId="{99229B0C-7C6A-4DB5-B67A-D09576580C63}" srcOrd="0" destOrd="0" presId="urn:microsoft.com/office/officeart/2005/8/layout/hierarchy3"/>
    <dgm:cxn modelId="{139F4637-96EE-4E3B-B6C4-DDFA27F587B5}" type="presOf" srcId="{CA35A230-6333-42F7-AFCE-511ECCED8654}" destId="{F29D07C6-04D8-494D-88D8-0C949A916EBD}" srcOrd="0" destOrd="0" presId="urn:microsoft.com/office/officeart/2005/8/layout/hierarchy3"/>
    <dgm:cxn modelId="{22A57AC6-04A9-4BD6-88DA-B771B5DFD4E7}" srcId="{CA35A230-6333-42F7-AFCE-511ECCED8654}" destId="{3678C8EB-35D9-408B-8B1B-1F036A40681B}" srcOrd="0" destOrd="0" parTransId="{5FD3D6A9-5F2A-4ABB-9FE5-5A733B864083}" sibTransId="{4B2D0861-ED6C-4C22-BA5A-AA0B34AEFD10}"/>
    <dgm:cxn modelId="{D8A9D8EE-1FEA-4031-84E1-389EC3F00EB4}" type="presOf" srcId="{3678C8EB-35D9-408B-8B1B-1F036A40681B}" destId="{C6F8D6E6-06FF-4AFB-BF96-314D2C712D83}" srcOrd="1" destOrd="0" presId="urn:microsoft.com/office/officeart/2005/8/layout/hierarchy3"/>
    <dgm:cxn modelId="{B2321C19-A11E-4989-8526-D1BB56B2F881}" type="presParOf" srcId="{F29D07C6-04D8-494D-88D8-0C949A916EBD}" destId="{6DE1FA41-08E7-4FE8-9932-652F9966BA94}" srcOrd="0" destOrd="0" presId="urn:microsoft.com/office/officeart/2005/8/layout/hierarchy3"/>
    <dgm:cxn modelId="{6A28FDEA-4D51-4350-8779-00DA1B8DE653}" type="presParOf" srcId="{6DE1FA41-08E7-4FE8-9932-652F9966BA94}" destId="{C4B6F252-6351-401C-87DA-D2056D32ED2F}" srcOrd="0" destOrd="0" presId="urn:microsoft.com/office/officeart/2005/8/layout/hierarchy3"/>
    <dgm:cxn modelId="{60A3AA5F-C6CB-4E63-8404-F1F6F823E18B}" type="presParOf" srcId="{C4B6F252-6351-401C-87DA-D2056D32ED2F}" destId="{99229B0C-7C6A-4DB5-B67A-D09576580C63}" srcOrd="0" destOrd="0" presId="urn:microsoft.com/office/officeart/2005/8/layout/hierarchy3"/>
    <dgm:cxn modelId="{1D534850-DC6D-4FE0-936B-41482A4553F2}" type="presParOf" srcId="{C4B6F252-6351-401C-87DA-D2056D32ED2F}" destId="{C6F8D6E6-06FF-4AFB-BF96-314D2C712D83}" srcOrd="1" destOrd="0" presId="urn:microsoft.com/office/officeart/2005/8/layout/hierarchy3"/>
    <dgm:cxn modelId="{09C460C9-5831-4EBE-89D0-1ADF1A89903A}" type="presParOf" srcId="{6DE1FA41-08E7-4FE8-9932-652F9966BA94}" destId="{83CF1B85-3DD8-4BFE-9B7B-3A8B3958BF0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14BA2-5347-40CC-A617-221B11E68A13}" type="doc">
      <dgm:prSet loTypeId="urn:microsoft.com/office/officeart/2005/8/layout/chevron2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5A6EB1B-6D18-4420-9884-23D5BDB8DAA9}">
      <dgm:prSet/>
      <dgm:spPr/>
      <dgm:t>
        <a:bodyPr/>
        <a:lstStyle/>
        <a:p>
          <a:r>
            <a:rPr lang="en-IN" dirty="0"/>
            <a:t>1. </a:t>
          </a:r>
        </a:p>
      </dgm:t>
    </dgm:pt>
    <dgm:pt modelId="{D3B64058-480F-49C0-B74B-11DC46E77E70}" type="parTrans" cxnId="{D2E71A2B-E153-469B-B981-BFA70D9DAB1E}">
      <dgm:prSet/>
      <dgm:spPr/>
      <dgm:t>
        <a:bodyPr/>
        <a:lstStyle/>
        <a:p>
          <a:endParaRPr lang="en-IN"/>
        </a:p>
      </dgm:t>
    </dgm:pt>
    <dgm:pt modelId="{AF638B8F-DA3B-43C8-AFE1-D0C92AA17C00}" type="sibTrans" cxnId="{D2E71A2B-E153-469B-B981-BFA70D9DAB1E}">
      <dgm:prSet/>
      <dgm:spPr/>
      <dgm:t>
        <a:bodyPr/>
        <a:lstStyle/>
        <a:p>
          <a:endParaRPr lang="en-IN"/>
        </a:p>
      </dgm:t>
    </dgm:pt>
    <dgm:pt modelId="{DA3AC66B-9062-4FCB-94CD-5ED4788A286C}">
      <dgm:prSet custT="1"/>
      <dgm:spPr/>
      <dgm:t>
        <a:bodyPr/>
        <a:lstStyle/>
        <a:p>
          <a:r>
            <a:rPr lang="en-IN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preprocessing- dropping irrelevant columns / null missing values handling</a:t>
          </a:r>
        </a:p>
      </dgm:t>
    </dgm:pt>
    <dgm:pt modelId="{49D99715-1214-4563-9D4B-B1652D955BCE}" type="parTrans" cxnId="{C060AA8F-37F8-429F-8829-52D89E293766}">
      <dgm:prSet/>
      <dgm:spPr/>
      <dgm:t>
        <a:bodyPr/>
        <a:lstStyle/>
        <a:p>
          <a:endParaRPr lang="en-IN"/>
        </a:p>
      </dgm:t>
    </dgm:pt>
    <dgm:pt modelId="{67DCF19A-52FD-4E85-AEBC-CE967E1FE822}" type="sibTrans" cxnId="{C060AA8F-37F8-429F-8829-52D89E293766}">
      <dgm:prSet/>
      <dgm:spPr/>
      <dgm:t>
        <a:bodyPr/>
        <a:lstStyle/>
        <a:p>
          <a:endParaRPr lang="en-IN"/>
        </a:p>
      </dgm:t>
    </dgm:pt>
    <dgm:pt modelId="{0EA55698-636F-4E71-994C-1D973BDC25C9}">
      <dgm:prSet custT="1"/>
      <dgm:spPr/>
      <dgm:t>
        <a:bodyPr/>
        <a:lstStyle/>
        <a:p>
          <a:r>
            <a:rPr lang="en-IN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Categorising into data type   </a:t>
          </a:r>
        </a:p>
      </dgm:t>
    </dgm:pt>
    <dgm:pt modelId="{149F6A86-C289-4570-B55C-4FDE5E7A524F}" type="parTrans" cxnId="{4A0A27B7-C356-48AD-9FE7-3AE8BE848355}">
      <dgm:prSet/>
      <dgm:spPr/>
      <dgm:t>
        <a:bodyPr/>
        <a:lstStyle/>
        <a:p>
          <a:endParaRPr lang="en-IN"/>
        </a:p>
      </dgm:t>
    </dgm:pt>
    <dgm:pt modelId="{F8F0C12A-FA77-498A-BEFE-B70136DF9B46}" type="sibTrans" cxnId="{4A0A27B7-C356-48AD-9FE7-3AE8BE848355}">
      <dgm:prSet/>
      <dgm:spPr/>
      <dgm:t>
        <a:bodyPr/>
        <a:lstStyle/>
        <a:p>
          <a:endParaRPr lang="en-IN"/>
        </a:p>
      </dgm:t>
    </dgm:pt>
    <dgm:pt modelId="{DF12D048-FD65-495A-A7DA-1D2FA390CFCD}" type="pres">
      <dgm:prSet presAssocID="{C4314BA2-5347-40CC-A617-221B11E68A13}" presName="linearFlow" presStyleCnt="0">
        <dgm:presLayoutVars>
          <dgm:dir/>
          <dgm:animLvl val="lvl"/>
          <dgm:resizeHandles val="exact"/>
        </dgm:presLayoutVars>
      </dgm:prSet>
      <dgm:spPr/>
    </dgm:pt>
    <dgm:pt modelId="{1FAB4EF0-3132-4B8C-9F23-C3316882E15B}" type="pres">
      <dgm:prSet presAssocID="{25A6EB1B-6D18-4420-9884-23D5BDB8DAA9}" presName="composite" presStyleCnt="0"/>
      <dgm:spPr/>
    </dgm:pt>
    <dgm:pt modelId="{31E92D86-E20E-49DD-8D26-8983176697DD}" type="pres">
      <dgm:prSet presAssocID="{25A6EB1B-6D18-4420-9884-23D5BDB8DAA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CA3E407-86DB-4B28-978F-F57CFD967B96}" type="pres">
      <dgm:prSet presAssocID="{25A6EB1B-6D18-4420-9884-23D5BDB8DAA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2E71A2B-E153-469B-B981-BFA70D9DAB1E}" srcId="{C4314BA2-5347-40CC-A617-221B11E68A13}" destId="{25A6EB1B-6D18-4420-9884-23D5BDB8DAA9}" srcOrd="0" destOrd="0" parTransId="{D3B64058-480F-49C0-B74B-11DC46E77E70}" sibTransId="{AF638B8F-DA3B-43C8-AFE1-D0C92AA17C00}"/>
    <dgm:cxn modelId="{5C693235-C31E-40B1-B329-564D6C6BA366}" type="presOf" srcId="{C4314BA2-5347-40CC-A617-221B11E68A13}" destId="{DF12D048-FD65-495A-A7DA-1D2FA390CFCD}" srcOrd="0" destOrd="0" presId="urn:microsoft.com/office/officeart/2005/8/layout/chevron2"/>
    <dgm:cxn modelId="{29B76D40-30A9-4A14-8748-F8D0564F72E6}" type="presOf" srcId="{DA3AC66B-9062-4FCB-94CD-5ED4788A286C}" destId="{8CA3E407-86DB-4B28-978F-F57CFD967B96}" srcOrd="0" destOrd="0" presId="urn:microsoft.com/office/officeart/2005/8/layout/chevron2"/>
    <dgm:cxn modelId="{52AC746B-1DE7-49D2-86BB-36410EAFDBAB}" type="presOf" srcId="{0EA55698-636F-4E71-994C-1D973BDC25C9}" destId="{8CA3E407-86DB-4B28-978F-F57CFD967B96}" srcOrd="0" destOrd="1" presId="urn:microsoft.com/office/officeart/2005/8/layout/chevron2"/>
    <dgm:cxn modelId="{C060AA8F-37F8-429F-8829-52D89E293766}" srcId="{25A6EB1B-6D18-4420-9884-23D5BDB8DAA9}" destId="{DA3AC66B-9062-4FCB-94CD-5ED4788A286C}" srcOrd="0" destOrd="0" parTransId="{49D99715-1214-4563-9D4B-B1652D955BCE}" sibTransId="{67DCF19A-52FD-4E85-AEBC-CE967E1FE822}"/>
    <dgm:cxn modelId="{4A0A27B7-C356-48AD-9FE7-3AE8BE848355}" srcId="{25A6EB1B-6D18-4420-9884-23D5BDB8DAA9}" destId="{0EA55698-636F-4E71-994C-1D973BDC25C9}" srcOrd="1" destOrd="0" parTransId="{149F6A86-C289-4570-B55C-4FDE5E7A524F}" sibTransId="{F8F0C12A-FA77-498A-BEFE-B70136DF9B46}"/>
    <dgm:cxn modelId="{D613D0CB-7A9D-4420-B96A-0122B18B4E1C}" type="presOf" srcId="{25A6EB1B-6D18-4420-9884-23D5BDB8DAA9}" destId="{31E92D86-E20E-49DD-8D26-8983176697DD}" srcOrd="0" destOrd="0" presId="urn:microsoft.com/office/officeart/2005/8/layout/chevron2"/>
    <dgm:cxn modelId="{03D9951D-5B4B-46F6-AB6F-0262312BFD6D}" type="presParOf" srcId="{DF12D048-FD65-495A-A7DA-1D2FA390CFCD}" destId="{1FAB4EF0-3132-4B8C-9F23-C3316882E15B}" srcOrd="0" destOrd="0" presId="urn:microsoft.com/office/officeart/2005/8/layout/chevron2"/>
    <dgm:cxn modelId="{69F7AAAE-E354-4953-BBFB-DECB172B88C7}" type="presParOf" srcId="{1FAB4EF0-3132-4B8C-9F23-C3316882E15B}" destId="{31E92D86-E20E-49DD-8D26-8983176697DD}" srcOrd="0" destOrd="0" presId="urn:microsoft.com/office/officeart/2005/8/layout/chevron2"/>
    <dgm:cxn modelId="{F89E6438-354B-4275-9C99-444445F48E12}" type="presParOf" srcId="{1FAB4EF0-3132-4B8C-9F23-C3316882E15B}" destId="{8CA3E407-86DB-4B28-978F-F57CFD967B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C0E395-F30F-4ED6-8F2A-BB42666594E1}" type="doc">
      <dgm:prSet loTypeId="urn:microsoft.com/office/officeart/2005/8/layout/chevron2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5BF02DF-DD02-46F1-8014-E480C81B0BA6}">
      <dgm:prSet phldrT="[Text]"/>
      <dgm:spPr/>
      <dgm:t>
        <a:bodyPr/>
        <a:lstStyle/>
        <a:p>
          <a:r>
            <a:rPr lang="en-IN" dirty="0"/>
            <a:t>3.</a:t>
          </a:r>
        </a:p>
      </dgm:t>
    </dgm:pt>
    <dgm:pt modelId="{73AAE0A9-27DE-437E-A18D-ACDF3B3D28B8}" type="parTrans" cxnId="{15CF5124-3B97-484E-8738-8F239D3B79BA}">
      <dgm:prSet/>
      <dgm:spPr/>
      <dgm:t>
        <a:bodyPr/>
        <a:lstStyle/>
        <a:p>
          <a:endParaRPr lang="en-IN"/>
        </a:p>
      </dgm:t>
    </dgm:pt>
    <dgm:pt modelId="{E0741D07-0DC9-4C05-B2C5-BCE3CC9F68F9}" type="sibTrans" cxnId="{15CF5124-3B97-484E-8738-8F239D3B79BA}">
      <dgm:prSet/>
      <dgm:spPr/>
      <dgm:t>
        <a:bodyPr/>
        <a:lstStyle/>
        <a:p>
          <a:endParaRPr lang="en-IN"/>
        </a:p>
      </dgm:t>
    </dgm:pt>
    <dgm:pt modelId="{561150BC-80FD-401C-A77E-581BEBE1498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Feature Transformation – </a:t>
          </a:r>
          <a:r>
            <a: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BINNING 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 nominal columns  </a:t>
          </a:r>
        </a:p>
      </dgm:t>
    </dgm:pt>
    <dgm:pt modelId="{A709AFD7-E50C-4539-A841-400C2118E8F5}" type="parTrans" cxnId="{5440D702-994E-47D1-9038-1DA6DEF526F8}">
      <dgm:prSet/>
      <dgm:spPr/>
      <dgm:t>
        <a:bodyPr/>
        <a:lstStyle/>
        <a:p>
          <a:endParaRPr lang="en-IN"/>
        </a:p>
      </dgm:t>
    </dgm:pt>
    <dgm:pt modelId="{294AC5C5-C25C-4807-A6FA-0F0A67DFDDEA}" type="sibTrans" cxnId="{5440D702-994E-47D1-9038-1DA6DEF526F8}">
      <dgm:prSet/>
      <dgm:spPr/>
      <dgm:t>
        <a:bodyPr/>
        <a:lstStyle/>
        <a:p>
          <a:endParaRPr lang="en-IN"/>
        </a:p>
      </dgm:t>
    </dgm:pt>
    <dgm:pt modelId="{38C04371-F5E0-488E-AFE5-8DFAF1C03B0A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– hypothesis test/ EDA</a:t>
          </a:r>
        </a:p>
      </dgm:t>
    </dgm:pt>
    <dgm:pt modelId="{03E74502-2259-4545-90EF-10CBBEA29709}" type="parTrans" cxnId="{EC3F5CF4-3F59-4BF7-82EC-78156B2CEDC8}">
      <dgm:prSet/>
      <dgm:spPr/>
      <dgm:t>
        <a:bodyPr/>
        <a:lstStyle/>
        <a:p>
          <a:endParaRPr lang="en-IN"/>
        </a:p>
      </dgm:t>
    </dgm:pt>
    <dgm:pt modelId="{15A97126-3C8A-42E5-9E45-EA9215DCDB9D}" type="sibTrans" cxnId="{EC3F5CF4-3F59-4BF7-82EC-78156B2CEDC8}">
      <dgm:prSet/>
      <dgm:spPr/>
      <dgm:t>
        <a:bodyPr/>
        <a:lstStyle/>
        <a:p>
          <a:endParaRPr lang="en-IN"/>
        </a:p>
      </dgm:t>
    </dgm:pt>
    <dgm:pt modelId="{AB380E28-5703-4491-8020-52B576118F7F}">
      <dgm:prSet phldrT="[Text]"/>
      <dgm:spPr/>
      <dgm:t>
        <a:bodyPr/>
        <a:lstStyle/>
        <a:p>
          <a:r>
            <a:rPr lang="en-IN" dirty="0"/>
            <a:t>4.</a:t>
          </a:r>
        </a:p>
      </dgm:t>
    </dgm:pt>
    <dgm:pt modelId="{ED305062-5433-428C-A211-C603F3DA6B87}" type="parTrans" cxnId="{64CF2A01-3DBF-4B31-AA3F-C586695CDA7E}">
      <dgm:prSet/>
      <dgm:spPr/>
      <dgm:t>
        <a:bodyPr/>
        <a:lstStyle/>
        <a:p>
          <a:endParaRPr lang="en-IN"/>
        </a:p>
      </dgm:t>
    </dgm:pt>
    <dgm:pt modelId="{34C78E3D-62B5-4A10-B323-E7D2A468BF1E}" type="sibTrans" cxnId="{64CF2A01-3DBF-4B31-AA3F-C586695CDA7E}">
      <dgm:prSet/>
      <dgm:spPr/>
      <dgm:t>
        <a:bodyPr/>
        <a:lstStyle/>
        <a:p>
          <a:endParaRPr lang="en-IN"/>
        </a:p>
      </dgm:t>
    </dgm:pt>
    <dgm:pt modelId="{A306BFD6-F2BD-4785-B9BF-8DC8E0B36113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 / Feature creation– memory, CPU, GPU, screen resolution </a:t>
          </a:r>
        </a:p>
      </dgm:t>
    </dgm:pt>
    <dgm:pt modelId="{BFD5E7ED-EA7D-4EBD-82EC-0644BF15F346}" type="parTrans" cxnId="{F5FCA9D7-394F-4F77-8DCD-02D63DC47FB0}">
      <dgm:prSet/>
      <dgm:spPr/>
      <dgm:t>
        <a:bodyPr/>
        <a:lstStyle/>
        <a:p>
          <a:endParaRPr lang="en-IN"/>
        </a:p>
      </dgm:t>
    </dgm:pt>
    <dgm:pt modelId="{DC1EDB38-B85C-44AA-B05D-503713F79DEA}" type="sibTrans" cxnId="{F5FCA9D7-394F-4F77-8DCD-02D63DC47FB0}">
      <dgm:prSet/>
      <dgm:spPr/>
      <dgm:t>
        <a:bodyPr/>
        <a:lstStyle/>
        <a:p>
          <a:endParaRPr lang="en-IN"/>
        </a:p>
      </dgm:t>
    </dgm:pt>
    <dgm:pt modelId="{577F1EFF-8EAA-4716-A086-F4E36298300C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EDA</a:t>
          </a:r>
        </a:p>
      </dgm:t>
    </dgm:pt>
    <dgm:pt modelId="{D50C49A4-EC49-4AC0-9A2A-DC166313EB28}" type="parTrans" cxnId="{0CCCE2F2-51C3-4A02-A4A6-AF9AC78F777F}">
      <dgm:prSet/>
      <dgm:spPr/>
      <dgm:t>
        <a:bodyPr/>
        <a:lstStyle/>
        <a:p>
          <a:endParaRPr lang="en-IN"/>
        </a:p>
      </dgm:t>
    </dgm:pt>
    <dgm:pt modelId="{8B7AB02F-B894-4257-9780-FB3AEF2D5920}" type="sibTrans" cxnId="{0CCCE2F2-51C3-4A02-A4A6-AF9AC78F777F}">
      <dgm:prSet/>
      <dgm:spPr/>
      <dgm:t>
        <a:bodyPr/>
        <a:lstStyle/>
        <a:p>
          <a:endParaRPr lang="en-IN"/>
        </a:p>
      </dgm:t>
    </dgm:pt>
    <dgm:pt modelId="{53BBDA50-7B99-403D-8697-10145D0B8F60}" type="pres">
      <dgm:prSet presAssocID="{14C0E395-F30F-4ED6-8F2A-BB42666594E1}" presName="linearFlow" presStyleCnt="0">
        <dgm:presLayoutVars>
          <dgm:dir/>
          <dgm:animLvl val="lvl"/>
          <dgm:resizeHandles val="exact"/>
        </dgm:presLayoutVars>
      </dgm:prSet>
      <dgm:spPr/>
    </dgm:pt>
    <dgm:pt modelId="{45770D74-B0C9-4B4F-8DB7-A2DCD7B3440D}" type="pres">
      <dgm:prSet presAssocID="{F5BF02DF-DD02-46F1-8014-E480C81B0BA6}" presName="composite" presStyleCnt="0"/>
      <dgm:spPr/>
    </dgm:pt>
    <dgm:pt modelId="{7D451824-8A99-4829-8709-388549031661}" type="pres">
      <dgm:prSet presAssocID="{F5BF02DF-DD02-46F1-8014-E480C81B0BA6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7A50390-E1E9-402D-83BB-B2DC0108FC52}" type="pres">
      <dgm:prSet presAssocID="{F5BF02DF-DD02-46F1-8014-E480C81B0BA6}" presName="descendantText" presStyleLbl="alignAcc1" presStyleIdx="0" presStyleCnt="2" custLinFactNeighborX="0" custLinFactNeighborY="-171">
        <dgm:presLayoutVars>
          <dgm:bulletEnabled val="1"/>
        </dgm:presLayoutVars>
      </dgm:prSet>
      <dgm:spPr/>
    </dgm:pt>
    <dgm:pt modelId="{354EDD22-296E-40F9-B039-F16DCADD93C1}" type="pres">
      <dgm:prSet presAssocID="{E0741D07-0DC9-4C05-B2C5-BCE3CC9F68F9}" presName="sp" presStyleCnt="0"/>
      <dgm:spPr/>
    </dgm:pt>
    <dgm:pt modelId="{D53A725A-168D-4079-B725-8BE8FE8B9DF4}" type="pres">
      <dgm:prSet presAssocID="{AB380E28-5703-4491-8020-52B576118F7F}" presName="composite" presStyleCnt="0"/>
      <dgm:spPr/>
    </dgm:pt>
    <dgm:pt modelId="{AD89CFAA-F273-4BC6-875F-BAF95F367002}" type="pres">
      <dgm:prSet presAssocID="{AB380E28-5703-4491-8020-52B576118F7F}" presName="parentText" presStyleLbl="alignNode1" presStyleIdx="1" presStyleCnt="2" custLinFactNeighborY="7563">
        <dgm:presLayoutVars>
          <dgm:chMax val="1"/>
          <dgm:bulletEnabled val="1"/>
        </dgm:presLayoutVars>
      </dgm:prSet>
      <dgm:spPr/>
    </dgm:pt>
    <dgm:pt modelId="{E7CB4B73-6FED-4A4A-B133-1EB0F1A16137}" type="pres">
      <dgm:prSet presAssocID="{AB380E28-5703-4491-8020-52B576118F7F}" presName="descendantText" presStyleLbl="alignAcc1" presStyleIdx="1" presStyleCnt="2" custLinFactNeighborX="0" custLinFactNeighborY="5189">
        <dgm:presLayoutVars>
          <dgm:bulletEnabled val="1"/>
        </dgm:presLayoutVars>
      </dgm:prSet>
      <dgm:spPr/>
    </dgm:pt>
  </dgm:ptLst>
  <dgm:cxnLst>
    <dgm:cxn modelId="{64CF2A01-3DBF-4B31-AA3F-C586695CDA7E}" srcId="{14C0E395-F30F-4ED6-8F2A-BB42666594E1}" destId="{AB380E28-5703-4491-8020-52B576118F7F}" srcOrd="1" destOrd="0" parTransId="{ED305062-5433-428C-A211-C603F3DA6B87}" sibTransId="{34C78E3D-62B5-4A10-B323-E7D2A468BF1E}"/>
    <dgm:cxn modelId="{5440D702-994E-47D1-9038-1DA6DEF526F8}" srcId="{F5BF02DF-DD02-46F1-8014-E480C81B0BA6}" destId="{561150BC-80FD-401C-A77E-581BEBE14989}" srcOrd="0" destOrd="0" parTransId="{A709AFD7-E50C-4539-A841-400C2118E8F5}" sibTransId="{294AC5C5-C25C-4807-A6FA-0F0A67DFDDEA}"/>
    <dgm:cxn modelId="{15CF5124-3B97-484E-8738-8F239D3B79BA}" srcId="{14C0E395-F30F-4ED6-8F2A-BB42666594E1}" destId="{F5BF02DF-DD02-46F1-8014-E480C81B0BA6}" srcOrd="0" destOrd="0" parTransId="{73AAE0A9-27DE-437E-A18D-ACDF3B3D28B8}" sibTransId="{E0741D07-0DC9-4C05-B2C5-BCE3CC9F68F9}"/>
    <dgm:cxn modelId="{8D7B9332-7505-4C85-BBE3-C1CF8AC26470}" type="presOf" srcId="{561150BC-80FD-401C-A77E-581BEBE14989}" destId="{B7A50390-E1E9-402D-83BB-B2DC0108FC52}" srcOrd="0" destOrd="0" presId="urn:microsoft.com/office/officeart/2005/8/layout/chevron2"/>
    <dgm:cxn modelId="{4260D360-73BC-4ABA-A4AA-CDA4B3E926B6}" type="presOf" srcId="{A306BFD6-F2BD-4785-B9BF-8DC8E0B36113}" destId="{E7CB4B73-6FED-4A4A-B133-1EB0F1A16137}" srcOrd="0" destOrd="0" presId="urn:microsoft.com/office/officeart/2005/8/layout/chevron2"/>
    <dgm:cxn modelId="{925DEF68-B2B3-454F-BAE0-CA6DD823BFE6}" type="presOf" srcId="{14C0E395-F30F-4ED6-8F2A-BB42666594E1}" destId="{53BBDA50-7B99-403D-8697-10145D0B8F60}" srcOrd="0" destOrd="0" presId="urn:microsoft.com/office/officeart/2005/8/layout/chevron2"/>
    <dgm:cxn modelId="{BD52EC53-848D-4457-B0E9-85925677ED97}" type="presOf" srcId="{F5BF02DF-DD02-46F1-8014-E480C81B0BA6}" destId="{7D451824-8A99-4829-8709-388549031661}" srcOrd="0" destOrd="0" presId="urn:microsoft.com/office/officeart/2005/8/layout/chevron2"/>
    <dgm:cxn modelId="{DB513893-051C-45B1-94F5-E4CF3F30F895}" type="presOf" srcId="{38C04371-F5E0-488E-AFE5-8DFAF1C03B0A}" destId="{B7A50390-E1E9-402D-83BB-B2DC0108FC52}" srcOrd="0" destOrd="1" presId="urn:microsoft.com/office/officeart/2005/8/layout/chevron2"/>
    <dgm:cxn modelId="{AABD0BBA-3F1A-4D0F-85C1-48FCAD16E4BA}" type="presOf" srcId="{AB380E28-5703-4491-8020-52B576118F7F}" destId="{AD89CFAA-F273-4BC6-875F-BAF95F367002}" srcOrd="0" destOrd="0" presId="urn:microsoft.com/office/officeart/2005/8/layout/chevron2"/>
    <dgm:cxn modelId="{CB3B8BD3-9D31-4890-A84F-A613F94EB73C}" type="presOf" srcId="{577F1EFF-8EAA-4716-A086-F4E36298300C}" destId="{E7CB4B73-6FED-4A4A-B133-1EB0F1A16137}" srcOrd="0" destOrd="1" presId="urn:microsoft.com/office/officeart/2005/8/layout/chevron2"/>
    <dgm:cxn modelId="{F5FCA9D7-394F-4F77-8DCD-02D63DC47FB0}" srcId="{AB380E28-5703-4491-8020-52B576118F7F}" destId="{A306BFD6-F2BD-4785-B9BF-8DC8E0B36113}" srcOrd="0" destOrd="0" parTransId="{BFD5E7ED-EA7D-4EBD-82EC-0644BF15F346}" sibTransId="{DC1EDB38-B85C-44AA-B05D-503713F79DEA}"/>
    <dgm:cxn modelId="{0CCCE2F2-51C3-4A02-A4A6-AF9AC78F777F}" srcId="{AB380E28-5703-4491-8020-52B576118F7F}" destId="{577F1EFF-8EAA-4716-A086-F4E36298300C}" srcOrd="1" destOrd="0" parTransId="{D50C49A4-EC49-4AC0-9A2A-DC166313EB28}" sibTransId="{8B7AB02F-B894-4257-9780-FB3AEF2D5920}"/>
    <dgm:cxn modelId="{EC3F5CF4-3F59-4BF7-82EC-78156B2CEDC8}" srcId="{F5BF02DF-DD02-46F1-8014-E480C81B0BA6}" destId="{38C04371-F5E0-488E-AFE5-8DFAF1C03B0A}" srcOrd="1" destOrd="0" parTransId="{03E74502-2259-4545-90EF-10CBBEA29709}" sibTransId="{15A97126-3C8A-42E5-9E45-EA9215DCDB9D}"/>
    <dgm:cxn modelId="{C0CF647B-7BA7-40F9-9932-87716C1D08EA}" type="presParOf" srcId="{53BBDA50-7B99-403D-8697-10145D0B8F60}" destId="{45770D74-B0C9-4B4F-8DB7-A2DCD7B3440D}" srcOrd="0" destOrd="0" presId="urn:microsoft.com/office/officeart/2005/8/layout/chevron2"/>
    <dgm:cxn modelId="{28B8BDC9-F1CC-4A92-8989-3E2D7930ADCD}" type="presParOf" srcId="{45770D74-B0C9-4B4F-8DB7-A2DCD7B3440D}" destId="{7D451824-8A99-4829-8709-388549031661}" srcOrd="0" destOrd="0" presId="urn:microsoft.com/office/officeart/2005/8/layout/chevron2"/>
    <dgm:cxn modelId="{2D88FBC5-6E7D-4802-BB2A-9CA5EF414AF2}" type="presParOf" srcId="{45770D74-B0C9-4B4F-8DB7-A2DCD7B3440D}" destId="{B7A50390-E1E9-402D-83BB-B2DC0108FC52}" srcOrd="1" destOrd="0" presId="urn:microsoft.com/office/officeart/2005/8/layout/chevron2"/>
    <dgm:cxn modelId="{0AA2B06C-2AB7-4C6F-AFC5-4ABA5BB7499F}" type="presParOf" srcId="{53BBDA50-7B99-403D-8697-10145D0B8F60}" destId="{354EDD22-296E-40F9-B039-F16DCADD93C1}" srcOrd="1" destOrd="0" presId="urn:microsoft.com/office/officeart/2005/8/layout/chevron2"/>
    <dgm:cxn modelId="{A53BA361-A4EE-43CE-A5FA-83D827941075}" type="presParOf" srcId="{53BBDA50-7B99-403D-8697-10145D0B8F60}" destId="{D53A725A-168D-4079-B725-8BE8FE8B9DF4}" srcOrd="2" destOrd="0" presId="urn:microsoft.com/office/officeart/2005/8/layout/chevron2"/>
    <dgm:cxn modelId="{0E2064B1-D9E9-4621-B6B9-2249057C7B74}" type="presParOf" srcId="{D53A725A-168D-4079-B725-8BE8FE8B9DF4}" destId="{AD89CFAA-F273-4BC6-875F-BAF95F367002}" srcOrd="0" destOrd="0" presId="urn:microsoft.com/office/officeart/2005/8/layout/chevron2"/>
    <dgm:cxn modelId="{7E7B8AAE-8151-4519-9695-F027F3B8B5B1}" type="presParOf" srcId="{D53A725A-168D-4079-B725-8BE8FE8B9DF4}" destId="{E7CB4B73-6FED-4A4A-B133-1EB0F1A161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2FD90A-CCE4-4021-AFDB-7DDD40036435}" type="doc">
      <dgm:prSet loTypeId="urn:microsoft.com/office/officeart/2005/8/layout/chevron2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CA20C24-6E38-46C3-9833-8B75D144A2A2}">
      <dgm:prSet phldrT="[Text]"/>
      <dgm:spPr/>
      <dgm:t>
        <a:bodyPr/>
        <a:lstStyle/>
        <a:p>
          <a:r>
            <a:rPr lang="en-IN" dirty="0"/>
            <a:t>5.</a:t>
          </a:r>
        </a:p>
      </dgm:t>
    </dgm:pt>
    <dgm:pt modelId="{5000E595-F9D4-443C-9B7D-8ABDB87F0056}" type="parTrans" cxnId="{E728F406-D721-4A07-B498-2385E323669B}">
      <dgm:prSet/>
      <dgm:spPr/>
      <dgm:t>
        <a:bodyPr/>
        <a:lstStyle/>
        <a:p>
          <a:endParaRPr lang="en-IN"/>
        </a:p>
      </dgm:t>
    </dgm:pt>
    <dgm:pt modelId="{2A837D4C-BA3E-4787-AB90-62D770981206}" type="sibTrans" cxnId="{E728F406-D721-4A07-B498-2385E323669B}">
      <dgm:prSet/>
      <dgm:spPr/>
      <dgm:t>
        <a:bodyPr/>
        <a:lstStyle/>
        <a:p>
          <a:endParaRPr lang="en-IN"/>
        </a:p>
      </dgm:t>
    </dgm:pt>
    <dgm:pt modelId="{78CCB6E3-95C5-4258-8893-E454D8142045}">
      <dgm:prSet phldrT="[Text]" custT="1"/>
      <dgm:spPr/>
      <dgm:t>
        <a:bodyPr/>
        <a:lstStyle/>
        <a:p>
          <a:r>
            <a:rPr lang="en-IN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Colum transformers /Pipeline </a:t>
          </a:r>
        </a:p>
      </dgm:t>
    </dgm:pt>
    <dgm:pt modelId="{39768086-DE60-433B-A14E-803AB4D00A73}" type="parTrans" cxnId="{FDE7560C-8FB3-4321-9D51-730003BCBE8B}">
      <dgm:prSet/>
      <dgm:spPr/>
      <dgm:t>
        <a:bodyPr/>
        <a:lstStyle/>
        <a:p>
          <a:endParaRPr lang="en-IN"/>
        </a:p>
      </dgm:t>
    </dgm:pt>
    <dgm:pt modelId="{D1B379EC-B9A1-411E-9BFA-0E6BBACC01E3}" type="sibTrans" cxnId="{FDE7560C-8FB3-4321-9D51-730003BCBE8B}">
      <dgm:prSet/>
      <dgm:spPr/>
      <dgm:t>
        <a:bodyPr/>
        <a:lstStyle/>
        <a:p>
          <a:endParaRPr lang="en-IN"/>
        </a:p>
      </dgm:t>
    </dgm:pt>
    <dgm:pt modelId="{25C66A5B-33BE-4AAA-A7C4-3E6D44F18A20}">
      <dgm:prSet phldrT="[Text]"/>
      <dgm:spPr/>
      <dgm:t>
        <a:bodyPr/>
        <a:lstStyle/>
        <a:p>
          <a:r>
            <a:rPr lang="en-IN" dirty="0"/>
            <a:t>6.</a:t>
          </a:r>
        </a:p>
      </dgm:t>
    </dgm:pt>
    <dgm:pt modelId="{756682F7-D727-4712-9C09-93EED604CF46}" type="parTrans" cxnId="{9B9D8F37-EAF8-4F18-8F8D-D510266923A0}">
      <dgm:prSet/>
      <dgm:spPr/>
      <dgm:t>
        <a:bodyPr/>
        <a:lstStyle/>
        <a:p>
          <a:endParaRPr lang="en-IN"/>
        </a:p>
      </dgm:t>
    </dgm:pt>
    <dgm:pt modelId="{9BA78D0C-1954-45FD-A72A-373ED730AC17}" type="sibTrans" cxnId="{9B9D8F37-EAF8-4F18-8F8D-D510266923A0}">
      <dgm:prSet/>
      <dgm:spPr/>
      <dgm:t>
        <a:bodyPr/>
        <a:lstStyle/>
        <a:p>
          <a:endParaRPr lang="en-IN"/>
        </a:p>
      </dgm:t>
    </dgm:pt>
    <dgm:pt modelId="{69EBBF8E-3982-44D4-8E5A-35CABA7A9E1D}">
      <dgm:prSet phldrT="[Text]" custT="1"/>
      <dgm:spPr/>
      <dgm:t>
        <a:bodyPr/>
        <a:lstStyle/>
        <a:p>
          <a:r>
            <a:rPr lang="en-IN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algorithms - </a:t>
          </a:r>
        </a:p>
      </dgm:t>
    </dgm:pt>
    <dgm:pt modelId="{7FF2DC8F-B09F-44C5-84AA-8FA4A5FDD471}" type="parTrans" cxnId="{B88A03EA-D64C-4DC6-95A1-2210F5B3B3C7}">
      <dgm:prSet/>
      <dgm:spPr/>
      <dgm:t>
        <a:bodyPr/>
        <a:lstStyle/>
        <a:p>
          <a:endParaRPr lang="en-IN"/>
        </a:p>
      </dgm:t>
    </dgm:pt>
    <dgm:pt modelId="{1BAF143C-A54C-4F10-AC3A-DDAC4C22C503}" type="sibTrans" cxnId="{B88A03EA-D64C-4DC6-95A1-2210F5B3B3C7}">
      <dgm:prSet/>
      <dgm:spPr/>
      <dgm:t>
        <a:bodyPr/>
        <a:lstStyle/>
        <a:p>
          <a:endParaRPr lang="en-IN"/>
        </a:p>
      </dgm:t>
    </dgm:pt>
    <dgm:pt modelId="{D8C6F04B-C3E7-44C0-8A7C-A6D43759BA81}">
      <dgm:prSet phldrT="[Text]"/>
      <dgm:spPr/>
      <dgm:t>
        <a:bodyPr/>
        <a:lstStyle/>
        <a:p>
          <a:r>
            <a:rPr lang="en-IN" dirty="0"/>
            <a:t>7.</a:t>
          </a:r>
        </a:p>
      </dgm:t>
    </dgm:pt>
    <dgm:pt modelId="{DADE096F-0E1D-4705-857B-0043E8FEE165}" type="parTrans" cxnId="{9BE50A6B-7A31-494A-99BF-3295CA8B3CC8}">
      <dgm:prSet/>
      <dgm:spPr/>
      <dgm:t>
        <a:bodyPr/>
        <a:lstStyle/>
        <a:p>
          <a:endParaRPr lang="en-IN"/>
        </a:p>
      </dgm:t>
    </dgm:pt>
    <dgm:pt modelId="{6E363677-0AB5-453A-A775-2D0D8FBE99CF}" type="sibTrans" cxnId="{9BE50A6B-7A31-494A-99BF-3295CA8B3CC8}">
      <dgm:prSet/>
      <dgm:spPr/>
      <dgm:t>
        <a:bodyPr/>
        <a:lstStyle/>
        <a:p>
          <a:endParaRPr lang="en-IN"/>
        </a:p>
      </dgm:t>
    </dgm:pt>
    <dgm:pt modelId="{8B0E7192-9AB5-4DF5-8B5B-68D2CBBE4576}">
      <dgm:prSet phldrT="[Text]" custT="1"/>
      <dgm:spPr/>
      <dgm:t>
        <a:bodyPr/>
        <a:lstStyle/>
        <a:p>
          <a:r>
            <a:rPr lang="en-IN" sz="19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Launching via </a:t>
          </a:r>
          <a:r>
            <a:rPr lang="en-IN" sz="19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gradio</a:t>
          </a:r>
          <a:r>
            <a:rPr lang="en-IN" sz="19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application </a:t>
          </a:r>
        </a:p>
      </dgm:t>
    </dgm:pt>
    <dgm:pt modelId="{B9F04565-7F91-4B36-B290-5AD87C2F6410}" type="parTrans" cxnId="{3831445D-CF3D-42B9-8D86-D89DB769B59A}">
      <dgm:prSet/>
      <dgm:spPr/>
      <dgm:t>
        <a:bodyPr/>
        <a:lstStyle/>
        <a:p>
          <a:endParaRPr lang="en-IN"/>
        </a:p>
      </dgm:t>
    </dgm:pt>
    <dgm:pt modelId="{C2DA609B-1D7F-4D16-9EFF-1426E7B8CDC3}" type="sibTrans" cxnId="{3831445D-CF3D-42B9-8D86-D89DB769B59A}">
      <dgm:prSet/>
      <dgm:spPr/>
      <dgm:t>
        <a:bodyPr/>
        <a:lstStyle/>
        <a:p>
          <a:endParaRPr lang="en-IN"/>
        </a:p>
      </dgm:t>
    </dgm:pt>
    <dgm:pt modelId="{82F91A24-EB39-4B64-89D5-3450D53903F1}">
      <dgm:prSet phldrT="[Text]" custT="1"/>
      <dgm:spPr/>
      <dgm:t>
        <a:bodyPr/>
        <a:lstStyle/>
        <a:p>
          <a:r>
            <a:rPr lang="en-IN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Logarithmic conversion </a:t>
          </a:r>
        </a:p>
      </dgm:t>
    </dgm:pt>
    <dgm:pt modelId="{10AF65EA-8D4E-4A23-BE7E-A657E6820D25}" type="parTrans" cxnId="{3CEB91CB-5026-49E5-852D-9DB8F8843963}">
      <dgm:prSet/>
      <dgm:spPr/>
    </dgm:pt>
    <dgm:pt modelId="{6C0455BE-DE4C-493A-9CA0-58C57ABEB6AD}" type="sibTrans" cxnId="{3CEB91CB-5026-49E5-852D-9DB8F8843963}">
      <dgm:prSet/>
      <dgm:spPr/>
    </dgm:pt>
    <dgm:pt modelId="{5FB8A5AC-D326-475A-934B-C61C3A1C0C4E}">
      <dgm:prSet phldrT="[Text]" custT="1"/>
      <dgm:spPr/>
      <dgm:t>
        <a:bodyPr/>
        <a:lstStyle/>
        <a:p>
          <a:r>
            <a:rPr lang="en-IN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Hyperparameter tuning</a:t>
          </a:r>
        </a:p>
      </dgm:t>
    </dgm:pt>
    <dgm:pt modelId="{FF464AD1-FC88-49E1-9D61-BBB2BD74F7D2}" type="parTrans" cxnId="{8A99ECE5-6D98-423B-8AA4-0515029F8F6B}">
      <dgm:prSet/>
      <dgm:spPr/>
    </dgm:pt>
    <dgm:pt modelId="{95F82BAF-9A50-4B98-B31A-5EE26DDBEF6F}" type="sibTrans" cxnId="{8A99ECE5-6D98-423B-8AA4-0515029F8F6B}">
      <dgm:prSet/>
      <dgm:spPr/>
    </dgm:pt>
    <dgm:pt modelId="{5F865FEA-8796-40DC-9DC3-5C30F1EE7B98}" type="pres">
      <dgm:prSet presAssocID="{6C2FD90A-CCE4-4021-AFDB-7DDD40036435}" presName="linearFlow" presStyleCnt="0">
        <dgm:presLayoutVars>
          <dgm:dir/>
          <dgm:animLvl val="lvl"/>
          <dgm:resizeHandles val="exact"/>
        </dgm:presLayoutVars>
      </dgm:prSet>
      <dgm:spPr/>
    </dgm:pt>
    <dgm:pt modelId="{0A24598C-AD44-4DEE-AEDF-8204349BF1E5}" type="pres">
      <dgm:prSet presAssocID="{2CA20C24-6E38-46C3-9833-8B75D144A2A2}" presName="composite" presStyleCnt="0"/>
      <dgm:spPr/>
    </dgm:pt>
    <dgm:pt modelId="{CEB6B604-0357-4574-9D4B-C7EF6932D262}" type="pres">
      <dgm:prSet presAssocID="{2CA20C24-6E38-46C3-9833-8B75D144A2A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311F007-AEEF-44C1-B0B6-35940D4EB539}" type="pres">
      <dgm:prSet presAssocID="{2CA20C24-6E38-46C3-9833-8B75D144A2A2}" presName="descendantText" presStyleLbl="alignAcc1" presStyleIdx="0" presStyleCnt="3">
        <dgm:presLayoutVars>
          <dgm:bulletEnabled val="1"/>
        </dgm:presLayoutVars>
      </dgm:prSet>
      <dgm:spPr/>
    </dgm:pt>
    <dgm:pt modelId="{40F0EC90-9BD5-4FE7-BC83-8BFC164D3A5A}" type="pres">
      <dgm:prSet presAssocID="{2A837D4C-BA3E-4787-AB90-62D770981206}" presName="sp" presStyleCnt="0"/>
      <dgm:spPr/>
    </dgm:pt>
    <dgm:pt modelId="{5447A248-9BA2-4D94-B2D9-807FB3315730}" type="pres">
      <dgm:prSet presAssocID="{25C66A5B-33BE-4AAA-A7C4-3E6D44F18A20}" presName="composite" presStyleCnt="0"/>
      <dgm:spPr/>
    </dgm:pt>
    <dgm:pt modelId="{DAD63E61-204A-4E42-8B59-D2995634DBF3}" type="pres">
      <dgm:prSet presAssocID="{25C66A5B-33BE-4AAA-A7C4-3E6D44F18A2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8C40A9B-D894-478A-A131-5B43CD50E3AA}" type="pres">
      <dgm:prSet presAssocID="{25C66A5B-33BE-4AAA-A7C4-3E6D44F18A20}" presName="descendantText" presStyleLbl="alignAcc1" presStyleIdx="1" presStyleCnt="3" custLinFactNeighborY="-1136">
        <dgm:presLayoutVars>
          <dgm:bulletEnabled val="1"/>
        </dgm:presLayoutVars>
      </dgm:prSet>
      <dgm:spPr/>
    </dgm:pt>
    <dgm:pt modelId="{2B4B49C7-F939-471E-B432-CD0405482D05}" type="pres">
      <dgm:prSet presAssocID="{9BA78D0C-1954-45FD-A72A-373ED730AC17}" presName="sp" presStyleCnt="0"/>
      <dgm:spPr/>
    </dgm:pt>
    <dgm:pt modelId="{341FFD98-1DB4-493E-A13B-F89711DC159A}" type="pres">
      <dgm:prSet presAssocID="{D8C6F04B-C3E7-44C0-8A7C-A6D43759BA81}" presName="composite" presStyleCnt="0"/>
      <dgm:spPr/>
    </dgm:pt>
    <dgm:pt modelId="{58E07AFA-0B0F-4245-80C5-D9116B386506}" type="pres">
      <dgm:prSet presAssocID="{D8C6F04B-C3E7-44C0-8A7C-A6D43759BA8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283D850-0AA1-41E6-A870-CF865D6775D2}" type="pres">
      <dgm:prSet presAssocID="{D8C6F04B-C3E7-44C0-8A7C-A6D43759BA8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728F406-D721-4A07-B498-2385E323669B}" srcId="{6C2FD90A-CCE4-4021-AFDB-7DDD40036435}" destId="{2CA20C24-6E38-46C3-9833-8B75D144A2A2}" srcOrd="0" destOrd="0" parTransId="{5000E595-F9D4-443C-9B7D-8ABDB87F0056}" sibTransId="{2A837D4C-BA3E-4787-AB90-62D770981206}"/>
    <dgm:cxn modelId="{FDE7560C-8FB3-4321-9D51-730003BCBE8B}" srcId="{2CA20C24-6E38-46C3-9833-8B75D144A2A2}" destId="{78CCB6E3-95C5-4258-8893-E454D8142045}" srcOrd="0" destOrd="0" parTransId="{39768086-DE60-433B-A14E-803AB4D00A73}" sibTransId="{D1B379EC-B9A1-411E-9BFA-0E6BBACC01E3}"/>
    <dgm:cxn modelId="{A0FE0E19-655E-42D2-8C7E-6F8292F20F62}" type="presOf" srcId="{D8C6F04B-C3E7-44C0-8A7C-A6D43759BA81}" destId="{58E07AFA-0B0F-4245-80C5-D9116B386506}" srcOrd="0" destOrd="0" presId="urn:microsoft.com/office/officeart/2005/8/layout/chevron2"/>
    <dgm:cxn modelId="{CFF3371C-C006-482C-B07F-110F15948F7C}" type="presOf" srcId="{5FB8A5AC-D326-475A-934B-C61C3A1C0C4E}" destId="{48C40A9B-D894-478A-A131-5B43CD50E3AA}" srcOrd="0" destOrd="2" presId="urn:microsoft.com/office/officeart/2005/8/layout/chevron2"/>
    <dgm:cxn modelId="{E5C16C29-2C82-4BEE-A430-ADE399C22A82}" type="presOf" srcId="{82F91A24-EB39-4B64-89D5-3450D53903F1}" destId="{48C40A9B-D894-478A-A131-5B43CD50E3AA}" srcOrd="0" destOrd="1" presId="urn:microsoft.com/office/officeart/2005/8/layout/chevron2"/>
    <dgm:cxn modelId="{99F5D436-7929-414F-8AEE-381D9CFEA96D}" type="presOf" srcId="{25C66A5B-33BE-4AAA-A7C4-3E6D44F18A20}" destId="{DAD63E61-204A-4E42-8B59-D2995634DBF3}" srcOrd="0" destOrd="0" presId="urn:microsoft.com/office/officeart/2005/8/layout/chevron2"/>
    <dgm:cxn modelId="{9B9D8F37-EAF8-4F18-8F8D-D510266923A0}" srcId="{6C2FD90A-CCE4-4021-AFDB-7DDD40036435}" destId="{25C66A5B-33BE-4AAA-A7C4-3E6D44F18A20}" srcOrd="1" destOrd="0" parTransId="{756682F7-D727-4712-9C09-93EED604CF46}" sibTransId="{9BA78D0C-1954-45FD-A72A-373ED730AC17}"/>
    <dgm:cxn modelId="{3831445D-CF3D-42B9-8D86-D89DB769B59A}" srcId="{D8C6F04B-C3E7-44C0-8A7C-A6D43759BA81}" destId="{8B0E7192-9AB5-4DF5-8B5B-68D2CBBE4576}" srcOrd="0" destOrd="0" parTransId="{B9F04565-7F91-4B36-B290-5AD87C2F6410}" sibTransId="{C2DA609B-1D7F-4D16-9EFF-1426E7B8CDC3}"/>
    <dgm:cxn modelId="{19B1255F-9D3D-47D1-A964-17C240A552AD}" type="presOf" srcId="{8B0E7192-9AB5-4DF5-8B5B-68D2CBBE4576}" destId="{8283D850-0AA1-41E6-A870-CF865D6775D2}" srcOrd="0" destOrd="0" presId="urn:microsoft.com/office/officeart/2005/8/layout/chevron2"/>
    <dgm:cxn modelId="{9BE50A6B-7A31-494A-99BF-3295CA8B3CC8}" srcId="{6C2FD90A-CCE4-4021-AFDB-7DDD40036435}" destId="{D8C6F04B-C3E7-44C0-8A7C-A6D43759BA81}" srcOrd="2" destOrd="0" parTransId="{DADE096F-0E1D-4705-857B-0043E8FEE165}" sibTransId="{6E363677-0AB5-453A-A775-2D0D8FBE99CF}"/>
    <dgm:cxn modelId="{0E77F082-7A4B-44F8-A1A3-27D7DDE63C19}" type="presOf" srcId="{2CA20C24-6E38-46C3-9833-8B75D144A2A2}" destId="{CEB6B604-0357-4574-9D4B-C7EF6932D262}" srcOrd="0" destOrd="0" presId="urn:microsoft.com/office/officeart/2005/8/layout/chevron2"/>
    <dgm:cxn modelId="{3CEB91CB-5026-49E5-852D-9DB8F8843963}" srcId="{69EBBF8E-3982-44D4-8E5A-35CABA7A9E1D}" destId="{82F91A24-EB39-4B64-89D5-3450D53903F1}" srcOrd="0" destOrd="0" parTransId="{10AF65EA-8D4E-4A23-BE7E-A657E6820D25}" sibTransId="{6C0455BE-DE4C-493A-9CA0-58C57ABEB6AD}"/>
    <dgm:cxn modelId="{54D355E2-D1A6-484F-BE2A-A7C82D78E953}" type="presOf" srcId="{78CCB6E3-95C5-4258-8893-E454D8142045}" destId="{6311F007-AEEF-44C1-B0B6-35940D4EB539}" srcOrd="0" destOrd="0" presId="urn:microsoft.com/office/officeart/2005/8/layout/chevron2"/>
    <dgm:cxn modelId="{8A99ECE5-6D98-423B-8AA4-0515029F8F6B}" srcId="{69EBBF8E-3982-44D4-8E5A-35CABA7A9E1D}" destId="{5FB8A5AC-D326-475A-934B-C61C3A1C0C4E}" srcOrd="1" destOrd="0" parTransId="{FF464AD1-FC88-49E1-9D61-BBB2BD74F7D2}" sibTransId="{95F82BAF-9A50-4B98-B31A-5EE26DDBEF6F}"/>
    <dgm:cxn modelId="{066979E8-92F3-4B15-9F23-748C9C767E2C}" type="presOf" srcId="{69EBBF8E-3982-44D4-8E5A-35CABA7A9E1D}" destId="{48C40A9B-D894-478A-A131-5B43CD50E3AA}" srcOrd="0" destOrd="0" presId="urn:microsoft.com/office/officeart/2005/8/layout/chevron2"/>
    <dgm:cxn modelId="{B88A03EA-D64C-4DC6-95A1-2210F5B3B3C7}" srcId="{25C66A5B-33BE-4AAA-A7C4-3E6D44F18A20}" destId="{69EBBF8E-3982-44D4-8E5A-35CABA7A9E1D}" srcOrd="0" destOrd="0" parTransId="{7FF2DC8F-B09F-44C5-84AA-8FA4A5FDD471}" sibTransId="{1BAF143C-A54C-4F10-AC3A-DDAC4C22C503}"/>
    <dgm:cxn modelId="{6CAE1AFC-2128-45CB-8CC9-6C347AF8F411}" type="presOf" srcId="{6C2FD90A-CCE4-4021-AFDB-7DDD40036435}" destId="{5F865FEA-8796-40DC-9DC3-5C30F1EE7B98}" srcOrd="0" destOrd="0" presId="urn:microsoft.com/office/officeart/2005/8/layout/chevron2"/>
    <dgm:cxn modelId="{434FD5C4-E06F-465C-8E50-B8ECECFD487E}" type="presParOf" srcId="{5F865FEA-8796-40DC-9DC3-5C30F1EE7B98}" destId="{0A24598C-AD44-4DEE-AEDF-8204349BF1E5}" srcOrd="0" destOrd="0" presId="urn:microsoft.com/office/officeart/2005/8/layout/chevron2"/>
    <dgm:cxn modelId="{DF4D1F4B-DD32-46B4-AF6F-74E8F0096894}" type="presParOf" srcId="{0A24598C-AD44-4DEE-AEDF-8204349BF1E5}" destId="{CEB6B604-0357-4574-9D4B-C7EF6932D262}" srcOrd="0" destOrd="0" presId="urn:microsoft.com/office/officeart/2005/8/layout/chevron2"/>
    <dgm:cxn modelId="{EFD8C9FE-5D37-447A-986E-8682007DEBA7}" type="presParOf" srcId="{0A24598C-AD44-4DEE-AEDF-8204349BF1E5}" destId="{6311F007-AEEF-44C1-B0B6-35940D4EB539}" srcOrd="1" destOrd="0" presId="urn:microsoft.com/office/officeart/2005/8/layout/chevron2"/>
    <dgm:cxn modelId="{D42987A8-B6F5-4693-ADB0-F0E0C4AA055C}" type="presParOf" srcId="{5F865FEA-8796-40DC-9DC3-5C30F1EE7B98}" destId="{40F0EC90-9BD5-4FE7-BC83-8BFC164D3A5A}" srcOrd="1" destOrd="0" presId="urn:microsoft.com/office/officeart/2005/8/layout/chevron2"/>
    <dgm:cxn modelId="{0BC2B771-879D-4E1D-86F8-043153123408}" type="presParOf" srcId="{5F865FEA-8796-40DC-9DC3-5C30F1EE7B98}" destId="{5447A248-9BA2-4D94-B2D9-807FB3315730}" srcOrd="2" destOrd="0" presId="urn:microsoft.com/office/officeart/2005/8/layout/chevron2"/>
    <dgm:cxn modelId="{2A399BD7-724F-4FB5-990B-24262BF2ECED}" type="presParOf" srcId="{5447A248-9BA2-4D94-B2D9-807FB3315730}" destId="{DAD63E61-204A-4E42-8B59-D2995634DBF3}" srcOrd="0" destOrd="0" presId="urn:microsoft.com/office/officeart/2005/8/layout/chevron2"/>
    <dgm:cxn modelId="{55354F57-FB86-4CD3-A713-99140B95C694}" type="presParOf" srcId="{5447A248-9BA2-4D94-B2D9-807FB3315730}" destId="{48C40A9B-D894-478A-A131-5B43CD50E3AA}" srcOrd="1" destOrd="0" presId="urn:microsoft.com/office/officeart/2005/8/layout/chevron2"/>
    <dgm:cxn modelId="{4BA47545-1CDB-4F27-A99D-8DF455A8A349}" type="presParOf" srcId="{5F865FEA-8796-40DC-9DC3-5C30F1EE7B98}" destId="{2B4B49C7-F939-471E-B432-CD0405482D05}" srcOrd="3" destOrd="0" presId="urn:microsoft.com/office/officeart/2005/8/layout/chevron2"/>
    <dgm:cxn modelId="{1D8B22D2-F5EA-4AD8-8B43-BB427E17B1A5}" type="presParOf" srcId="{5F865FEA-8796-40DC-9DC3-5C30F1EE7B98}" destId="{341FFD98-1DB4-493E-A13B-F89711DC159A}" srcOrd="4" destOrd="0" presId="urn:microsoft.com/office/officeart/2005/8/layout/chevron2"/>
    <dgm:cxn modelId="{44EB80A8-6374-4140-887C-98820D2D777D}" type="presParOf" srcId="{341FFD98-1DB4-493E-A13B-F89711DC159A}" destId="{58E07AFA-0B0F-4245-80C5-D9116B386506}" srcOrd="0" destOrd="0" presId="urn:microsoft.com/office/officeart/2005/8/layout/chevron2"/>
    <dgm:cxn modelId="{FD1932E2-D2C4-4B43-8CE7-AF90F79E4B7E}" type="presParOf" srcId="{341FFD98-1DB4-493E-A13B-F89711DC159A}" destId="{8283D850-0AA1-41E6-A870-CF865D6775D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8ED2FE-F7DF-460E-9A74-CA429BA467F5}" type="doc">
      <dgm:prSet loTypeId="urn:microsoft.com/office/officeart/2005/8/layout/hList1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CB7AB16C-7663-431D-8E93-FE2CD86B4D25}">
      <dgm:prSet phldrT="[Text]"/>
      <dgm:spPr/>
      <dgm:t>
        <a:bodyPr/>
        <a:lstStyle/>
        <a:p>
          <a:pPr>
            <a:buNone/>
          </a:pPr>
          <a:r>
            <a:rPr lang="en-IN" dirty="0"/>
            <a:t>CATEGORICAL DATA </a:t>
          </a:r>
        </a:p>
      </dgm:t>
    </dgm:pt>
    <dgm:pt modelId="{310C131C-1EEF-4418-A31E-B686A20C4F7D}" type="parTrans" cxnId="{58CFAC33-665A-4AA8-B919-59CFA914F5F5}">
      <dgm:prSet/>
      <dgm:spPr/>
      <dgm:t>
        <a:bodyPr/>
        <a:lstStyle/>
        <a:p>
          <a:endParaRPr lang="en-IN"/>
        </a:p>
      </dgm:t>
    </dgm:pt>
    <dgm:pt modelId="{6C1EFEEA-22EF-4C14-AC3C-F49EE9AB9D3B}" type="sibTrans" cxnId="{58CFAC33-665A-4AA8-B919-59CFA914F5F5}">
      <dgm:prSet/>
      <dgm:spPr/>
      <dgm:t>
        <a:bodyPr/>
        <a:lstStyle/>
        <a:p>
          <a:endParaRPr lang="en-IN"/>
        </a:p>
      </dgm:t>
    </dgm:pt>
    <dgm:pt modelId="{D7464B15-3457-4046-956B-A882ACF7B6D8}">
      <dgm:prSet phldrT="[Text]" custT="1"/>
      <dgm:spPr/>
      <dgm:t>
        <a:bodyPr/>
        <a:lstStyle/>
        <a:p>
          <a:r>
            <a:rPr lang="en-IN" sz="2400" dirty="0"/>
            <a:t>Company, </a:t>
          </a:r>
        </a:p>
      </dgm:t>
    </dgm:pt>
    <dgm:pt modelId="{64FFA6ED-4A9E-4070-ADE5-F87DD9245FB1}" type="parTrans" cxnId="{F7B2FD61-6420-4032-A94A-22046DB22DC6}">
      <dgm:prSet/>
      <dgm:spPr/>
      <dgm:t>
        <a:bodyPr/>
        <a:lstStyle/>
        <a:p>
          <a:endParaRPr lang="en-IN"/>
        </a:p>
      </dgm:t>
    </dgm:pt>
    <dgm:pt modelId="{D423DE67-1E75-4AA2-8CFB-6EE9131EEF32}" type="sibTrans" cxnId="{F7B2FD61-6420-4032-A94A-22046DB22DC6}">
      <dgm:prSet/>
      <dgm:spPr/>
      <dgm:t>
        <a:bodyPr/>
        <a:lstStyle/>
        <a:p>
          <a:endParaRPr lang="en-IN"/>
        </a:p>
      </dgm:t>
    </dgm:pt>
    <dgm:pt modelId="{854B0851-AEA5-496F-BE89-A18346DAB5C3}">
      <dgm:prSet phldrT="[Text]"/>
      <dgm:spPr/>
      <dgm:t>
        <a:bodyPr/>
        <a:lstStyle/>
        <a:p>
          <a:r>
            <a:rPr lang="en-IN" dirty="0"/>
            <a:t>NUMERICAL DATA </a:t>
          </a:r>
        </a:p>
      </dgm:t>
    </dgm:pt>
    <dgm:pt modelId="{48EE8AFA-1496-4A34-94F4-A558D8C380B1}" type="parTrans" cxnId="{262AA82C-D3F3-44FA-84C1-3EE00932C98F}">
      <dgm:prSet/>
      <dgm:spPr/>
      <dgm:t>
        <a:bodyPr/>
        <a:lstStyle/>
        <a:p>
          <a:endParaRPr lang="en-IN"/>
        </a:p>
      </dgm:t>
    </dgm:pt>
    <dgm:pt modelId="{E2B4DC2A-B745-4F97-8F31-5D810C31B0A9}" type="sibTrans" cxnId="{262AA82C-D3F3-44FA-84C1-3EE00932C98F}">
      <dgm:prSet/>
      <dgm:spPr/>
      <dgm:t>
        <a:bodyPr/>
        <a:lstStyle/>
        <a:p>
          <a:endParaRPr lang="en-IN"/>
        </a:p>
      </dgm:t>
    </dgm:pt>
    <dgm:pt modelId="{CCAB93BD-ED1C-4300-A502-75B59B5B5CBC}">
      <dgm:prSet phldrT="[Text]" custT="1"/>
      <dgm:spPr/>
      <dgm:t>
        <a:bodyPr/>
        <a:lstStyle/>
        <a:p>
          <a:r>
            <a:rPr lang="en-IN" sz="2400" dirty="0">
              <a:solidFill>
                <a:schemeClr val="accent2">
                  <a:lumMod val="75000"/>
                </a:schemeClr>
              </a:solidFill>
            </a:rPr>
            <a:t>Continuous</a:t>
          </a:r>
          <a:r>
            <a:rPr lang="en-IN" sz="2400" dirty="0"/>
            <a:t> -</a:t>
          </a:r>
        </a:p>
      </dgm:t>
    </dgm:pt>
    <dgm:pt modelId="{01B737AF-2844-4A55-85EC-619CA65A3665}" type="parTrans" cxnId="{0302CBBF-2EF5-434D-B91E-48CC58918EFB}">
      <dgm:prSet/>
      <dgm:spPr/>
      <dgm:t>
        <a:bodyPr/>
        <a:lstStyle/>
        <a:p>
          <a:endParaRPr lang="en-IN"/>
        </a:p>
      </dgm:t>
    </dgm:pt>
    <dgm:pt modelId="{2E16BD60-504D-45E2-9B77-D543E70D693A}" type="sibTrans" cxnId="{0302CBBF-2EF5-434D-B91E-48CC58918EFB}">
      <dgm:prSet/>
      <dgm:spPr/>
      <dgm:t>
        <a:bodyPr/>
        <a:lstStyle/>
        <a:p>
          <a:endParaRPr lang="en-IN"/>
        </a:p>
      </dgm:t>
    </dgm:pt>
    <dgm:pt modelId="{BCE37209-ABCD-453B-8183-2DFA1D69AC9E}">
      <dgm:prSet phldrT="[Text]"/>
      <dgm:spPr/>
      <dgm:t>
        <a:bodyPr/>
        <a:lstStyle/>
        <a:p>
          <a:r>
            <a:rPr lang="en-IN" dirty="0"/>
            <a:t>MIXED DATA </a:t>
          </a:r>
        </a:p>
      </dgm:t>
    </dgm:pt>
    <dgm:pt modelId="{3A712F3C-510C-425F-AB22-50F610DD0CB6}" type="parTrans" cxnId="{7B6EA974-611E-4573-B453-17337A70053F}">
      <dgm:prSet/>
      <dgm:spPr/>
      <dgm:t>
        <a:bodyPr/>
        <a:lstStyle/>
        <a:p>
          <a:endParaRPr lang="en-IN"/>
        </a:p>
      </dgm:t>
    </dgm:pt>
    <dgm:pt modelId="{282363BD-6F8F-4EDE-80FE-EA14D5E91575}" type="sibTrans" cxnId="{7B6EA974-611E-4573-B453-17337A70053F}">
      <dgm:prSet/>
      <dgm:spPr/>
      <dgm:t>
        <a:bodyPr/>
        <a:lstStyle/>
        <a:p>
          <a:endParaRPr lang="en-IN"/>
        </a:p>
      </dgm:t>
    </dgm:pt>
    <dgm:pt modelId="{75850404-9980-4738-8DD8-D41B7EDD67CB}">
      <dgm:prSet phldrT="[Text]"/>
      <dgm:spPr/>
      <dgm:t>
        <a:bodyPr/>
        <a:lstStyle/>
        <a:p>
          <a:r>
            <a:rPr lang="en-IN" dirty="0"/>
            <a:t>CPU </a:t>
          </a:r>
        </a:p>
      </dgm:t>
    </dgm:pt>
    <dgm:pt modelId="{498C5D9C-1ED0-47B6-864C-407821EDB87D}" type="parTrans" cxnId="{E8E86DB7-B699-4D77-9B89-C50FD5A788C9}">
      <dgm:prSet/>
      <dgm:spPr/>
      <dgm:t>
        <a:bodyPr/>
        <a:lstStyle/>
        <a:p>
          <a:endParaRPr lang="en-IN"/>
        </a:p>
      </dgm:t>
    </dgm:pt>
    <dgm:pt modelId="{464E18FB-9806-4153-9429-E7B5EACFF8DF}" type="sibTrans" cxnId="{E8E86DB7-B699-4D77-9B89-C50FD5A788C9}">
      <dgm:prSet/>
      <dgm:spPr/>
      <dgm:t>
        <a:bodyPr/>
        <a:lstStyle/>
        <a:p>
          <a:endParaRPr lang="en-IN"/>
        </a:p>
      </dgm:t>
    </dgm:pt>
    <dgm:pt modelId="{7F04C8FF-62FA-447E-97B8-29A5CD91D5BF}">
      <dgm:prSet phldrT="[Text]" custT="1"/>
      <dgm:spPr/>
      <dgm:t>
        <a:bodyPr/>
        <a:lstStyle/>
        <a:p>
          <a:r>
            <a:rPr lang="en-IN" sz="2400" dirty="0"/>
            <a:t>Type-name,</a:t>
          </a:r>
        </a:p>
      </dgm:t>
    </dgm:pt>
    <dgm:pt modelId="{090BDFAC-84FD-4367-9A7F-F9C0821438BC}" type="parTrans" cxnId="{1010B656-2622-4D19-BA90-D844ECD93363}">
      <dgm:prSet/>
      <dgm:spPr/>
      <dgm:t>
        <a:bodyPr/>
        <a:lstStyle/>
        <a:p>
          <a:endParaRPr lang="en-IN"/>
        </a:p>
      </dgm:t>
    </dgm:pt>
    <dgm:pt modelId="{40285846-24A9-4844-A11C-64E4855B232F}" type="sibTrans" cxnId="{1010B656-2622-4D19-BA90-D844ECD93363}">
      <dgm:prSet/>
      <dgm:spPr/>
      <dgm:t>
        <a:bodyPr/>
        <a:lstStyle/>
        <a:p>
          <a:endParaRPr lang="en-IN"/>
        </a:p>
      </dgm:t>
    </dgm:pt>
    <dgm:pt modelId="{D11FA32F-E1D6-4DF6-8456-09B57FFB116A}">
      <dgm:prSet phldrT="[Text]" custT="1"/>
      <dgm:spPr/>
      <dgm:t>
        <a:bodyPr/>
        <a:lstStyle/>
        <a:p>
          <a:r>
            <a:rPr lang="en-IN" sz="2400" dirty="0"/>
            <a:t> Ops </a:t>
          </a:r>
        </a:p>
      </dgm:t>
    </dgm:pt>
    <dgm:pt modelId="{10461B88-2E5F-4431-B1B2-D951EDAA179C}" type="parTrans" cxnId="{6CD34893-4D7D-4AE7-85A5-875C36C81A2B}">
      <dgm:prSet/>
      <dgm:spPr/>
      <dgm:t>
        <a:bodyPr/>
        <a:lstStyle/>
        <a:p>
          <a:endParaRPr lang="en-IN"/>
        </a:p>
      </dgm:t>
    </dgm:pt>
    <dgm:pt modelId="{3400D2DF-B62D-476A-B272-858A33C8578A}" type="sibTrans" cxnId="{6CD34893-4D7D-4AE7-85A5-875C36C81A2B}">
      <dgm:prSet/>
      <dgm:spPr/>
      <dgm:t>
        <a:bodyPr/>
        <a:lstStyle/>
        <a:p>
          <a:endParaRPr lang="en-IN"/>
        </a:p>
      </dgm:t>
    </dgm:pt>
    <dgm:pt modelId="{7EB594D4-D167-4A7F-B199-405318351868}">
      <dgm:prSet phldrT="[Text]" custT="1"/>
      <dgm:spPr/>
      <dgm:t>
        <a:bodyPr/>
        <a:lstStyle/>
        <a:p>
          <a:r>
            <a:rPr lang="en-IN" sz="2400" dirty="0"/>
            <a:t>Weight</a:t>
          </a:r>
        </a:p>
      </dgm:t>
    </dgm:pt>
    <dgm:pt modelId="{044555AE-0B8D-4BA4-8322-E99FD253201E}" type="parTrans" cxnId="{C7345BD5-C98B-4BC4-B0CC-E86208714682}">
      <dgm:prSet/>
      <dgm:spPr/>
      <dgm:t>
        <a:bodyPr/>
        <a:lstStyle/>
        <a:p>
          <a:endParaRPr lang="en-IN"/>
        </a:p>
      </dgm:t>
    </dgm:pt>
    <dgm:pt modelId="{CEA19C07-6816-4A8B-BCFF-BA422F3890E4}" type="sibTrans" cxnId="{C7345BD5-C98B-4BC4-B0CC-E86208714682}">
      <dgm:prSet/>
      <dgm:spPr/>
      <dgm:t>
        <a:bodyPr/>
        <a:lstStyle/>
        <a:p>
          <a:endParaRPr lang="en-IN"/>
        </a:p>
      </dgm:t>
    </dgm:pt>
    <dgm:pt modelId="{DAB76F7D-8B89-416E-8DA6-77D3A8E0CCF6}">
      <dgm:prSet phldrT="[Text]" custT="1"/>
      <dgm:spPr/>
      <dgm:t>
        <a:bodyPr/>
        <a:lstStyle/>
        <a:p>
          <a:r>
            <a:rPr lang="en-IN" sz="2400" dirty="0"/>
            <a:t>Prices</a:t>
          </a:r>
        </a:p>
      </dgm:t>
    </dgm:pt>
    <dgm:pt modelId="{E3228BB8-1A29-4705-9291-75A4ADE20119}" type="parTrans" cxnId="{21BBD343-17FF-4CB9-9575-DEE451A05C39}">
      <dgm:prSet/>
      <dgm:spPr/>
      <dgm:t>
        <a:bodyPr/>
        <a:lstStyle/>
        <a:p>
          <a:endParaRPr lang="en-IN"/>
        </a:p>
      </dgm:t>
    </dgm:pt>
    <dgm:pt modelId="{BCFC574B-2E11-45B7-BA95-DE970EDA41F4}" type="sibTrans" cxnId="{21BBD343-17FF-4CB9-9575-DEE451A05C39}">
      <dgm:prSet/>
      <dgm:spPr/>
      <dgm:t>
        <a:bodyPr/>
        <a:lstStyle/>
        <a:p>
          <a:endParaRPr lang="en-IN"/>
        </a:p>
      </dgm:t>
    </dgm:pt>
    <dgm:pt modelId="{565CB148-D260-43F3-9569-2B7909885042}">
      <dgm:prSet phldrT="[Text]" custT="1"/>
      <dgm:spPr/>
      <dgm:t>
        <a:bodyPr/>
        <a:lstStyle/>
        <a:p>
          <a:r>
            <a:rPr lang="en-IN" sz="2400" dirty="0"/>
            <a:t>RAM </a:t>
          </a:r>
        </a:p>
      </dgm:t>
    </dgm:pt>
    <dgm:pt modelId="{921C38D1-EA24-4DD2-9F0A-3BDBB648A793}" type="parTrans" cxnId="{3D849FE6-2F1B-4590-AE56-F89A8D852AB8}">
      <dgm:prSet/>
      <dgm:spPr/>
      <dgm:t>
        <a:bodyPr/>
        <a:lstStyle/>
        <a:p>
          <a:endParaRPr lang="en-IN"/>
        </a:p>
      </dgm:t>
    </dgm:pt>
    <dgm:pt modelId="{E7C59592-51E3-4301-BA03-EC44908667D7}" type="sibTrans" cxnId="{3D849FE6-2F1B-4590-AE56-F89A8D852AB8}">
      <dgm:prSet/>
      <dgm:spPr/>
      <dgm:t>
        <a:bodyPr/>
        <a:lstStyle/>
        <a:p>
          <a:endParaRPr lang="en-IN"/>
        </a:p>
      </dgm:t>
    </dgm:pt>
    <dgm:pt modelId="{C9AA1D6F-1306-4B49-BDFA-69BFF0CDFFA6}">
      <dgm:prSet phldrT="[Text]"/>
      <dgm:spPr/>
      <dgm:t>
        <a:bodyPr/>
        <a:lstStyle/>
        <a:p>
          <a:r>
            <a:rPr lang="en-IN" dirty="0"/>
            <a:t>Memory </a:t>
          </a:r>
        </a:p>
      </dgm:t>
    </dgm:pt>
    <dgm:pt modelId="{72D138A9-3658-4476-8127-C82D77985CE9}" type="parTrans" cxnId="{A3774205-24DF-4881-BA93-4D7DB5F45AAA}">
      <dgm:prSet/>
      <dgm:spPr/>
      <dgm:t>
        <a:bodyPr/>
        <a:lstStyle/>
        <a:p>
          <a:endParaRPr lang="en-IN"/>
        </a:p>
      </dgm:t>
    </dgm:pt>
    <dgm:pt modelId="{6E6C5CC6-5EA6-4A6E-941E-47D5E3DF6AAC}" type="sibTrans" cxnId="{A3774205-24DF-4881-BA93-4D7DB5F45AAA}">
      <dgm:prSet/>
      <dgm:spPr/>
      <dgm:t>
        <a:bodyPr/>
        <a:lstStyle/>
        <a:p>
          <a:endParaRPr lang="en-IN"/>
        </a:p>
      </dgm:t>
    </dgm:pt>
    <dgm:pt modelId="{AC96F2A6-C5F2-4166-BAC5-D70D0C907330}">
      <dgm:prSet phldrT="[Text]"/>
      <dgm:spPr/>
      <dgm:t>
        <a:bodyPr/>
        <a:lstStyle/>
        <a:p>
          <a:endParaRPr lang="en-IN" dirty="0"/>
        </a:p>
      </dgm:t>
    </dgm:pt>
    <dgm:pt modelId="{8CE97168-695B-40B9-B53B-E4A49414ED33}" type="parTrans" cxnId="{A5D6DC4F-8BEF-4AE8-A15E-B90CD2BA4257}">
      <dgm:prSet/>
      <dgm:spPr/>
      <dgm:t>
        <a:bodyPr/>
        <a:lstStyle/>
        <a:p>
          <a:endParaRPr lang="en-IN"/>
        </a:p>
      </dgm:t>
    </dgm:pt>
    <dgm:pt modelId="{E9DE7ECA-03C1-4D7B-9DA0-8BDE42CFF90B}" type="sibTrans" cxnId="{A5D6DC4F-8BEF-4AE8-A15E-B90CD2BA4257}">
      <dgm:prSet/>
      <dgm:spPr/>
      <dgm:t>
        <a:bodyPr/>
        <a:lstStyle/>
        <a:p>
          <a:endParaRPr lang="en-IN"/>
        </a:p>
      </dgm:t>
    </dgm:pt>
    <dgm:pt modelId="{44BF02B0-A030-4FE0-BF6E-332793485497}">
      <dgm:prSet phldrT="[Text]"/>
      <dgm:spPr/>
      <dgm:t>
        <a:bodyPr/>
        <a:lstStyle/>
        <a:p>
          <a:r>
            <a:rPr lang="en-IN" dirty="0"/>
            <a:t>GPU</a:t>
          </a:r>
        </a:p>
      </dgm:t>
    </dgm:pt>
    <dgm:pt modelId="{0188B0D6-DFB6-41DD-A797-3CBAC21F8C86}" type="parTrans" cxnId="{4F4DD053-86E5-4466-90B6-61DC7608C4D2}">
      <dgm:prSet/>
      <dgm:spPr/>
      <dgm:t>
        <a:bodyPr/>
        <a:lstStyle/>
        <a:p>
          <a:endParaRPr lang="en-IN"/>
        </a:p>
      </dgm:t>
    </dgm:pt>
    <dgm:pt modelId="{10A4E3E3-4291-49B5-97BC-2B21F82C9ECD}" type="sibTrans" cxnId="{4F4DD053-86E5-4466-90B6-61DC7608C4D2}">
      <dgm:prSet/>
      <dgm:spPr/>
      <dgm:t>
        <a:bodyPr/>
        <a:lstStyle/>
        <a:p>
          <a:endParaRPr lang="en-IN"/>
        </a:p>
      </dgm:t>
    </dgm:pt>
    <dgm:pt modelId="{130A2D47-A404-4722-B075-D122B4648F9D}">
      <dgm:prSet phldrT="[Text]"/>
      <dgm:spPr/>
      <dgm:t>
        <a:bodyPr/>
        <a:lstStyle/>
        <a:p>
          <a:endParaRPr lang="en-IN" dirty="0"/>
        </a:p>
      </dgm:t>
    </dgm:pt>
    <dgm:pt modelId="{ED12D5AA-90A2-4FFB-804F-19C43AC2D2F6}" type="parTrans" cxnId="{08C3EDAF-25E3-4195-9C00-8EF8AF997D71}">
      <dgm:prSet/>
      <dgm:spPr/>
      <dgm:t>
        <a:bodyPr/>
        <a:lstStyle/>
        <a:p>
          <a:endParaRPr lang="en-IN"/>
        </a:p>
      </dgm:t>
    </dgm:pt>
    <dgm:pt modelId="{307939D3-E7F6-47D7-B1D3-67AEEDFBAEE2}" type="sibTrans" cxnId="{08C3EDAF-25E3-4195-9C00-8EF8AF997D71}">
      <dgm:prSet/>
      <dgm:spPr/>
      <dgm:t>
        <a:bodyPr/>
        <a:lstStyle/>
        <a:p>
          <a:endParaRPr lang="en-IN"/>
        </a:p>
      </dgm:t>
    </dgm:pt>
    <dgm:pt modelId="{888DA5AB-33E3-4576-8F7D-FCC2218CAF2B}">
      <dgm:prSet phldrT="[Text]"/>
      <dgm:spPr/>
      <dgm:t>
        <a:bodyPr/>
        <a:lstStyle/>
        <a:p>
          <a:r>
            <a:rPr lang="en-IN" dirty="0"/>
            <a:t>Screen resolution </a:t>
          </a:r>
        </a:p>
      </dgm:t>
    </dgm:pt>
    <dgm:pt modelId="{94DB3495-50E9-4028-8142-F9C993A1A9E1}" type="sibTrans" cxnId="{8FCD7314-B982-41B4-A65B-B29F80A460D5}">
      <dgm:prSet/>
      <dgm:spPr/>
      <dgm:t>
        <a:bodyPr/>
        <a:lstStyle/>
        <a:p>
          <a:endParaRPr lang="en-IN"/>
        </a:p>
      </dgm:t>
    </dgm:pt>
    <dgm:pt modelId="{5F1E8CAF-504F-468D-9834-DB9CB3FE3C9D}" type="parTrans" cxnId="{8FCD7314-B982-41B4-A65B-B29F80A460D5}">
      <dgm:prSet/>
      <dgm:spPr/>
      <dgm:t>
        <a:bodyPr/>
        <a:lstStyle/>
        <a:p>
          <a:endParaRPr lang="en-IN"/>
        </a:p>
      </dgm:t>
    </dgm:pt>
    <dgm:pt modelId="{47B3DA48-BB1F-4172-824C-DE46FFDB6691}">
      <dgm:prSet phldrT="[Text]" custT="1"/>
      <dgm:spPr/>
      <dgm:t>
        <a:bodyPr/>
        <a:lstStyle/>
        <a:p>
          <a:r>
            <a:rPr lang="en-IN" sz="2400" dirty="0"/>
            <a:t>Inches</a:t>
          </a:r>
        </a:p>
      </dgm:t>
    </dgm:pt>
    <dgm:pt modelId="{41196544-BA8B-4668-9132-D103946A22BF}" type="parTrans" cxnId="{031264B8-1DE9-4367-A580-0000CF3EC355}">
      <dgm:prSet/>
      <dgm:spPr/>
      <dgm:t>
        <a:bodyPr/>
        <a:lstStyle/>
        <a:p>
          <a:endParaRPr lang="en-IN"/>
        </a:p>
      </dgm:t>
    </dgm:pt>
    <dgm:pt modelId="{9CCB8C1C-41D0-41D9-BF59-E321A5B38A5A}" type="sibTrans" cxnId="{031264B8-1DE9-4367-A580-0000CF3EC355}">
      <dgm:prSet/>
      <dgm:spPr/>
      <dgm:t>
        <a:bodyPr/>
        <a:lstStyle/>
        <a:p>
          <a:endParaRPr lang="en-IN"/>
        </a:p>
      </dgm:t>
    </dgm:pt>
    <dgm:pt modelId="{42A0B28C-6D92-4A1A-9087-0CE700AE14A0}">
      <dgm:prSet phldrT="[Text]" custT="1"/>
      <dgm:spPr/>
      <dgm:t>
        <a:bodyPr/>
        <a:lstStyle/>
        <a:p>
          <a:r>
            <a:rPr lang="en-IN" sz="2400" dirty="0">
              <a:solidFill>
                <a:schemeClr val="accent2">
                  <a:lumMod val="75000"/>
                </a:schemeClr>
              </a:solidFill>
            </a:rPr>
            <a:t>Discrete-</a:t>
          </a:r>
        </a:p>
      </dgm:t>
    </dgm:pt>
    <dgm:pt modelId="{7E73BD4E-1EC5-47D9-B5E5-E8F69DF955A4}" type="parTrans" cxnId="{0A737B69-F397-4775-B5BA-89887BB5EADB}">
      <dgm:prSet/>
      <dgm:spPr/>
      <dgm:t>
        <a:bodyPr/>
        <a:lstStyle/>
        <a:p>
          <a:endParaRPr lang="en-IN"/>
        </a:p>
      </dgm:t>
    </dgm:pt>
    <dgm:pt modelId="{05BDEB6A-7AF2-485D-B51E-949A3580D032}" type="sibTrans" cxnId="{0A737B69-F397-4775-B5BA-89887BB5EADB}">
      <dgm:prSet/>
      <dgm:spPr/>
      <dgm:t>
        <a:bodyPr/>
        <a:lstStyle/>
        <a:p>
          <a:endParaRPr lang="en-IN"/>
        </a:p>
      </dgm:t>
    </dgm:pt>
    <dgm:pt modelId="{77AC0D85-36C4-4775-983A-BDD125A14C13}" type="pres">
      <dgm:prSet presAssocID="{FF8ED2FE-F7DF-460E-9A74-CA429BA467F5}" presName="Name0" presStyleCnt="0">
        <dgm:presLayoutVars>
          <dgm:dir/>
          <dgm:animLvl val="lvl"/>
          <dgm:resizeHandles val="exact"/>
        </dgm:presLayoutVars>
      </dgm:prSet>
      <dgm:spPr/>
    </dgm:pt>
    <dgm:pt modelId="{C2DD786B-9344-466E-A5CF-629B60AD0565}" type="pres">
      <dgm:prSet presAssocID="{CB7AB16C-7663-431D-8E93-FE2CD86B4D25}" presName="composite" presStyleCnt="0"/>
      <dgm:spPr/>
    </dgm:pt>
    <dgm:pt modelId="{D7524D2F-659D-4F67-9574-38D9C3BCB1EC}" type="pres">
      <dgm:prSet presAssocID="{CB7AB16C-7663-431D-8E93-FE2CD86B4D25}" presName="parTx" presStyleLbl="alignNode1" presStyleIdx="0" presStyleCnt="3" custScaleX="96616" custScaleY="90681" custLinFactNeighborX="1177" custLinFactNeighborY="-35979">
        <dgm:presLayoutVars>
          <dgm:chMax val="0"/>
          <dgm:chPref val="0"/>
          <dgm:bulletEnabled val="1"/>
        </dgm:presLayoutVars>
      </dgm:prSet>
      <dgm:spPr/>
    </dgm:pt>
    <dgm:pt modelId="{FA9FD39C-9C10-4D0E-BFF3-ECEEBA758F02}" type="pres">
      <dgm:prSet presAssocID="{CB7AB16C-7663-431D-8E93-FE2CD86B4D25}" presName="desTx" presStyleLbl="alignAccFollowNode1" presStyleIdx="0" presStyleCnt="3" custScaleY="100000" custLinFactNeighborX="3139" custLinFactNeighborY="5103">
        <dgm:presLayoutVars>
          <dgm:bulletEnabled val="1"/>
        </dgm:presLayoutVars>
      </dgm:prSet>
      <dgm:spPr/>
    </dgm:pt>
    <dgm:pt modelId="{FD773EE9-CCEA-4959-A945-394B9E4A554C}" type="pres">
      <dgm:prSet presAssocID="{6C1EFEEA-22EF-4C14-AC3C-F49EE9AB9D3B}" presName="space" presStyleCnt="0"/>
      <dgm:spPr/>
    </dgm:pt>
    <dgm:pt modelId="{017C1EB9-2101-4E31-8F3B-6B388B488CD2}" type="pres">
      <dgm:prSet presAssocID="{854B0851-AEA5-496F-BE89-A18346DAB5C3}" presName="composite" presStyleCnt="0"/>
      <dgm:spPr/>
    </dgm:pt>
    <dgm:pt modelId="{26E404AE-751F-41E8-A838-48DDA886D74C}" type="pres">
      <dgm:prSet presAssocID="{854B0851-AEA5-496F-BE89-A18346DAB5C3}" presName="parTx" presStyleLbl="alignNode1" presStyleIdx="1" presStyleCnt="3" custScaleX="95511" custScaleY="91213" custLinFactY="-30937" custLinFactNeighborX="-1543" custLinFactNeighborY="-100000">
        <dgm:presLayoutVars>
          <dgm:chMax val="0"/>
          <dgm:chPref val="0"/>
          <dgm:bulletEnabled val="1"/>
        </dgm:presLayoutVars>
      </dgm:prSet>
      <dgm:spPr/>
    </dgm:pt>
    <dgm:pt modelId="{87DCCC5C-0082-4F65-8FFD-F0DF73AFF5CC}" type="pres">
      <dgm:prSet presAssocID="{854B0851-AEA5-496F-BE89-A18346DAB5C3}" presName="desTx" presStyleLbl="alignAccFollowNode1" presStyleIdx="1" presStyleCnt="3" custScaleY="100000" custLinFactNeighborX="-945" custLinFactNeighborY="-27510">
        <dgm:presLayoutVars>
          <dgm:bulletEnabled val="1"/>
        </dgm:presLayoutVars>
      </dgm:prSet>
      <dgm:spPr/>
    </dgm:pt>
    <dgm:pt modelId="{770289FB-B974-4055-B43F-01C16C773852}" type="pres">
      <dgm:prSet presAssocID="{E2B4DC2A-B745-4F97-8F31-5D810C31B0A9}" presName="space" presStyleCnt="0"/>
      <dgm:spPr/>
    </dgm:pt>
    <dgm:pt modelId="{75DA21AC-B8F9-462A-A6B0-6DC18C862750}" type="pres">
      <dgm:prSet presAssocID="{BCE37209-ABCD-453B-8183-2DFA1D69AC9E}" presName="composite" presStyleCnt="0"/>
      <dgm:spPr/>
    </dgm:pt>
    <dgm:pt modelId="{9DBF53B7-057C-4069-9405-552B5C8A7375}" type="pres">
      <dgm:prSet presAssocID="{BCE37209-ABCD-453B-8183-2DFA1D69AC9E}" presName="parTx" presStyleLbl="alignNode1" presStyleIdx="2" presStyleCnt="3" custScaleX="97299" custScaleY="77973" custLinFactNeighborX="-2599" custLinFactNeighborY="-48490">
        <dgm:presLayoutVars>
          <dgm:chMax val="0"/>
          <dgm:chPref val="0"/>
          <dgm:bulletEnabled val="1"/>
        </dgm:presLayoutVars>
      </dgm:prSet>
      <dgm:spPr/>
    </dgm:pt>
    <dgm:pt modelId="{EFCFE02F-6EC3-41A4-B531-4E42E4A4FE13}" type="pres">
      <dgm:prSet presAssocID="{BCE37209-ABCD-453B-8183-2DFA1D69AC9E}" presName="desTx" presStyleLbl="alignAccFollowNode1" presStyleIdx="2" presStyleCnt="3" custScaleY="100000" custLinFactNeighborX="913" custLinFactNeighborY="3071">
        <dgm:presLayoutVars>
          <dgm:bulletEnabled val="1"/>
        </dgm:presLayoutVars>
      </dgm:prSet>
      <dgm:spPr/>
    </dgm:pt>
  </dgm:ptLst>
  <dgm:cxnLst>
    <dgm:cxn modelId="{B6402300-3570-4E4B-9FBB-8A4330A34AB5}" type="presOf" srcId="{C9AA1D6F-1306-4B49-BDFA-69BFF0CDFFA6}" destId="{EFCFE02F-6EC3-41A4-B531-4E42E4A4FE13}" srcOrd="0" destOrd="4" presId="urn:microsoft.com/office/officeart/2005/8/layout/hList1"/>
    <dgm:cxn modelId="{A3774205-24DF-4881-BA93-4D7DB5F45AAA}" srcId="{BCE37209-ABCD-453B-8183-2DFA1D69AC9E}" destId="{C9AA1D6F-1306-4B49-BDFA-69BFF0CDFFA6}" srcOrd="4" destOrd="0" parTransId="{72D138A9-3658-4476-8127-C82D77985CE9}" sibTransId="{6E6C5CC6-5EA6-4A6E-941E-47D5E3DF6AAC}"/>
    <dgm:cxn modelId="{1B58EC09-793F-4710-858E-FD008146A198}" type="presOf" srcId="{130A2D47-A404-4722-B075-D122B4648F9D}" destId="{EFCFE02F-6EC3-41A4-B531-4E42E4A4FE13}" srcOrd="0" destOrd="2" presId="urn:microsoft.com/office/officeart/2005/8/layout/hList1"/>
    <dgm:cxn modelId="{8FCD7314-B982-41B4-A65B-B29F80A460D5}" srcId="{BCE37209-ABCD-453B-8183-2DFA1D69AC9E}" destId="{888DA5AB-33E3-4576-8F7D-FCC2218CAF2B}" srcOrd="3" destOrd="0" parTransId="{5F1E8CAF-504F-468D-9834-DB9CB3FE3C9D}" sibTransId="{94DB3495-50E9-4028-8142-F9C993A1A9E1}"/>
    <dgm:cxn modelId="{27BE2E1A-6064-4D6E-8C38-8F0F728872F1}" type="presOf" srcId="{565CB148-D260-43F3-9569-2B7909885042}" destId="{87DCCC5C-0082-4F65-8FFD-F0DF73AFF5CC}" srcOrd="0" destOrd="5" presId="urn:microsoft.com/office/officeart/2005/8/layout/hList1"/>
    <dgm:cxn modelId="{6649F11D-72D5-42D4-B0EF-A8BD26261564}" type="presOf" srcId="{D11FA32F-E1D6-4DF6-8456-09B57FFB116A}" destId="{FA9FD39C-9C10-4D0E-BFF3-ECEEBA758F02}" srcOrd="0" destOrd="2" presId="urn:microsoft.com/office/officeart/2005/8/layout/hList1"/>
    <dgm:cxn modelId="{6DBBD12A-390E-4B38-B505-701C44EB111F}" type="presOf" srcId="{47B3DA48-BB1F-4172-824C-DE46FFDB6691}" destId="{87DCCC5C-0082-4F65-8FFD-F0DF73AFF5CC}" srcOrd="0" destOrd="1" presId="urn:microsoft.com/office/officeart/2005/8/layout/hList1"/>
    <dgm:cxn modelId="{262AA82C-D3F3-44FA-84C1-3EE00932C98F}" srcId="{FF8ED2FE-F7DF-460E-9A74-CA429BA467F5}" destId="{854B0851-AEA5-496F-BE89-A18346DAB5C3}" srcOrd="1" destOrd="0" parTransId="{48EE8AFA-1496-4A34-94F4-A558D8C380B1}" sibTransId="{E2B4DC2A-B745-4F97-8F31-5D810C31B0A9}"/>
    <dgm:cxn modelId="{58CFAC33-665A-4AA8-B919-59CFA914F5F5}" srcId="{FF8ED2FE-F7DF-460E-9A74-CA429BA467F5}" destId="{CB7AB16C-7663-431D-8E93-FE2CD86B4D25}" srcOrd="0" destOrd="0" parTransId="{310C131C-1EEF-4418-A31E-B686A20C4F7D}" sibTransId="{6C1EFEEA-22EF-4C14-AC3C-F49EE9AB9D3B}"/>
    <dgm:cxn modelId="{A5E62F35-D0AB-4583-ADBA-D6C41EBBDAF9}" type="presOf" srcId="{DAB76F7D-8B89-416E-8DA6-77D3A8E0CCF6}" destId="{87DCCC5C-0082-4F65-8FFD-F0DF73AFF5CC}" srcOrd="0" destOrd="3" presId="urn:microsoft.com/office/officeart/2005/8/layout/hList1"/>
    <dgm:cxn modelId="{77B02A5F-127E-474F-8B5E-7B85A73B05D0}" type="presOf" srcId="{BCE37209-ABCD-453B-8183-2DFA1D69AC9E}" destId="{9DBF53B7-057C-4069-9405-552B5C8A7375}" srcOrd="0" destOrd="0" presId="urn:microsoft.com/office/officeart/2005/8/layout/hList1"/>
    <dgm:cxn modelId="{F7B2FD61-6420-4032-A94A-22046DB22DC6}" srcId="{CB7AB16C-7663-431D-8E93-FE2CD86B4D25}" destId="{D7464B15-3457-4046-956B-A882ACF7B6D8}" srcOrd="0" destOrd="0" parTransId="{64FFA6ED-4A9E-4070-ADE5-F87DD9245FB1}" sibTransId="{D423DE67-1E75-4AA2-8CFB-6EE9131EEF32}"/>
    <dgm:cxn modelId="{21BBD343-17FF-4CB9-9575-DEE451A05C39}" srcId="{CCAB93BD-ED1C-4300-A502-75B59B5B5CBC}" destId="{DAB76F7D-8B89-416E-8DA6-77D3A8E0CCF6}" srcOrd="2" destOrd="0" parTransId="{E3228BB8-1A29-4705-9291-75A4ADE20119}" sibTransId="{BCFC574B-2E11-45B7-BA95-DE970EDA41F4}"/>
    <dgm:cxn modelId="{A41E2F67-7ED9-400E-BECC-507A4D477362}" type="presOf" srcId="{854B0851-AEA5-496F-BE89-A18346DAB5C3}" destId="{26E404AE-751F-41E8-A838-48DDA886D74C}" srcOrd="0" destOrd="0" presId="urn:microsoft.com/office/officeart/2005/8/layout/hList1"/>
    <dgm:cxn modelId="{0A737B69-F397-4775-B5BA-89887BB5EADB}" srcId="{854B0851-AEA5-496F-BE89-A18346DAB5C3}" destId="{42A0B28C-6D92-4A1A-9087-0CE700AE14A0}" srcOrd="1" destOrd="0" parTransId="{7E73BD4E-1EC5-47D9-B5E5-E8F69DF955A4}" sibTransId="{05BDEB6A-7AF2-485D-B51E-949A3580D032}"/>
    <dgm:cxn modelId="{0DD8946C-2FB7-4343-86C3-FAD7B1B2197E}" type="presOf" srcId="{CCAB93BD-ED1C-4300-A502-75B59B5B5CBC}" destId="{87DCCC5C-0082-4F65-8FFD-F0DF73AFF5CC}" srcOrd="0" destOrd="0" presId="urn:microsoft.com/office/officeart/2005/8/layout/hList1"/>
    <dgm:cxn modelId="{A5D6DC4F-8BEF-4AE8-A15E-B90CD2BA4257}" srcId="{BCE37209-ABCD-453B-8183-2DFA1D69AC9E}" destId="{AC96F2A6-C5F2-4166-BAC5-D70D0C907330}" srcOrd="5" destOrd="0" parTransId="{8CE97168-695B-40B9-B53B-E4A49414ED33}" sibTransId="{E9DE7ECA-03C1-4D7B-9DA0-8BDE42CFF90B}"/>
    <dgm:cxn modelId="{C16EC670-12DE-41BD-8029-086A6FCAC51A}" type="presOf" srcId="{75850404-9980-4738-8DD8-D41B7EDD67CB}" destId="{EFCFE02F-6EC3-41A4-B531-4E42E4A4FE13}" srcOrd="0" destOrd="0" presId="urn:microsoft.com/office/officeart/2005/8/layout/hList1"/>
    <dgm:cxn modelId="{4F4DD053-86E5-4466-90B6-61DC7608C4D2}" srcId="{BCE37209-ABCD-453B-8183-2DFA1D69AC9E}" destId="{44BF02B0-A030-4FE0-BF6E-332793485497}" srcOrd="1" destOrd="0" parTransId="{0188B0D6-DFB6-41DD-A797-3CBAC21F8C86}" sibTransId="{10A4E3E3-4291-49B5-97BC-2B21F82C9ECD}"/>
    <dgm:cxn modelId="{7B6EA974-611E-4573-B453-17337A70053F}" srcId="{FF8ED2FE-F7DF-460E-9A74-CA429BA467F5}" destId="{BCE37209-ABCD-453B-8183-2DFA1D69AC9E}" srcOrd="2" destOrd="0" parTransId="{3A712F3C-510C-425F-AB22-50F610DD0CB6}" sibTransId="{282363BD-6F8F-4EDE-80FE-EA14D5E91575}"/>
    <dgm:cxn modelId="{1010B656-2622-4D19-BA90-D844ECD93363}" srcId="{CB7AB16C-7663-431D-8E93-FE2CD86B4D25}" destId="{7F04C8FF-62FA-447E-97B8-29A5CD91D5BF}" srcOrd="1" destOrd="0" parTransId="{090BDFAC-84FD-4367-9A7F-F9C0821438BC}" sibTransId="{40285846-24A9-4844-A11C-64E4855B232F}"/>
    <dgm:cxn modelId="{DE253E7A-90D2-4947-8047-4BC76B06B719}" type="presOf" srcId="{7EB594D4-D167-4A7F-B199-405318351868}" destId="{87DCCC5C-0082-4F65-8FFD-F0DF73AFF5CC}" srcOrd="0" destOrd="2" presId="urn:microsoft.com/office/officeart/2005/8/layout/hList1"/>
    <dgm:cxn modelId="{23B8BF88-487A-422C-9EAA-20FE9220E660}" type="presOf" srcId="{7F04C8FF-62FA-447E-97B8-29A5CD91D5BF}" destId="{FA9FD39C-9C10-4D0E-BFF3-ECEEBA758F02}" srcOrd="0" destOrd="1" presId="urn:microsoft.com/office/officeart/2005/8/layout/hList1"/>
    <dgm:cxn modelId="{EB4B1C8D-49D5-40B3-B54A-C025E0CA139D}" type="presOf" srcId="{AC96F2A6-C5F2-4166-BAC5-D70D0C907330}" destId="{EFCFE02F-6EC3-41A4-B531-4E42E4A4FE13}" srcOrd="0" destOrd="5" presId="urn:microsoft.com/office/officeart/2005/8/layout/hList1"/>
    <dgm:cxn modelId="{8677C092-954A-4664-B8FA-6591D3DE4BE7}" type="presOf" srcId="{D7464B15-3457-4046-956B-A882ACF7B6D8}" destId="{FA9FD39C-9C10-4D0E-BFF3-ECEEBA758F02}" srcOrd="0" destOrd="0" presId="urn:microsoft.com/office/officeart/2005/8/layout/hList1"/>
    <dgm:cxn modelId="{6CD34893-4D7D-4AE7-85A5-875C36C81A2B}" srcId="{CB7AB16C-7663-431D-8E93-FE2CD86B4D25}" destId="{D11FA32F-E1D6-4DF6-8456-09B57FFB116A}" srcOrd="2" destOrd="0" parTransId="{10461B88-2E5F-4431-B1B2-D951EDAA179C}" sibTransId="{3400D2DF-B62D-476A-B272-858A33C8578A}"/>
    <dgm:cxn modelId="{914AC1A7-4F5C-4B4F-9434-E6DD6A9CC705}" type="presOf" srcId="{888DA5AB-33E3-4576-8F7D-FCC2218CAF2B}" destId="{EFCFE02F-6EC3-41A4-B531-4E42E4A4FE13}" srcOrd="0" destOrd="3" presId="urn:microsoft.com/office/officeart/2005/8/layout/hList1"/>
    <dgm:cxn modelId="{695E96A8-18B7-4AC8-A968-D634D1A2D106}" type="presOf" srcId="{44BF02B0-A030-4FE0-BF6E-332793485497}" destId="{EFCFE02F-6EC3-41A4-B531-4E42E4A4FE13}" srcOrd="0" destOrd="1" presId="urn:microsoft.com/office/officeart/2005/8/layout/hList1"/>
    <dgm:cxn modelId="{08C3EDAF-25E3-4195-9C00-8EF8AF997D71}" srcId="{BCE37209-ABCD-453B-8183-2DFA1D69AC9E}" destId="{130A2D47-A404-4722-B075-D122B4648F9D}" srcOrd="2" destOrd="0" parTransId="{ED12D5AA-90A2-4FFB-804F-19C43AC2D2F6}" sibTransId="{307939D3-E7F6-47D7-B1D3-67AEEDFBAEE2}"/>
    <dgm:cxn modelId="{E8E86DB7-B699-4D77-9B89-C50FD5A788C9}" srcId="{BCE37209-ABCD-453B-8183-2DFA1D69AC9E}" destId="{75850404-9980-4738-8DD8-D41B7EDD67CB}" srcOrd="0" destOrd="0" parTransId="{498C5D9C-1ED0-47B6-864C-407821EDB87D}" sibTransId="{464E18FB-9806-4153-9429-E7B5EACFF8DF}"/>
    <dgm:cxn modelId="{031264B8-1DE9-4367-A580-0000CF3EC355}" srcId="{CCAB93BD-ED1C-4300-A502-75B59B5B5CBC}" destId="{47B3DA48-BB1F-4172-824C-DE46FFDB6691}" srcOrd="0" destOrd="0" parTransId="{41196544-BA8B-4668-9132-D103946A22BF}" sibTransId="{9CCB8C1C-41D0-41D9-BF59-E321A5B38A5A}"/>
    <dgm:cxn modelId="{0302CBBF-2EF5-434D-B91E-48CC58918EFB}" srcId="{854B0851-AEA5-496F-BE89-A18346DAB5C3}" destId="{CCAB93BD-ED1C-4300-A502-75B59B5B5CBC}" srcOrd="0" destOrd="0" parTransId="{01B737AF-2844-4A55-85EC-619CA65A3665}" sibTransId="{2E16BD60-504D-45E2-9B77-D543E70D693A}"/>
    <dgm:cxn modelId="{C7345BD5-C98B-4BC4-B0CC-E86208714682}" srcId="{CCAB93BD-ED1C-4300-A502-75B59B5B5CBC}" destId="{7EB594D4-D167-4A7F-B199-405318351868}" srcOrd="1" destOrd="0" parTransId="{044555AE-0B8D-4BA4-8322-E99FD253201E}" sibTransId="{CEA19C07-6816-4A8B-BCFF-BA422F3890E4}"/>
    <dgm:cxn modelId="{AEC6E8E0-87BC-45FF-8968-578C11A348A0}" type="presOf" srcId="{FF8ED2FE-F7DF-460E-9A74-CA429BA467F5}" destId="{77AC0D85-36C4-4775-983A-BDD125A14C13}" srcOrd="0" destOrd="0" presId="urn:microsoft.com/office/officeart/2005/8/layout/hList1"/>
    <dgm:cxn modelId="{3D849FE6-2F1B-4590-AE56-F89A8D852AB8}" srcId="{42A0B28C-6D92-4A1A-9087-0CE700AE14A0}" destId="{565CB148-D260-43F3-9569-2B7909885042}" srcOrd="0" destOrd="0" parTransId="{921C38D1-EA24-4DD2-9F0A-3BDBB648A793}" sibTransId="{E7C59592-51E3-4301-BA03-EC44908667D7}"/>
    <dgm:cxn modelId="{77F155E9-2B74-4145-BEEA-B31E3B2EA6BB}" type="presOf" srcId="{CB7AB16C-7663-431D-8E93-FE2CD86B4D25}" destId="{D7524D2F-659D-4F67-9574-38D9C3BCB1EC}" srcOrd="0" destOrd="0" presId="urn:microsoft.com/office/officeart/2005/8/layout/hList1"/>
    <dgm:cxn modelId="{BE4485F1-3FFA-48F1-9F16-58B452924241}" type="presOf" srcId="{42A0B28C-6D92-4A1A-9087-0CE700AE14A0}" destId="{87DCCC5C-0082-4F65-8FFD-F0DF73AFF5CC}" srcOrd="0" destOrd="4" presId="urn:microsoft.com/office/officeart/2005/8/layout/hList1"/>
    <dgm:cxn modelId="{CF17B9BD-6B41-4523-B9DB-BA516CC59D6D}" type="presParOf" srcId="{77AC0D85-36C4-4775-983A-BDD125A14C13}" destId="{C2DD786B-9344-466E-A5CF-629B60AD0565}" srcOrd="0" destOrd="0" presId="urn:microsoft.com/office/officeart/2005/8/layout/hList1"/>
    <dgm:cxn modelId="{C627C3A8-7F1C-4310-8E42-799ED9C18465}" type="presParOf" srcId="{C2DD786B-9344-466E-A5CF-629B60AD0565}" destId="{D7524D2F-659D-4F67-9574-38D9C3BCB1EC}" srcOrd="0" destOrd="0" presId="urn:microsoft.com/office/officeart/2005/8/layout/hList1"/>
    <dgm:cxn modelId="{7B552E71-4131-431C-B084-06EA30D2FF38}" type="presParOf" srcId="{C2DD786B-9344-466E-A5CF-629B60AD0565}" destId="{FA9FD39C-9C10-4D0E-BFF3-ECEEBA758F02}" srcOrd="1" destOrd="0" presId="urn:microsoft.com/office/officeart/2005/8/layout/hList1"/>
    <dgm:cxn modelId="{7CF8D7A8-5EC1-45E0-B3B0-AEEB099C6BB3}" type="presParOf" srcId="{77AC0D85-36C4-4775-983A-BDD125A14C13}" destId="{FD773EE9-CCEA-4959-A945-394B9E4A554C}" srcOrd="1" destOrd="0" presId="urn:microsoft.com/office/officeart/2005/8/layout/hList1"/>
    <dgm:cxn modelId="{31731B75-A0F7-4B9E-A70E-D08E331336AE}" type="presParOf" srcId="{77AC0D85-36C4-4775-983A-BDD125A14C13}" destId="{017C1EB9-2101-4E31-8F3B-6B388B488CD2}" srcOrd="2" destOrd="0" presId="urn:microsoft.com/office/officeart/2005/8/layout/hList1"/>
    <dgm:cxn modelId="{23E16204-7322-4044-92DA-75B3F98D14F1}" type="presParOf" srcId="{017C1EB9-2101-4E31-8F3B-6B388B488CD2}" destId="{26E404AE-751F-41E8-A838-48DDA886D74C}" srcOrd="0" destOrd="0" presId="urn:microsoft.com/office/officeart/2005/8/layout/hList1"/>
    <dgm:cxn modelId="{8C3D26B8-60A4-4D94-BF76-F99525D97A33}" type="presParOf" srcId="{017C1EB9-2101-4E31-8F3B-6B388B488CD2}" destId="{87DCCC5C-0082-4F65-8FFD-F0DF73AFF5CC}" srcOrd="1" destOrd="0" presId="urn:microsoft.com/office/officeart/2005/8/layout/hList1"/>
    <dgm:cxn modelId="{3AF1EF29-799A-4144-BD9B-1D5AE0F6F197}" type="presParOf" srcId="{77AC0D85-36C4-4775-983A-BDD125A14C13}" destId="{770289FB-B974-4055-B43F-01C16C773852}" srcOrd="3" destOrd="0" presId="urn:microsoft.com/office/officeart/2005/8/layout/hList1"/>
    <dgm:cxn modelId="{7B47AA75-119F-4A41-806A-27C7568F72FE}" type="presParOf" srcId="{77AC0D85-36C4-4775-983A-BDD125A14C13}" destId="{75DA21AC-B8F9-462A-A6B0-6DC18C862750}" srcOrd="4" destOrd="0" presId="urn:microsoft.com/office/officeart/2005/8/layout/hList1"/>
    <dgm:cxn modelId="{EFDC95EB-2DB1-457B-A2A6-B97B28929A58}" type="presParOf" srcId="{75DA21AC-B8F9-462A-A6B0-6DC18C862750}" destId="{9DBF53B7-057C-4069-9405-552B5C8A7375}" srcOrd="0" destOrd="0" presId="urn:microsoft.com/office/officeart/2005/8/layout/hList1"/>
    <dgm:cxn modelId="{0CA9243B-C97E-4528-8A4E-0F451C55E05A}" type="presParOf" srcId="{75DA21AC-B8F9-462A-A6B0-6DC18C862750}" destId="{EFCFE02F-6EC3-41A4-B531-4E42E4A4FE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3B5936-CBE3-4F7A-AE29-969187C7DDE1}" type="doc">
      <dgm:prSet loTypeId="urn:microsoft.com/office/officeart/2005/8/layout/process4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94FF175-C384-4026-BA92-5A3497415C93}">
      <dgm:prSet phldrT="[Text]"/>
      <dgm:spPr/>
      <dgm:t>
        <a:bodyPr/>
        <a:lstStyle/>
        <a:p>
          <a:r>
            <a:rPr lang="en-IN" dirty="0"/>
            <a:t>FORMATTING DATATYPE TO INTEGER /FLOAT</a:t>
          </a:r>
        </a:p>
      </dgm:t>
    </dgm:pt>
    <dgm:pt modelId="{246B24E2-B032-4377-87E8-5E4628694018}" type="parTrans" cxnId="{5C58EC95-2A0A-482C-B0C5-7955F5CB11F5}">
      <dgm:prSet/>
      <dgm:spPr/>
      <dgm:t>
        <a:bodyPr/>
        <a:lstStyle/>
        <a:p>
          <a:endParaRPr lang="en-IN"/>
        </a:p>
      </dgm:t>
    </dgm:pt>
    <dgm:pt modelId="{B57F0A40-A4A5-498E-AD08-94A7FD40FA09}" type="sibTrans" cxnId="{5C58EC95-2A0A-482C-B0C5-7955F5CB11F5}">
      <dgm:prSet/>
      <dgm:spPr/>
      <dgm:t>
        <a:bodyPr/>
        <a:lstStyle/>
        <a:p>
          <a:endParaRPr lang="en-IN"/>
        </a:p>
      </dgm:t>
    </dgm:pt>
    <dgm:pt modelId="{89C7525E-871D-4E22-8506-257AC25A918D}">
      <dgm:prSet phldrT="[Text]" custT="1"/>
      <dgm:spPr/>
      <dgm:t>
        <a:bodyPr/>
        <a:lstStyle/>
        <a:p>
          <a:r>
            <a:rPr lang="en-IN" sz="1600" dirty="0"/>
            <a:t>Extracting the numerical part and avoiding the units which are string in weight and ram column</a:t>
          </a:r>
        </a:p>
      </dgm:t>
    </dgm:pt>
    <dgm:pt modelId="{50947DE6-52B4-4D07-9F04-05C47D9325D5}" type="parTrans" cxnId="{06BB938A-65A7-41E2-AE1A-A5E5EBCC2A95}">
      <dgm:prSet/>
      <dgm:spPr/>
      <dgm:t>
        <a:bodyPr/>
        <a:lstStyle/>
        <a:p>
          <a:endParaRPr lang="en-IN"/>
        </a:p>
      </dgm:t>
    </dgm:pt>
    <dgm:pt modelId="{3E0D9522-23E8-45C0-AD4C-5EF0C754ED2E}" type="sibTrans" cxnId="{06BB938A-65A7-41E2-AE1A-A5E5EBCC2A95}">
      <dgm:prSet/>
      <dgm:spPr/>
      <dgm:t>
        <a:bodyPr/>
        <a:lstStyle/>
        <a:p>
          <a:endParaRPr lang="en-IN"/>
        </a:p>
      </dgm:t>
    </dgm:pt>
    <dgm:pt modelId="{AEB3A7A5-48BD-47FA-8487-44F91C815C5A}">
      <dgm:prSet phldrT="[Text]" custT="1"/>
      <dgm:spPr/>
      <dgm:t>
        <a:bodyPr/>
        <a:lstStyle/>
        <a:p>
          <a:r>
            <a:rPr lang="en-IN" sz="1600" dirty="0"/>
            <a:t>Checking the outliers and the distributions of all the columns </a:t>
          </a:r>
        </a:p>
      </dgm:t>
    </dgm:pt>
    <dgm:pt modelId="{2136D8ED-542A-49BA-9558-68A3028F378F}" type="parTrans" cxnId="{B5FDE119-2B68-4593-A0E7-BF3D6FCBC7E8}">
      <dgm:prSet/>
      <dgm:spPr/>
      <dgm:t>
        <a:bodyPr/>
        <a:lstStyle/>
        <a:p>
          <a:endParaRPr lang="en-IN"/>
        </a:p>
      </dgm:t>
    </dgm:pt>
    <dgm:pt modelId="{A8010F7E-6D60-47EA-8B7B-AC209FAABD0B}" type="sibTrans" cxnId="{B5FDE119-2B68-4593-A0E7-BF3D6FCBC7E8}">
      <dgm:prSet/>
      <dgm:spPr/>
      <dgm:t>
        <a:bodyPr/>
        <a:lstStyle/>
        <a:p>
          <a:endParaRPr lang="en-IN"/>
        </a:p>
      </dgm:t>
    </dgm:pt>
    <dgm:pt modelId="{ABBE7CCF-F892-40FE-96EB-3E23E2850E17}">
      <dgm:prSet phldrT="[Text]"/>
      <dgm:spPr/>
      <dgm:t>
        <a:bodyPr/>
        <a:lstStyle/>
        <a:p>
          <a:r>
            <a:rPr lang="en-US" dirty="0"/>
            <a:t>CLIPPING STRATEGY to remove outliers for all three columns as a ram doesn’t have outliers </a:t>
          </a:r>
          <a:endParaRPr lang="en-IN" dirty="0"/>
        </a:p>
      </dgm:t>
    </dgm:pt>
    <dgm:pt modelId="{AA365F54-ABDB-44AA-8A32-AA9BA062D0B5}" type="parTrans" cxnId="{359CCAAA-473B-4D27-8ED9-087E819BAE04}">
      <dgm:prSet/>
      <dgm:spPr/>
      <dgm:t>
        <a:bodyPr/>
        <a:lstStyle/>
        <a:p>
          <a:endParaRPr lang="en-IN"/>
        </a:p>
      </dgm:t>
    </dgm:pt>
    <dgm:pt modelId="{9AA89E1F-2512-45FE-B4E5-7551F335E7E8}" type="sibTrans" cxnId="{359CCAAA-473B-4D27-8ED9-087E819BAE04}">
      <dgm:prSet/>
      <dgm:spPr/>
      <dgm:t>
        <a:bodyPr/>
        <a:lstStyle/>
        <a:p>
          <a:endParaRPr lang="en-IN"/>
        </a:p>
      </dgm:t>
    </dgm:pt>
    <dgm:pt modelId="{6F6FF082-8461-4624-AD69-D95C13140B9D}">
      <dgm:prSet phldrT="[Text]"/>
      <dgm:spPr/>
      <dgm:t>
        <a:bodyPr/>
        <a:lstStyle/>
        <a:p>
          <a:r>
            <a:rPr lang="en-IN" dirty="0"/>
            <a:t>EDA- scatter plot  </a:t>
          </a:r>
        </a:p>
      </dgm:t>
    </dgm:pt>
    <dgm:pt modelId="{5900013F-8585-44A8-A136-D753E8E5DE72}" type="parTrans" cxnId="{16C49E4E-C32C-44C4-A590-A4DFFF5E67F1}">
      <dgm:prSet/>
      <dgm:spPr/>
      <dgm:t>
        <a:bodyPr/>
        <a:lstStyle/>
        <a:p>
          <a:endParaRPr lang="en-IN"/>
        </a:p>
      </dgm:t>
    </dgm:pt>
    <dgm:pt modelId="{7C5F8D05-903F-4BE5-A2AE-6B9362B418FF}" type="sibTrans" cxnId="{16C49E4E-C32C-44C4-A590-A4DFFF5E67F1}">
      <dgm:prSet/>
      <dgm:spPr/>
      <dgm:t>
        <a:bodyPr/>
        <a:lstStyle/>
        <a:p>
          <a:endParaRPr lang="en-IN"/>
        </a:p>
      </dgm:t>
    </dgm:pt>
    <dgm:pt modelId="{B09A28A2-7D2F-433F-9493-89B115513A74}">
      <dgm:prSet phldrT="[Text]"/>
      <dgm:spPr/>
      <dgm:t>
        <a:bodyPr/>
        <a:lstStyle/>
        <a:p>
          <a:r>
            <a:rPr lang="en-IN" dirty="0"/>
            <a:t>f</a:t>
          </a:r>
        </a:p>
      </dgm:t>
    </dgm:pt>
    <dgm:pt modelId="{3EEC06C2-5BBB-464F-A524-9C06472542F6}" type="parTrans" cxnId="{1D7B1901-E350-4568-B332-9C8CC5AF332A}">
      <dgm:prSet/>
      <dgm:spPr/>
      <dgm:t>
        <a:bodyPr/>
        <a:lstStyle/>
        <a:p>
          <a:endParaRPr lang="en-IN"/>
        </a:p>
      </dgm:t>
    </dgm:pt>
    <dgm:pt modelId="{74110A19-367A-4C27-A99A-1DBD7F7F58C9}" type="sibTrans" cxnId="{1D7B1901-E350-4568-B332-9C8CC5AF332A}">
      <dgm:prSet/>
      <dgm:spPr/>
      <dgm:t>
        <a:bodyPr/>
        <a:lstStyle/>
        <a:p>
          <a:endParaRPr lang="en-IN"/>
        </a:p>
      </dgm:t>
    </dgm:pt>
    <dgm:pt modelId="{D0C6EF57-40D1-44C3-AA10-0F62CF2DA018}">
      <dgm:prSet phldrT="[Text]"/>
      <dgm:spPr/>
      <dgm:t>
        <a:bodyPr/>
        <a:lstStyle/>
        <a:p>
          <a:r>
            <a:rPr lang="en-IN" dirty="0"/>
            <a:t>Feature selection based on correlation coefficient </a:t>
          </a:r>
        </a:p>
      </dgm:t>
    </dgm:pt>
    <dgm:pt modelId="{209E2630-6379-4B3D-9D22-8663447654E8}" type="parTrans" cxnId="{1D7B7578-DCCF-4F82-8264-152011639D33}">
      <dgm:prSet/>
      <dgm:spPr/>
      <dgm:t>
        <a:bodyPr/>
        <a:lstStyle/>
        <a:p>
          <a:endParaRPr lang="en-IN"/>
        </a:p>
      </dgm:t>
    </dgm:pt>
    <dgm:pt modelId="{9ABF2B38-8971-418A-ABC1-D2CB5A5FEEA5}" type="sibTrans" cxnId="{1D7B7578-DCCF-4F82-8264-152011639D33}">
      <dgm:prSet/>
      <dgm:spPr/>
      <dgm:t>
        <a:bodyPr/>
        <a:lstStyle/>
        <a:p>
          <a:endParaRPr lang="en-IN"/>
        </a:p>
      </dgm:t>
    </dgm:pt>
    <dgm:pt modelId="{2506147B-BCD1-462A-984E-552ECE3A18F3}">
      <dgm:prSet phldrT="[Text]"/>
      <dgm:spPr/>
      <dgm:t>
        <a:bodyPr/>
        <a:lstStyle/>
        <a:p>
          <a:r>
            <a:rPr lang="en-IN" dirty="0"/>
            <a:t>DATA PREPROCESSING – OUTLER REMOVAL </a:t>
          </a:r>
        </a:p>
      </dgm:t>
    </dgm:pt>
    <dgm:pt modelId="{BC86483E-F172-4D9E-95BD-7B16769DCD57}" type="sibTrans" cxnId="{A81D89C0-1BAE-430D-97FC-8EDB67027CA8}">
      <dgm:prSet/>
      <dgm:spPr/>
      <dgm:t>
        <a:bodyPr/>
        <a:lstStyle/>
        <a:p>
          <a:endParaRPr lang="en-IN"/>
        </a:p>
      </dgm:t>
    </dgm:pt>
    <dgm:pt modelId="{7EA2F448-E2F5-474F-95CE-3774638F63CB}" type="parTrans" cxnId="{A81D89C0-1BAE-430D-97FC-8EDB67027CA8}">
      <dgm:prSet/>
      <dgm:spPr/>
      <dgm:t>
        <a:bodyPr/>
        <a:lstStyle/>
        <a:p>
          <a:endParaRPr lang="en-IN"/>
        </a:p>
      </dgm:t>
    </dgm:pt>
    <dgm:pt modelId="{6F71B814-9C28-4B28-83A2-54F3CA98B7B1}" type="pres">
      <dgm:prSet presAssocID="{DF3B5936-CBE3-4F7A-AE29-969187C7DDE1}" presName="Name0" presStyleCnt="0">
        <dgm:presLayoutVars>
          <dgm:dir/>
          <dgm:animLvl val="lvl"/>
          <dgm:resizeHandles val="exact"/>
        </dgm:presLayoutVars>
      </dgm:prSet>
      <dgm:spPr/>
    </dgm:pt>
    <dgm:pt modelId="{011DF033-0D10-439E-B24D-718224663458}" type="pres">
      <dgm:prSet presAssocID="{B09A28A2-7D2F-433F-9493-89B115513A74}" presName="boxAndChildren" presStyleCnt="0"/>
      <dgm:spPr/>
    </dgm:pt>
    <dgm:pt modelId="{ACBC8B0B-A22F-42B3-B9C4-CDAB174BB6CF}" type="pres">
      <dgm:prSet presAssocID="{B09A28A2-7D2F-433F-9493-89B115513A74}" presName="parentTextBox" presStyleLbl="node1" presStyleIdx="0" presStyleCnt="3"/>
      <dgm:spPr/>
    </dgm:pt>
    <dgm:pt modelId="{5D94EF1F-C5FC-498D-A41F-66D965A76829}" type="pres">
      <dgm:prSet presAssocID="{B09A28A2-7D2F-433F-9493-89B115513A74}" presName="entireBox" presStyleLbl="node1" presStyleIdx="0" presStyleCnt="3" custLinFactNeighborX="1176" custLinFactNeighborY="51083"/>
      <dgm:spPr/>
    </dgm:pt>
    <dgm:pt modelId="{4FE9DC5D-C88D-4DA2-A8E7-0954FC75F10F}" type="pres">
      <dgm:prSet presAssocID="{B09A28A2-7D2F-433F-9493-89B115513A74}" presName="descendantBox" presStyleCnt="0"/>
      <dgm:spPr/>
    </dgm:pt>
    <dgm:pt modelId="{3330DCF5-1BB4-4258-B20D-A1844279069D}" type="pres">
      <dgm:prSet presAssocID="{D0C6EF57-40D1-44C3-AA10-0F62CF2DA018}" presName="childTextBox" presStyleLbl="fgAccFollowNode1" presStyleIdx="0" presStyleCnt="5">
        <dgm:presLayoutVars>
          <dgm:bulletEnabled val="1"/>
        </dgm:presLayoutVars>
      </dgm:prSet>
      <dgm:spPr/>
    </dgm:pt>
    <dgm:pt modelId="{1FAEC2D2-69C8-49F7-8E90-9E7BA63B64AB}" type="pres">
      <dgm:prSet presAssocID="{BC86483E-F172-4D9E-95BD-7B16769DCD57}" presName="sp" presStyleCnt="0"/>
      <dgm:spPr/>
    </dgm:pt>
    <dgm:pt modelId="{199377D4-1132-4695-ADE6-920DBC94C9A6}" type="pres">
      <dgm:prSet presAssocID="{2506147B-BCD1-462A-984E-552ECE3A18F3}" presName="arrowAndChildren" presStyleCnt="0"/>
      <dgm:spPr/>
    </dgm:pt>
    <dgm:pt modelId="{DA1C768A-B255-404F-B38E-569898FB9291}" type="pres">
      <dgm:prSet presAssocID="{2506147B-BCD1-462A-984E-552ECE3A18F3}" presName="parentTextArrow" presStyleLbl="node1" presStyleIdx="0" presStyleCnt="3"/>
      <dgm:spPr/>
    </dgm:pt>
    <dgm:pt modelId="{2CD80E43-6263-4E97-963D-6F6A470759AD}" type="pres">
      <dgm:prSet presAssocID="{2506147B-BCD1-462A-984E-552ECE3A18F3}" presName="arrow" presStyleLbl="node1" presStyleIdx="1" presStyleCnt="3" custLinFactNeighborX="1176" custLinFactNeighborY="21205"/>
      <dgm:spPr/>
    </dgm:pt>
    <dgm:pt modelId="{35588BD1-43AB-42A9-9A75-256AC44D0396}" type="pres">
      <dgm:prSet presAssocID="{2506147B-BCD1-462A-984E-552ECE3A18F3}" presName="descendantArrow" presStyleCnt="0"/>
      <dgm:spPr/>
    </dgm:pt>
    <dgm:pt modelId="{8CB6DFAF-DC4A-4543-99EB-6A4879BEACB8}" type="pres">
      <dgm:prSet presAssocID="{ABBE7CCF-F892-40FE-96EB-3E23E2850E17}" presName="childTextArrow" presStyleLbl="fgAccFollowNode1" presStyleIdx="1" presStyleCnt="5" custLinFactNeighborX="337" custLinFactNeighborY="46763">
        <dgm:presLayoutVars>
          <dgm:bulletEnabled val="1"/>
        </dgm:presLayoutVars>
      </dgm:prSet>
      <dgm:spPr/>
    </dgm:pt>
    <dgm:pt modelId="{52FF75F0-5DF7-4279-8327-937F1522B170}" type="pres">
      <dgm:prSet presAssocID="{6F6FF082-8461-4624-AD69-D95C13140B9D}" presName="childTextArrow" presStyleLbl="fgAccFollowNode1" presStyleIdx="2" presStyleCnt="5" custLinFactNeighborX="459" custLinFactNeighborY="45093">
        <dgm:presLayoutVars>
          <dgm:bulletEnabled val="1"/>
        </dgm:presLayoutVars>
      </dgm:prSet>
      <dgm:spPr/>
    </dgm:pt>
    <dgm:pt modelId="{65DC5CA1-8382-4133-8879-0B2ADFBFC6AD}" type="pres">
      <dgm:prSet presAssocID="{B57F0A40-A4A5-498E-AD08-94A7FD40FA09}" presName="sp" presStyleCnt="0"/>
      <dgm:spPr/>
    </dgm:pt>
    <dgm:pt modelId="{C47EA0DC-7B4B-478B-A4F8-0F1AAFEBF8F3}" type="pres">
      <dgm:prSet presAssocID="{B94FF175-C384-4026-BA92-5A3497415C93}" presName="arrowAndChildren" presStyleCnt="0"/>
      <dgm:spPr/>
    </dgm:pt>
    <dgm:pt modelId="{8DDADF5D-D9A3-4B76-AFE9-045350F8EA51}" type="pres">
      <dgm:prSet presAssocID="{B94FF175-C384-4026-BA92-5A3497415C93}" presName="parentTextArrow" presStyleLbl="node1" presStyleIdx="1" presStyleCnt="3"/>
      <dgm:spPr/>
    </dgm:pt>
    <dgm:pt modelId="{16D933D9-D8EF-4AC6-AE79-5F19059420FF}" type="pres">
      <dgm:prSet presAssocID="{B94FF175-C384-4026-BA92-5A3497415C93}" presName="arrow" presStyleLbl="node1" presStyleIdx="2" presStyleCnt="3" custLinFactNeighborX="-108" custLinFactNeighborY="-16855"/>
      <dgm:spPr/>
    </dgm:pt>
    <dgm:pt modelId="{B941C367-FA5B-4957-BB99-65EAC0130E25}" type="pres">
      <dgm:prSet presAssocID="{B94FF175-C384-4026-BA92-5A3497415C93}" presName="descendantArrow" presStyleCnt="0"/>
      <dgm:spPr/>
    </dgm:pt>
    <dgm:pt modelId="{15A88B21-0DD3-4E7E-B8E4-2E013E3E6FBC}" type="pres">
      <dgm:prSet presAssocID="{89C7525E-871D-4E22-8506-257AC25A918D}" presName="childTextArrow" presStyleLbl="fgAccFollowNode1" presStyleIdx="3" presStyleCnt="5" custScaleY="137903" custLinFactY="39613" custLinFactNeighborX="-3253" custLinFactNeighborY="100000">
        <dgm:presLayoutVars>
          <dgm:bulletEnabled val="1"/>
        </dgm:presLayoutVars>
      </dgm:prSet>
      <dgm:spPr/>
    </dgm:pt>
    <dgm:pt modelId="{6CEF9095-F7DE-48DA-8B87-AFF7B7C30208}" type="pres">
      <dgm:prSet presAssocID="{AEB3A7A5-48BD-47FA-8487-44F91C815C5A}" presName="childTextArrow" presStyleLbl="fgAccFollowNode1" presStyleIdx="4" presStyleCnt="5" custScaleX="100378" custScaleY="132921" custLinFactY="41571" custLinFactNeighborX="3017" custLinFactNeighborY="100000">
        <dgm:presLayoutVars>
          <dgm:bulletEnabled val="1"/>
        </dgm:presLayoutVars>
      </dgm:prSet>
      <dgm:spPr/>
    </dgm:pt>
  </dgm:ptLst>
  <dgm:cxnLst>
    <dgm:cxn modelId="{1D7B1901-E350-4568-B332-9C8CC5AF332A}" srcId="{DF3B5936-CBE3-4F7A-AE29-969187C7DDE1}" destId="{B09A28A2-7D2F-433F-9493-89B115513A74}" srcOrd="2" destOrd="0" parTransId="{3EEC06C2-5BBB-464F-A524-9C06472542F6}" sibTransId="{74110A19-367A-4C27-A99A-1DBD7F7F58C9}"/>
    <dgm:cxn modelId="{B5FDE119-2B68-4593-A0E7-BF3D6FCBC7E8}" srcId="{B94FF175-C384-4026-BA92-5A3497415C93}" destId="{AEB3A7A5-48BD-47FA-8487-44F91C815C5A}" srcOrd="1" destOrd="0" parTransId="{2136D8ED-542A-49BA-9558-68A3028F378F}" sibTransId="{A8010F7E-6D60-47EA-8B7B-AC209FAABD0B}"/>
    <dgm:cxn modelId="{F9447921-8F0E-4169-A3C0-DF7D2A31605D}" type="presOf" srcId="{2506147B-BCD1-462A-984E-552ECE3A18F3}" destId="{DA1C768A-B255-404F-B38E-569898FB9291}" srcOrd="0" destOrd="0" presId="urn:microsoft.com/office/officeart/2005/8/layout/process4"/>
    <dgm:cxn modelId="{29E90831-9DFB-4BAD-9057-F76CEAC7CAD8}" type="presOf" srcId="{2506147B-BCD1-462A-984E-552ECE3A18F3}" destId="{2CD80E43-6263-4E97-963D-6F6A470759AD}" srcOrd="1" destOrd="0" presId="urn:microsoft.com/office/officeart/2005/8/layout/process4"/>
    <dgm:cxn modelId="{EBB06437-7160-4AD9-B889-DD0C065B6294}" type="presOf" srcId="{DF3B5936-CBE3-4F7A-AE29-969187C7DDE1}" destId="{6F71B814-9C28-4B28-83A2-54F3CA98B7B1}" srcOrd="0" destOrd="0" presId="urn:microsoft.com/office/officeart/2005/8/layout/process4"/>
    <dgm:cxn modelId="{4ED1586D-9269-4201-81AE-3CC9966998D8}" type="presOf" srcId="{89C7525E-871D-4E22-8506-257AC25A918D}" destId="{15A88B21-0DD3-4E7E-B8E4-2E013E3E6FBC}" srcOrd="0" destOrd="0" presId="urn:microsoft.com/office/officeart/2005/8/layout/process4"/>
    <dgm:cxn modelId="{16C49E4E-C32C-44C4-A590-A4DFFF5E67F1}" srcId="{2506147B-BCD1-462A-984E-552ECE3A18F3}" destId="{6F6FF082-8461-4624-AD69-D95C13140B9D}" srcOrd="1" destOrd="0" parTransId="{5900013F-8585-44A8-A136-D753E8E5DE72}" sibTransId="{7C5F8D05-903F-4BE5-A2AE-6B9362B418FF}"/>
    <dgm:cxn modelId="{45524D57-2651-4242-A2A8-357A89FD70EA}" type="presOf" srcId="{ABBE7CCF-F892-40FE-96EB-3E23E2850E17}" destId="{8CB6DFAF-DC4A-4543-99EB-6A4879BEACB8}" srcOrd="0" destOrd="0" presId="urn:microsoft.com/office/officeart/2005/8/layout/process4"/>
    <dgm:cxn modelId="{1D7B7578-DCCF-4F82-8264-152011639D33}" srcId="{B09A28A2-7D2F-433F-9493-89B115513A74}" destId="{D0C6EF57-40D1-44C3-AA10-0F62CF2DA018}" srcOrd="0" destOrd="0" parTransId="{209E2630-6379-4B3D-9D22-8663447654E8}" sibTransId="{9ABF2B38-8971-418A-ABC1-D2CB5A5FEEA5}"/>
    <dgm:cxn modelId="{AB354487-8552-4159-9836-724CBCE367A4}" type="presOf" srcId="{D0C6EF57-40D1-44C3-AA10-0F62CF2DA018}" destId="{3330DCF5-1BB4-4258-B20D-A1844279069D}" srcOrd="0" destOrd="0" presId="urn:microsoft.com/office/officeart/2005/8/layout/process4"/>
    <dgm:cxn modelId="{F968598A-590C-4EC2-B35E-A09526391B3A}" type="presOf" srcId="{6F6FF082-8461-4624-AD69-D95C13140B9D}" destId="{52FF75F0-5DF7-4279-8327-937F1522B170}" srcOrd="0" destOrd="0" presId="urn:microsoft.com/office/officeart/2005/8/layout/process4"/>
    <dgm:cxn modelId="{06BB938A-65A7-41E2-AE1A-A5E5EBCC2A95}" srcId="{B94FF175-C384-4026-BA92-5A3497415C93}" destId="{89C7525E-871D-4E22-8506-257AC25A918D}" srcOrd="0" destOrd="0" parTransId="{50947DE6-52B4-4D07-9F04-05C47D9325D5}" sibTransId="{3E0D9522-23E8-45C0-AD4C-5EF0C754ED2E}"/>
    <dgm:cxn modelId="{5C58EC95-2A0A-482C-B0C5-7955F5CB11F5}" srcId="{DF3B5936-CBE3-4F7A-AE29-969187C7DDE1}" destId="{B94FF175-C384-4026-BA92-5A3497415C93}" srcOrd="0" destOrd="0" parTransId="{246B24E2-B032-4377-87E8-5E4628694018}" sibTransId="{B57F0A40-A4A5-498E-AD08-94A7FD40FA09}"/>
    <dgm:cxn modelId="{041A6A9B-8C4F-4A0E-A6B4-D8E741A1773E}" type="presOf" srcId="{B09A28A2-7D2F-433F-9493-89B115513A74}" destId="{5D94EF1F-C5FC-498D-A41F-66D965A76829}" srcOrd="1" destOrd="0" presId="urn:microsoft.com/office/officeart/2005/8/layout/process4"/>
    <dgm:cxn modelId="{359CCAAA-473B-4D27-8ED9-087E819BAE04}" srcId="{2506147B-BCD1-462A-984E-552ECE3A18F3}" destId="{ABBE7CCF-F892-40FE-96EB-3E23E2850E17}" srcOrd="0" destOrd="0" parTransId="{AA365F54-ABDB-44AA-8A32-AA9BA062D0B5}" sibTransId="{9AA89E1F-2512-45FE-B4E5-7551F335E7E8}"/>
    <dgm:cxn modelId="{05F749AB-3CAC-44D8-BEB5-A5D71F387D33}" type="presOf" srcId="{B94FF175-C384-4026-BA92-5A3497415C93}" destId="{8DDADF5D-D9A3-4B76-AFE9-045350F8EA51}" srcOrd="0" destOrd="0" presId="urn:microsoft.com/office/officeart/2005/8/layout/process4"/>
    <dgm:cxn modelId="{A81D89C0-1BAE-430D-97FC-8EDB67027CA8}" srcId="{DF3B5936-CBE3-4F7A-AE29-969187C7DDE1}" destId="{2506147B-BCD1-462A-984E-552ECE3A18F3}" srcOrd="1" destOrd="0" parTransId="{7EA2F448-E2F5-474F-95CE-3774638F63CB}" sibTransId="{BC86483E-F172-4D9E-95BD-7B16769DCD57}"/>
    <dgm:cxn modelId="{DCE3B5D3-D009-4D3A-B31A-6F406B111013}" type="presOf" srcId="{AEB3A7A5-48BD-47FA-8487-44F91C815C5A}" destId="{6CEF9095-F7DE-48DA-8B87-AFF7B7C30208}" srcOrd="0" destOrd="0" presId="urn:microsoft.com/office/officeart/2005/8/layout/process4"/>
    <dgm:cxn modelId="{AF1EE5FD-406A-4CFD-86E2-6FFA113AF963}" type="presOf" srcId="{B09A28A2-7D2F-433F-9493-89B115513A74}" destId="{ACBC8B0B-A22F-42B3-B9C4-CDAB174BB6CF}" srcOrd="0" destOrd="0" presId="urn:microsoft.com/office/officeart/2005/8/layout/process4"/>
    <dgm:cxn modelId="{08BDD5FE-434B-4546-9D29-4B06547E3499}" type="presOf" srcId="{B94FF175-C384-4026-BA92-5A3497415C93}" destId="{16D933D9-D8EF-4AC6-AE79-5F19059420FF}" srcOrd="1" destOrd="0" presId="urn:microsoft.com/office/officeart/2005/8/layout/process4"/>
    <dgm:cxn modelId="{867F64FC-AA59-4097-9F28-861DFA221104}" type="presParOf" srcId="{6F71B814-9C28-4B28-83A2-54F3CA98B7B1}" destId="{011DF033-0D10-439E-B24D-718224663458}" srcOrd="0" destOrd="0" presId="urn:microsoft.com/office/officeart/2005/8/layout/process4"/>
    <dgm:cxn modelId="{855ED8C1-55D1-4C37-BBFD-B5FDC8BA0B34}" type="presParOf" srcId="{011DF033-0D10-439E-B24D-718224663458}" destId="{ACBC8B0B-A22F-42B3-B9C4-CDAB174BB6CF}" srcOrd="0" destOrd="0" presId="urn:microsoft.com/office/officeart/2005/8/layout/process4"/>
    <dgm:cxn modelId="{CBA96200-9A1C-4FEB-A098-7D3553C9A72D}" type="presParOf" srcId="{011DF033-0D10-439E-B24D-718224663458}" destId="{5D94EF1F-C5FC-498D-A41F-66D965A76829}" srcOrd="1" destOrd="0" presId="urn:microsoft.com/office/officeart/2005/8/layout/process4"/>
    <dgm:cxn modelId="{F5C88B55-ED92-4E64-A7BF-A4738EF7E2CF}" type="presParOf" srcId="{011DF033-0D10-439E-B24D-718224663458}" destId="{4FE9DC5D-C88D-4DA2-A8E7-0954FC75F10F}" srcOrd="2" destOrd="0" presId="urn:microsoft.com/office/officeart/2005/8/layout/process4"/>
    <dgm:cxn modelId="{517FA76E-18CC-4E76-BFAA-BEADB2CE8C4C}" type="presParOf" srcId="{4FE9DC5D-C88D-4DA2-A8E7-0954FC75F10F}" destId="{3330DCF5-1BB4-4258-B20D-A1844279069D}" srcOrd="0" destOrd="0" presId="urn:microsoft.com/office/officeart/2005/8/layout/process4"/>
    <dgm:cxn modelId="{417A30FE-7668-48DD-B490-4C4EDE40A938}" type="presParOf" srcId="{6F71B814-9C28-4B28-83A2-54F3CA98B7B1}" destId="{1FAEC2D2-69C8-49F7-8E90-9E7BA63B64AB}" srcOrd="1" destOrd="0" presId="urn:microsoft.com/office/officeart/2005/8/layout/process4"/>
    <dgm:cxn modelId="{C5FC2ED5-8357-49DD-899E-74C3C40D794E}" type="presParOf" srcId="{6F71B814-9C28-4B28-83A2-54F3CA98B7B1}" destId="{199377D4-1132-4695-ADE6-920DBC94C9A6}" srcOrd="2" destOrd="0" presId="urn:microsoft.com/office/officeart/2005/8/layout/process4"/>
    <dgm:cxn modelId="{73661522-5391-4C3D-B436-3CA3EBC57138}" type="presParOf" srcId="{199377D4-1132-4695-ADE6-920DBC94C9A6}" destId="{DA1C768A-B255-404F-B38E-569898FB9291}" srcOrd="0" destOrd="0" presId="urn:microsoft.com/office/officeart/2005/8/layout/process4"/>
    <dgm:cxn modelId="{2C510B76-8B36-47F8-A6F3-CBF842A18D36}" type="presParOf" srcId="{199377D4-1132-4695-ADE6-920DBC94C9A6}" destId="{2CD80E43-6263-4E97-963D-6F6A470759AD}" srcOrd="1" destOrd="0" presId="urn:microsoft.com/office/officeart/2005/8/layout/process4"/>
    <dgm:cxn modelId="{C19473AF-E4F2-413C-A7C0-EAD82CFA6413}" type="presParOf" srcId="{199377D4-1132-4695-ADE6-920DBC94C9A6}" destId="{35588BD1-43AB-42A9-9A75-256AC44D0396}" srcOrd="2" destOrd="0" presId="urn:microsoft.com/office/officeart/2005/8/layout/process4"/>
    <dgm:cxn modelId="{B2A996A4-6150-4377-BF37-448D90F723EE}" type="presParOf" srcId="{35588BD1-43AB-42A9-9A75-256AC44D0396}" destId="{8CB6DFAF-DC4A-4543-99EB-6A4879BEACB8}" srcOrd="0" destOrd="0" presId="urn:microsoft.com/office/officeart/2005/8/layout/process4"/>
    <dgm:cxn modelId="{44F7D866-0AE9-4A73-99E4-46FC7A267967}" type="presParOf" srcId="{35588BD1-43AB-42A9-9A75-256AC44D0396}" destId="{52FF75F0-5DF7-4279-8327-937F1522B170}" srcOrd="1" destOrd="0" presId="urn:microsoft.com/office/officeart/2005/8/layout/process4"/>
    <dgm:cxn modelId="{EE701FE5-5502-4114-8560-86471AA1BA95}" type="presParOf" srcId="{6F71B814-9C28-4B28-83A2-54F3CA98B7B1}" destId="{65DC5CA1-8382-4133-8879-0B2ADFBFC6AD}" srcOrd="3" destOrd="0" presId="urn:microsoft.com/office/officeart/2005/8/layout/process4"/>
    <dgm:cxn modelId="{ED8ABA8F-DAA6-491C-8A67-D914B8D8586C}" type="presParOf" srcId="{6F71B814-9C28-4B28-83A2-54F3CA98B7B1}" destId="{C47EA0DC-7B4B-478B-A4F8-0F1AAFEBF8F3}" srcOrd="4" destOrd="0" presId="urn:microsoft.com/office/officeart/2005/8/layout/process4"/>
    <dgm:cxn modelId="{43DC8D9E-F59E-492D-A64F-316E63024B73}" type="presParOf" srcId="{C47EA0DC-7B4B-478B-A4F8-0F1AAFEBF8F3}" destId="{8DDADF5D-D9A3-4B76-AFE9-045350F8EA51}" srcOrd="0" destOrd="0" presId="urn:microsoft.com/office/officeart/2005/8/layout/process4"/>
    <dgm:cxn modelId="{3D52EDDE-B5E8-4A0E-95D7-914875AB8F91}" type="presParOf" srcId="{C47EA0DC-7B4B-478B-A4F8-0F1AAFEBF8F3}" destId="{16D933D9-D8EF-4AC6-AE79-5F19059420FF}" srcOrd="1" destOrd="0" presId="urn:microsoft.com/office/officeart/2005/8/layout/process4"/>
    <dgm:cxn modelId="{5B533DF4-C5C4-443B-B3D9-DFCA7D65466C}" type="presParOf" srcId="{C47EA0DC-7B4B-478B-A4F8-0F1AAFEBF8F3}" destId="{B941C367-FA5B-4957-BB99-65EAC0130E25}" srcOrd="2" destOrd="0" presId="urn:microsoft.com/office/officeart/2005/8/layout/process4"/>
    <dgm:cxn modelId="{01F710C6-EAA3-4B75-A716-749B322760A4}" type="presParOf" srcId="{B941C367-FA5B-4957-BB99-65EAC0130E25}" destId="{15A88B21-0DD3-4E7E-B8E4-2E013E3E6FBC}" srcOrd="0" destOrd="0" presId="urn:microsoft.com/office/officeart/2005/8/layout/process4"/>
    <dgm:cxn modelId="{EC1AFA40-9929-4052-B336-DFEE506CEB57}" type="presParOf" srcId="{B941C367-FA5B-4957-BB99-65EAC0130E25}" destId="{6CEF9095-F7DE-48DA-8B87-AFF7B7C3020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CBADDC-802F-41BE-BD99-C7A3A23282D0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00AE844-75AB-4054-9FC1-F04A1712CEEE}">
      <dgm:prSet phldrT="[Text]"/>
      <dgm:spPr/>
      <dgm:t>
        <a:bodyPr/>
        <a:lstStyle/>
        <a:p>
          <a:r>
            <a:rPr lang="en-IN" dirty="0"/>
            <a:t>1.</a:t>
          </a:r>
        </a:p>
      </dgm:t>
    </dgm:pt>
    <dgm:pt modelId="{5E45BB2F-D4D8-4F61-A23E-74002D37766C}" type="parTrans" cxnId="{77B0323D-6DA0-4066-AEF5-DE5E1BA84D47}">
      <dgm:prSet/>
      <dgm:spPr/>
      <dgm:t>
        <a:bodyPr/>
        <a:lstStyle/>
        <a:p>
          <a:endParaRPr lang="en-IN"/>
        </a:p>
      </dgm:t>
    </dgm:pt>
    <dgm:pt modelId="{78FFE7C8-63AC-4A41-AB80-7A511E14B215}" type="sibTrans" cxnId="{77B0323D-6DA0-4066-AEF5-DE5E1BA84D47}">
      <dgm:prSet/>
      <dgm:spPr/>
      <dgm:t>
        <a:bodyPr/>
        <a:lstStyle/>
        <a:p>
          <a:endParaRPr lang="en-IN"/>
        </a:p>
      </dgm:t>
    </dgm:pt>
    <dgm:pt modelId="{CD4711CF-6E49-4ACF-81DA-D3D84628C820}">
      <dgm:prSet phldrT="[Text]" custT="1"/>
      <dgm:spPr/>
      <dgm:t>
        <a:bodyPr/>
        <a:lstStyle/>
        <a:p>
          <a:r>
            <a:rPr lang="en-IN" sz="1600" b="1"/>
            <a:t>Nominal columns </a:t>
          </a:r>
          <a:r>
            <a:rPr lang="en-IN" sz="1600"/>
            <a:t>now are – company, type name, Opsys,</a:t>
          </a:r>
          <a:endParaRPr lang="en-IN" sz="1600" dirty="0"/>
        </a:p>
      </dgm:t>
    </dgm:pt>
    <dgm:pt modelId="{0F4E9AC2-10EF-4A92-B606-4EA887F66C17}" type="parTrans" cxnId="{9EE90875-C72C-46F3-AA70-E2CCDA4797C6}">
      <dgm:prSet/>
      <dgm:spPr/>
      <dgm:t>
        <a:bodyPr/>
        <a:lstStyle/>
        <a:p>
          <a:endParaRPr lang="en-IN"/>
        </a:p>
      </dgm:t>
    </dgm:pt>
    <dgm:pt modelId="{BBC8EBDB-5FFF-4A5A-ABD7-5F8EC0DF0F55}" type="sibTrans" cxnId="{9EE90875-C72C-46F3-AA70-E2CCDA4797C6}">
      <dgm:prSet/>
      <dgm:spPr/>
      <dgm:t>
        <a:bodyPr/>
        <a:lstStyle/>
        <a:p>
          <a:endParaRPr lang="en-IN"/>
        </a:p>
      </dgm:t>
    </dgm:pt>
    <dgm:pt modelId="{404A45E2-1B92-4778-A718-03F116CE65A2}">
      <dgm:prSet phldrT="[Text]"/>
      <dgm:spPr/>
      <dgm:t>
        <a:bodyPr/>
        <a:lstStyle/>
        <a:p>
          <a:r>
            <a:rPr lang="en-IN" dirty="0"/>
            <a:t>2.</a:t>
          </a:r>
        </a:p>
      </dgm:t>
    </dgm:pt>
    <dgm:pt modelId="{010E1FF5-3397-48BB-AE26-7B7F081590DA}" type="parTrans" cxnId="{2D0D62EA-76C7-431E-8743-750A84F5B712}">
      <dgm:prSet/>
      <dgm:spPr/>
      <dgm:t>
        <a:bodyPr/>
        <a:lstStyle/>
        <a:p>
          <a:endParaRPr lang="en-IN"/>
        </a:p>
      </dgm:t>
    </dgm:pt>
    <dgm:pt modelId="{B4177378-C586-45F9-821B-F38EFA995239}" type="sibTrans" cxnId="{2D0D62EA-76C7-431E-8743-750A84F5B712}">
      <dgm:prSet/>
      <dgm:spPr/>
      <dgm:t>
        <a:bodyPr/>
        <a:lstStyle/>
        <a:p>
          <a:endParaRPr lang="en-IN"/>
        </a:p>
      </dgm:t>
    </dgm:pt>
    <dgm:pt modelId="{00843C68-A6B7-488A-8ACE-159504B78685}">
      <dgm:prSet phldrT="[Text]"/>
      <dgm:spPr/>
      <dgm:t>
        <a:bodyPr/>
        <a:lstStyle/>
        <a:p>
          <a:r>
            <a:rPr lang="en-IN"/>
            <a:t>NUMERICAL COLUMNS - </a:t>
          </a:r>
          <a:r>
            <a:rPr lang="en-US"/>
            <a:t>'Total_Memory_GB', 'Weight’, and 'Inches’</a:t>
          </a:r>
          <a:endParaRPr lang="en-IN" dirty="0"/>
        </a:p>
      </dgm:t>
    </dgm:pt>
    <dgm:pt modelId="{943AF7AA-5510-42F8-A194-530AE6FFC0F3}" type="parTrans" cxnId="{3DD88373-25E4-4AD9-8B6E-8360DB6332C3}">
      <dgm:prSet/>
      <dgm:spPr/>
      <dgm:t>
        <a:bodyPr/>
        <a:lstStyle/>
        <a:p>
          <a:endParaRPr lang="en-IN"/>
        </a:p>
      </dgm:t>
    </dgm:pt>
    <dgm:pt modelId="{BEE82153-BB2B-409F-B8E0-026E5FE16796}" type="sibTrans" cxnId="{3DD88373-25E4-4AD9-8B6E-8360DB6332C3}">
      <dgm:prSet/>
      <dgm:spPr/>
      <dgm:t>
        <a:bodyPr/>
        <a:lstStyle/>
        <a:p>
          <a:endParaRPr lang="en-IN"/>
        </a:p>
      </dgm:t>
    </dgm:pt>
    <dgm:pt modelId="{82FF7628-29F4-4FBC-9102-495F5F577C2E}">
      <dgm:prSet phldrT="[Text]"/>
      <dgm:spPr/>
      <dgm:t>
        <a:bodyPr/>
        <a:lstStyle/>
        <a:p>
          <a:r>
            <a:rPr lang="en-IN" dirty="0"/>
            <a:t>3.</a:t>
          </a:r>
        </a:p>
      </dgm:t>
    </dgm:pt>
    <dgm:pt modelId="{4779894E-492A-480A-B0A7-4D08911AA2CF}" type="parTrans" cxnId="{F41B901B-D946-41E7-8C53-74F9DC927DFD}">
      <dgm:prSet/>
      <dgm:spPr/>
      <dgm:t>
        <a:bodyPr/>
        <a:lstStyle/>
        <a:p>
          <a:endParaRPr lang="en-IN"/>
        </a:p>
      </dgm:t>
    </dgm:pt>
    <dgm:pt modelId="{F2722E91-6AA5-4928-961A-C4C1BA105386}" type="sibTrans" cxnId="{F41B901B-D946-41E7-8C53-74F9DC927DFD}">
      <dgm:prSet/>
      <dgm:spPr/>
      <dgm:t>
        <a:bodyPr/>
        <a:lstStyle/>
        <a:p>
          <a:endParaRPr lang="en-IN"/>
        </a:p>
      </dgm:t>
    </dgm:pt>
    <dgm:pt modelId="{7EFB07FB-89CD-4664-AD41-69C059B6E3C1}">
      <dgm:prSet phldrT="[Text]"/>
      <dgm:spPr/>
      <dgm:t>
        <a:bodyPr/>
        <a:lstStyle/>
        <a:p>
          <a:r>
            <a:rPr lang="en-IN" dirty="0"/>
            <a:t>In numerical columns -</a:t>
          </a:r>
          <a:r>
            <a:rPr lang="es-ES" dirty="0"/>
            <a:t>'</a:t>
          </a:r>
          <a:r>
            <a:rPr lang="es-ES" dirty="0" err="1"/>
            <a:t>x_res</a:t>
          </a:r>
          <a:r>
            <a:rPr lang="es-ES" dirty="0"/>
            <a:t>', 'y_res','</a:t>
          </a:r>
          <a:r>
            <a:rPr lang="es-ES" dirty="0" err="1"/>
            <a:t>Ram</a:t>
          </a:r>
          <a:r>
            <a:rPr lang="es-ES" dirty="0"/>
            <a:t>'</a:t>
          </a:r>
          <a:endParaRPr lang="en-IN" dirty="0"/>
        </a:p>
      </dgm:t>
    </dgm:pt>
    <dgm:pt modelId="{8F99DECD-843A-4530-BAD7-61BBE3CC95C8}" type="parTrans" cxnId="{EDA28B3D-1D9E-4F1B-8B39-10230F21E886}">
      <dgm:prSet/>
      <dgm:spPr/>
      <dgm:t>
        <a:bodyPr/>
        <a:lstStyle/>
        <a:p>
          <a:endParaRPr lang="en-IN"/>
        </a:p>
      </dgm:t>
    </dgm:pt>
    <dgm:pt modelId="{85CC257A-3861-4814-AB72-C904F8366138}" type="sibTrans" cxnId="{EDA28B3D-1D9E-4F1B-8B39-10230F21E886}">
      <dgm:prSet/>
      <dgm:spPr/>
      <dgm:t>
        <a:bodyPr/>
        <a:lstStyle/>
        <a:p>
          <a:endParaRPr lang="en-IN"/>
        </a:p>
      </dgm:t>
    </dgm:pt>
    <dgm:pt modelId="{68CE7A26-58D6-4161-B7B7-40F0B88643AE}">
      <dgm:prSet phldrT="[Text]"/>
      <dgm:spPr/>
      <dgm:t>
        <a:bodyPr/>
        <a:lstStyle/>
        <a:p>
          <a:r>
            <a:rPr lang="en-IN"/>
            <a:t>We use MinMaxScaler()</a:t>
          </a:r>
          <a:endParaRPr lang="en-IN" dirty="0"/>
        </a:p>
      </dgm:t>
    </dgm:pt>
    <dgm:pt modelId="{903FDB2C-2249-48BA-A7AE-26EEE25B5624}" type="parTrans" cxnId="{6073F48C-C2C9-47FD-B460-BEAB0175050D}">
      <dgm:prSet/>
      <dgm:spPr/>
      <dgm:t>
        <a:bodyPr/>
        <a:lstStyle/>
        <a:p>
          <a:endParaRPr lang="en-IN"/>
        </a:p>
      </dgm:t>
    </dgm:pt>
    <dgm:pt modelId="{08C04639-5250-4AB3-B8F0-48B45578C3CA}" type="sibTrans" cxnId="{6073F48C-C2C9-47FD-B460-BEAB0175050D}">
      <dgm:prSet/>
      <dgm:spPr/>
      <dgm:t>
        <a:bodyPr/>
        <a:lstStyle/>
        <a:p>
          <a:endParaRPr lang="en-IN"/>
        </a:p>
      </dgm:t>
    </dgm:pt>
    <dgm:pt modelId="{BDE4B756-4C35-4B16-8065-F18AEF3D98FD}">
      <dgm:prSet phldrT="[Text]" custT="1"/>
      <dgm:spPr/>
      <dgm:t>
        <a:bodyPr/>
        <a:lstStyle/>
        <a:p>
          <a:r>
            <a:rPr lang="en-US" sz="1600" dirty="0"/>
            <a:t>'Memory_type','processor_name','</a:t>
          </a:r>
          <a:r>
            <a:rPr lang="en-US" sz="1600" dirty="0" err="1"/>
            <a:t>Gpu_name</a:t>
          </a:r>
          <a:r>
            <a:rPr lang="en-US" sz="1600" dirty="0"/>
            <a:t>'</a:t>
          </a:r>
          <a:endParaRPr lang="en-IN" sz="1600" dirty="0"/>
        </a:p>
      </dgm:t>
    </dgm:pt>
    <dgm:pt modelId="{82A9B74B-0045-49BA-AAB1-E1C7312D9EBF}" type="parTrans" cxnId="{EA7702D2-FD30-4F53-80DB-BE80EC1FF303}">
      <dgm:prSet/>
      <dgm:spPr/>
      <dgm:t>
        <a:bodyPr/>
        <a:lstStyle/>
        <a:p>
          <a:endParaRPr lang="en-IN"/>
        </a:p>
      </dgm:t>
    </dgm:pt>
    <dgm:pt modelId="{A0A9262D-5785-45C3-A09E-1E99401EAC06}" type="sibTrans" cxnId="{EA7702D2-FD30-4F53-80DB-BE80EC1FF303}">
      <dgm:prSet/>
      <dgm:spPr/>
      <dgm:t>
        <a:bodyPr/>
        <a:lstStyle/>
        <a:p>
          <a:endParaRPr lang="en-IN"/>
        </a:p>
      </dgm:t>
    </dgm:pt>
    <dgm:pt modelId="{D02FE203-578A-46BA-9E54-9923FDF277DD}">
      <dgm:prSet phldrT="[Text]" custT="1"/>
      <dgm:spPr/>
      <dgm:t>
        <a:bodyPr/>
        <a:lstStyle/>
        <a:p>
          <a:r>
            <a:rPr lang="en-IN" sz="1600"/>
            <a:t>Thus strategy – ONE HOT ENCODING </a:t>
          </a:r>
          <a:endParaRPr lang="en-IN" sz="1600" dirty="0"/>
        </a:p>
      </dgm:t>
    </dgm:pt>
    <dgm:pt modelId="{FD26A3EA-8567-4669-81C2-6FF5ACF99808}" type="parTrans" cxnId="{2FF16AD4-F500-48AF-A1A3-D1211882CB5E}">
      <dgm:prSet/>
      <dgm:spPr/>
      <dgm:t>
        <a:bodyPr/>
        <a:lstStyle/>
        <a:p>
          <a:endParaRPr lang="en-IN"/>
        </a:p>
      </dgm:t>
    </dgm:pt>
    <dgm:pt modelId="{D5416192-E8B0-49C6-8F96-189504F69210}" type="sibTrans" cxnId="{2FF16AD4-F500-48AF-A1A3-D1211882CB5E}">
      <dgm:prSet/>
      <dgm:spPr/>
      <dgm:t>
        <a:bodyPr/>
        <a:lstStyle/>
        <a:p>
          <a:endParaRPr lang="en-IN"/>
        </a:p>
      </dgm:t>
    </dgm:pt>
    <dgm:pt modelId="{B5F03837-7FE6-40CB-BF4F-7E6954DB6DD8}">
      <dgm:prSet phldrT="[Text]"/>
      <dgm:spPr/>
      <dgm:t>
        <a:bodyPr/>
        <a:lstStyle/>
        <a:p>
          <a:r>
            <a:rPr lang="en-US"/>
            <a:t>more difference in ranges and even the units are different we use </a:t>
          </a:r>
          <a:r>
            <a:rPr lang="en-IN"/>
            <a:t>StandardScaler()</a:t>
          </a:r>
          <a:endParaRPr lang="en-IN" dirty="0"/>
        </a:p>
      </dgm:t>
    </dgm:pt>
    <dgm:pt modelId="{2214E6E5-6542-4AED-97DB-8834769A8A0B}" type="parTrans" cxnId="{FFC88259-70D3-44A6-9BF7-E51B6E950349}">
      <dgm:prSet/>
      <dgm:spPr/>
      <dgm:t>
        <a:bodyPr/>
        <a:lstStyle/>
        <a:p>
          <a:endParaRPr lang="en-IN"/>
        </a:p>
      </dgm:t>
    </dgm:pt>
    <dgm:pt modelId="{FF8E0123-D896-4B4B-A270-1DF9936AC3B7}" type="sibTrans" cxnId="{FFC88259-70D3-44A6-9BF7-E51B6E950349}">
      <dgm:prSet/>
      <dgm:spPr/>
      <dgm:t>
        <a:bodyPr/>
        <a:lstStyle/>
        <a:p>
          <a:endParaRPr lang="en-IN"/>
        </a:p>
      </dgm:t>
    </dgm:pt>
    <dgm:pt modelId="{890CF2B4-C2A8-405E-901F-E7345FED8E7C}" type="pres">
      <dgm:prSet presAssocID="{C4CBADDC-802F-41BE-BD99-C7A3A23282D0}" presName="linearFlow" presStyleCnt="0">
        <dgm:presLayoutVars>
          <dgm:dir/>
          <dgm:animLvl val="lvl"/>
          <dgm:resizeHandles val="exact"/>
        </dgm:presLayoutVars>
      </dgm:prSet>
      <dgm:spPr/>
    </dgm:pt>
    <dgm:pt modelId="{E3BBF77A-D781-4D7D-B5CF-92A95FC5269F}" type="pres">
      <dgm:prSet presAssocID="{B00AE844-75AB-4054-9FC1-F04A1712CEEE}" presName="composite" presStyleCnt="0"/>
      <dgm:spPr/>
    </dgm:pt>
    <dgm:pt modelId="{89533A50-968E-4B8E-BC2B-9C774928B7F4}" type="pres">
      <dgm:prSet presAssocID="{B00AE844-75AB-4054-9FC1-F04A1712CEE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A724FCB-2204-4A88-BF97-4754528C91F6}" type="pres">
      <dgm:prSet presAssocID="{B00AE844-75AB-4054-9FC1-F04A1712CEEE}" presName="descendantText" presStyleLbl="alignAcc1" presStyleIdx="0" presStyleCnt="3">
        <dgm:presLayoutVars>
          <dgm:bulletEnabled val="1"/>
        </dgm:presLayoutVars>
      </dgm:prSet>
      <dgm:spPr/>
    </dgm:pt>
    <dgm:pt modelId="{4AA1AD48-197A-4396-9637-CCC3C75B1696}" type="pres">
      <dgm:prSet presAssocID="{78FFE7C8-63AC-4A41-AB80-7A511E14B215}" presName="sp" presStyleCnt="0"/>
      <dgm:spPr/>
    </dgm:pt>
    <dgm:pt modelId="{732B4A46-EA5B-4B23-A5CB-2B43CE6C4AB7}" type="pres">
      <dgm:prSet presAssocID="{404A45E2-1B92-4778-A718-03F116CE65A2}" presName="composite" presStyleCnt="0"/>
      <dgm:spPr/>
    </dgm:pt>
    <dgm:pt modelId="{DE06F68F-16F3-4C2A-904C-694356AAC55F}" type="pres">
      <dgm:prSet presAssocID="{404A45E2-1B92-4778-A718-03F116CE65A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D1AAFD0-8115-4660-87BC-C6F55C431609}" type="pres">
      <dgm:prSet presAssocID="{404A45E2-1B92-4778-A718-03F116CE65A2}" presName="descendantText" presStyleLbl="alignAcc1" presStyleIdx="1" presStyleCnt="3" custLinFactNeighborX="209" custLinFactNeighborY="-1000">
        <dgm:presLayoutVars>
          <dgm:bulletEnabled val="1"/>
        </dgm:presLayoutVars>
      </dgm:prSet>
      <dgm:spPr/>
    </dgm:pt>
    <dgm:pt modelId="{C09E59A2-AF97-4936-9F18-9469217E91B7}" type="pres">
      <dgm:prSet presAssocID="{B4177378-C586-45F9-821B-F38EFA995239}" presName="sp" presStyleCnt="0"/>
      <dgm:spPr/>
    </dgm:pt>
    <dgm:pt modelId="{34AD67AB-8862-4D21-AF1D-3F859A836A7C}" type="pres">
      <dgm:prSet presAssocID="{82FF7628-29F4-4FBC-9102-495F5F577C2E}" presName="composite" presStyleCnt="0"/>
      <dgm:spPr/>
    </dgm:pt>
    <dgm:pt modelId="{FC181FC9-3004-4E2E-AC0B-DB7365D095D0}" type="pres">
      <dgm:prSet presAssocID="{82FF7628-29F4-4FBC-9102-495F5F577C2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E7B10B4-204E-4D79-9DC1-E24845CA16FF}" type="pres">
      <dgm:prSet presAssocID="{82FF7628-29F4-4FBC-9102-495F5F577C2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D6DD901-7A1A-42B4-B114-D0CB3C123EBA}" type="presOf" srcId="{D02FE203-578A-46BA-9E54-9923FDF277DD}" destId="{1A724FCB-2204-4A88-BF97-4754528C91F6}" srcOrd="0" destOrd="2" presId="urn:microsoft.com/office/officeart/2005/8/layout/chevron2"/>
    <dgm:cxn modelId="{F41B901B-D946-41E7-8C53-74F9DC927DFD}" srcId="{C4CBADDC-802F-41BE-BD99-C7A3A23282D0}" destId="{82FF7628-29F4-4FBC-9102-495F5F577C2E}" srcOrd="2" destOrd="0" parTransId="{4779894E-492A-480A-B0A7-4D08911AA2CF}" sibTransId="{F2722E91-6AA5-4928-961A-C4C1BA105386}"/>
    <dgm:cxn modelId="{F9D21433-286B-4CF6-994C-C256C8B1E1B8}" type="presOf" srcId="{C4CBADDC-802F-41BE-BD99-C7A3A23282D0}" destId="{890CF2B4-C2A8-405E-901F-E7345FED8E7C}" srcOrd="0" destOrd="0" presId="urn:microsoft.com/office/officeart/2005/8/layout/chevron2"/>
    <dgm:cxn modelId="{77B0323D-6DA0-4066-AEF5-DE5E1BA84D47}" srcId="{C4CBADDC-802F-41BE-BD99-C7A3A23282D0}" destId="{B00AE844-75AB-4054-9FC1-F04A1712CEEE}" srcOrd="0" destOrd="0" parTransId="{5E45BB2F-D4D8-4F61-A23E-74002D37766C}" sibTransId="{78FFE7C8-63AC-4A41-AB80-7A511E14B215}"/>
    <dgm:cxn modelId="{EDA28B3D-1D9E-4F1B-8B39-10230F21E886}" srcId="{82FF7628-29F4-4FBC-9102-495F5F577C2E}" destId="{7EFB07FB-89CD-4664-AD41-69C059B6E3C1}" srcOrd="0" destOrd="0" parTransId="{8F99DECD-843A-4530-BAD7-61BBE3CC95C8}" sibTransId="{85CC257A-3861-4814-AB72-C904F8366138}"/>
    <dgm:cxn modelId="{9D6EA645-5771-4BAD-9991-9A6A53E7C8FC}" type="presOf" srcId="{7EFB07FB-89CD-4664-AD41-69C059B6E3C1}" destId="{FE7B10B4-204E-4D79-9DC1-E24845CA16FF}" srcOrd="0" destOrd="0" presId="urn:microsoft.com/office/officeart/2005/8/layout/chevron2"/>
    <dgm:cxn modelId="{3DD88373-25E4-4AD9-8B6E-8360DB6332C3}" srcId="{404A45E2-1B92-4778-A718-03F116CE65A2}" destId="{00843C68-A6B7-488A-8ACE-159504B78685}" srcOrd="0" destOrd="0" parTransId="{943AF7AA-5510-42F8-A194-530AE6FFC0F3}" sibTransId="{BEE82153-BB2B-409F-B8E0-026E5FE16796}"/>
    <dgm:cxn modelId="{9EE90875-C72C-46F3-AA70-E2CCDA4797C6}" srcId="{B00AE844-75AB-4054-9FC1-F04A1712CEEE}" destId="{CD4711CF-6E49-4ACF-81DA-D3D84628C820}" srcOrd="0" destOrd="0" parTransId="{0F4E9AC2-10EF-4A92-B606-4EA887F66C17}" sibTransId="{BBC8EBDB-5FFF-4A5A-ABD7-5F8EC0DF0F55}"/>
    <dgm:cxn modelId="{FFC88259-70D3-44A6-9BF7-E51B6E950349}" srcId="{404A45E2-1B92-4778-A718-03F116CE65A2}" destId="{B5F03837-7FE6-40CB-BF4F-7E6954DB6DD8}" srcOrd="1" destOrd="0" parTransId="{2214E6E5-6542-4AED-97DB-8834769A8A0B}" sibTransId="{FF8E0123-D896-4B4B-A270-1DF9936AC3B7}"/>
    <dgm:cxn modelId="{A7E65488-2B72-428C-B74A-35B8735E18A9}" type="presOf" srcId="{82FF7628-29F4-4FBC-9102-495F5F577C2E}" destId="{FC181FC9-3004-4E2E-AC0B-DB7365D095D0}" srcOrd="0" destOrd="0" presId="urn:microsoft.com/office/officeart/2005/8/layout/chevron2"/>
    <dgm:cxn modelId="{6073F48C-C2C9-47FD-B460-BEAB0175050D}" srcId="{82FF7628-29F4-4FBC-9102-495F5F577C2E}" destId="{68CE7A26-58D6-4161-B7B7-40F0B88643AE}" srcOrd="1" destOrd="0" parTransId="{903FDB2C-2249-48BA-A7AE-26EEE25B5624}" sibTransId="{08C04639-5250-4AB3-B8F0-48B45578C3CA}"/>
    <dgm:cxn modelId="{2E1BF39F-68C6-47A4-AEDC-BB02EC83DE40}" type="presOf" srcId="{BDE4B756-4C35-4B16-8065-F18AEF3D98FD}" destId="{1A724FCB-2204-4A88-BF97-4754528C91F6}" srcOrd="0" destOrd="1" presId="urn:microsoft.com/office/officeart/2005/8/layout/chevron2"/>
    <dgm:cxn modelId="{9AC3B7A8-58B1-43BA-B6E5-0029428CABBA}" type="presOf" srcId="{CD4711CF-6E49-4ACF-81DA-D3D84628C820}" destId="{1A724FCB-2204-4A88-BF97-4754528C91F6}" srcOrd="0" destOrd="0" presId="urn:microsoft.com/office/officeart/2005/8/layout/chevron2"/>
    <dgm:cxn modelId="{27F243B1-607F-4462-976A-F651A76E97D6}" type="presOf" srcId="{B00AE844-75AB-4054-9FC1-F04A1712CEEE}" destId="{89533A50-968E-4B8E-BC2B-9C774928B7F4}" srcOrd="0" destOrd="0" presId="urn:microsoft.com/office/officeart/2005/8/layout/chevron2"/>
    <dgm:cxn modelId="{EA7702D2-FD30-4F53-80DB-BE80EC1FF303}" srcId="{B00AE844-75AB-4054-9FC1-F04A1712CEEE}" destId="{BDE4B756-4C35-4B16-8065-F18AEF3D98FD}" srcOrd="1" destOrd="0" parTransId="{82A9B74B-0045-49BA-AAB1-E1C7312D9EBF}" sibTransId="{A0A9262D-5785-45C3-A09E-1E99401EAC06}"/>
    <dgm:cxn modelId="{2FF16AD4-F500-48AF-A1A3-D1211882CB5E}" srcId="{B00AE844-75AB-4054-9FC1-F04A1712CEEE}" destId="{D02FE203-578A-46BA-9E54-9923FDF277DD}" srcOrd="2" destOrd="0" parTransId="{FD26A3EA-8567-4669-81C2-6FF5ACF99808}" sibTransId="{D5416192-E8B0-49C6-8F96-189504F69210}"/>
    <dgm:cxn modelId="{E0A7D2D5-BA17-4911-8F8D-668953EB33E0}" type="presOf" srcId="{404A45E2-1B92-4778-A718-03F116CE65A2}" destId="{DE06F68F-16F3-4C2A-904C-694356AAC55F}" srcOrd="0" destOrd="0" presId="urn:microsoft.com/office/officeart/2005/8/layout/chevron2"/>
    <dgm:cxn modelId="{3B9AA6DC-EBAC-4387-88B7-1FAA969600CA}" type="presOf" srcId="{B5F03837-7FE6-40CB-BF4F-7E6954DB6DD8}" destId="{3D1AAFD0-8115-4660-87BC-C6F55C431609}" srcOrd="0" destOrd="1" presId="urn:microsoft.com/office/officeart/2005/8/layout/chevron2"/>
    <dgm:cxn modelId="{2D0D62EA-76C7-431E-8743-750A84F5B712}" srcId="{C4CBADDC-802F-41BE-BD99-C7A3A23282D0}" destId="{404A45E2-1B92-4778-A718-03F116CE65A2}" srcOrd="1" destOrd="0" parTransId="{010E1FF5-3397-48BB-AE26-7B7F081590DA}" sibTransId="{B4177378-C586-45F9-821B-F38EFA995239}"/>
    <dgm:cxn modelId="{AF307FF7-114A-49CF-A93D-9471948BB4D3}" type="presOf" srcId="{68CE7A26-58D6-4161-B7B7-40F0B88643AE}" destId="{FE7B10B4-204E-4D79-9DC1-E24845CA16FF}" srcOrd="0" destOrd="1" presId="urn:microsoft.com/office/officeart/2005/8/layout/chevron2"/>
    <dgm:cxn modelId="{297BDAF9-031F-4CC9-A064-D23B7701DAB3}" type="presOf" srcId="{00843C68-A6B7-488A-8ACE-159504B78685}" destId="{3D1AAFD0-8115-4660-87BC-C6F55C431609}" srcOrd="0" destOrd="0" presId="urn:microsoft.com/office/officeart/2005/8/layout/chevron2"/>
    <dgm:cxn modelId="{39D63FE6-8DD3-4F78-8C45-972D06F8FD8F}" type="presParOf" srcId="{890CF2B4-C2A8-405E-901F-E7345FED8E7C}" destId="{E3BBF77A-D781-4D7D-B5CF-92A95FC5269F}" srcOrd="0" destOrd="0" presId="urn:microsoft.com/office/officeart/2005/8/layout/chevron2"/>
    <dgm:cxn modelId="{07495434-10BF-426D-8DDA-FC0AC8E2A272}" type="presParOf" srcId="{E3BBF77A-D781-4D7D-B5CF-92A95FC5269F}" destId="{89533A50-968E-4B8E-BC2B-9C774928B7F4}" srcOrd="0" destOrd="0" presId="urn:microsoft.com/office/officeart/2005/8/layout/chevron2"/>
    <dgm:cxn modelId="{FFA0AEA2-53C0-4B3D-A611-9ECC760C22E6}" type="presParOf" srcId="{E3BBF77A-D781-4D7D-B5CF-92A95FC5269F}" destId="{1A724FCB-2204-4A88-BF97-4754528C91F6}" srcOrd="1" destOrd="0" presId="urn:microsoft.com/office/officeart/2005/8/layout/chevron2"/>
    <dgm:cxn modelId="{BBE2713E-E7C6-4C30-A136-EBD351D72F4A}" type="presParOf" srcId="{890CF2B4-C2A8-405E-901F-E7345FED8E7C}" destId="{4AA1AD48-197A-4396-9637-CCC3C75B1696}" srcOrd="1" destOrd="0" presId="urn:microsoft.com/office/officeart/2005/8/layout/chevron2"/>
    <dgm:cxn modelId="{B4E8CA9C-DE01-4191-A7A0-81F888419E9C}" type="presParOf" srcId="{890CF2B4-C2A8-405E-901F-E7345FED8E7C}" destId="{732B4A46-EA5B-4B23-A5CB-2B43CE6C4AB7}" srcOrd="2" destOrd="0" presId="urn:microsoft.com/office/officeart/2005/8/layout/chevron2"/>
    <dgm:cxn modelId="{F6648DD8-CFAF-481C-93F8-491D36145AD0}" type="presParOf" srcId="{732B4A46-EA5B-4B23-A5CB-2B43CE6C4AB7}" destId="{DE06F68F-16F3-4C2A-904C-694356AAC55F}" srcOrd="0" destOrd="0" presId="urn:microsoft.com/office/officeart/2005/8/layout/chevron2"/>
    <dgm:cxn modelId="{42F3CB3E-C63F-48A5-AFAF-A3268C936C26}" type="presParOf" srcId="{732B4A46-EA5B-4B23-A5CB-2B43CE6C4AB7}" destId="{3D1AAFD0-8115-4660-87BC-C6F55C431609}" srcOrd="1" destOrd="0" presId="urn:microsoft.com/office/officeart/2005/8/layout/chevron2"/>
    <dgm:cxn modelId="{8063E022-211F-4D91-A659-225FF3F1F68A}" type="presParOf" srcId="{890CF2B4-C2A8-405E-901F-E7345FED8E7C}" destId="{C09E59A2-AF97-4936-9F18-9469217E91B7}" srcOrd="3" destOrd="0" presId="urn:microsoft.com/office/officeart/2005/8/layout/chevron2"/>
    <dgm:cxn modelId="{D2F4C5B8-DB04-41CD-8128-5457F06150F3}" type="presParOf" srcId="{890CF2B4-C2A8-405E-901F-E7345FED8E7C}" destId="{34AD67AB-8862-4D21-AF1D-3F859A836A7C}" srcOrd="4" destOrd="0" presId="urn:microsoft.com/office/officeart/2005/8/layout/chevron2"/>
    <dgm:cxn modelId="{E41FFBBC-1240-4267-96A1-F5C12E6C613A}" type="presParOf" srcId="{34AD67AB-8862-4D21-AF1D-3F859A836A7C}" destId="{FC181FC9-3004-4E2E-AC0B-DB7365D095D0}" srcOrd="0" destOrd="0" presId="urn:microsoft.com/office/officeart/2005/8/layout/chevron2"/>
    <dgm:cxn modelId="{DE608C08-A45D-49AF-AA4E-929784714914}" type="presParOf" srcId="{34AD67AB-8862-4D21-AF1D-3F859A836A7C}" destId="{FE7B10B4-204E-4D79-9DC1-E24845CA16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29B0C-7C6A-4DB5-B67A-D09576580C63}">
      <dsp:nvSpPr>
        <dsp:cNvPr id="0" name=""/>
        <dsp:cNvSpPr/>
      </dsp:nvSpPr>
      <dsp:spPr>
        <a:xfrm>
          <a:off x="2546964" y="1018"/>
          <a:ext cx="5528190" cy="983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b="1" kern="1200" dirty="0"/>
            <a:t>CONTENTS-</a:t>
          </a:r>
          <a:endParaRPr lang="en-IN" sz="5800" kern="1200" dirty="0"/>
        </a:p>
      </dsp:txBody>
      <dsp:txXfrm>
        <a:off x="2575763" y="29817"/>
        <a:ext cx="5470592" cy="925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92D86-E20E-49DD-8D26-8983176697DD}">
      <dsp:nvSpPr>
        <dsp:cNvPr id="0" name=""/>
        <dsp:cNvSpPr/>
      </dsp:nvSpPr>
      <dsp:spPr>
        <a:xfrm rot="5400000">
          <a:off x="-207748" y="208425"/>
          <a:ext cx="1384993" cy="96949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1. </a:t>
          </a:r>
        </a:p>
      </dsp:txBody>
      <dsp:txXfrm rot="-5400000">
        <a:off x="2" y="485424"/>
        <a:ext cx="969495" cy="415498"/>
      </dsp:txXfrm>
    </dsp:sp>
    <dsp:sp modelId="{8CA3E407-86DB-4B28-978F-F57CFD967B96}">
      <dsp:nvSpPr>
        <dsp:cNvPr id="0" name=""/>
        <dsp:cNvSpPr/>
      </dsp:nvSpPr>
      <dsp:spPr>
        <a:xfrm rot="5400000">
          <a:off x="2948940" y="-1978768"/>
          <a:ext cx="900245" cy="4859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preprocessing- dropping irrelevant columns / null missing values handling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Categorising into data type   </a:t>
          </a:r>
        </a:p>
      </dsp:txBody>
      <dsp:txXfrm rot="-5400000">
        <a:off x="969495" y="44623"/>
        <a:ext cx="4815190" cy="812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51824-8A99-4829-8709-388549031661}">
      <dsp:nvSpPr>
        <dsp:cNvPr id="0" name=""/>
        <dsp:cNvSpPr/>
      </dsp:nvSpPr>
      <dsp:spPr>
        <a:xfrm rot="5400000">
          <a:off x="-214511" y="216097"/>
          <a:ext cx="1430073" cy="100105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3.</a:t>
          </a:r>
        </a:p>
      </dsp:txBody>
      <dsp:txXfrm rot="-5400000">
        <a:off x="1" y="502112"/>
        <a:ext cx="1001051" cy="429022"/>
      </dsp:txXfrm>
    </dsp:sp>
    <dsp:sp modelId="{B7A50390-E1E9-402D-83BB-B2DC0108FC52}">
      <dsp:nvSpPr>
        <dsp:cNvPr id="0" name=""/>
        <dsp:cNvSpPr/>
      </dsp:nvSpPr>
      <dsp:spPr>
        <a:xfrm rot="5400000">
          <a:off x="2950067" y="-1949016"/>
          <a:ext cx="929548" cy="4827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Transformation – </a:t>
          </a:r>
          <a:r>
            <a:rPr lang="en-IN" sz="1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BINNING  </a:t>
          </a: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nominal columns 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– hypothesis test/ EDA</a:t>
          </a:r>
        </a:p>
      </dsp:txBody>
      <dsp:txXfrm rot="-5400000">
        <a:off x="1001052" y="45376"/>
        <a:ext cx="4782203" cy="838794"/>
      </dsp:txXfrm>
    </dsp:sp>
    <dsp:sp modelId="{AD89CFAA-F273-4BC6-875F-BAF95F367002}">
      <dsp:nvSpPr>
        <dsp:cNvPr id="0" name=""/>
        <dsp:cNvSpPr/>
      </dsp:nvSpPr>
      <dsp:spPr>
        <a:xfrm rot="5400000">
          <a:off x="-214511" y="1349053"/>
          <a:ext cx="1430073" cy="1001051"/>
        </a:xfrm>
        <a:prstGeom prst="chevron">
          <a:avLst/>
        </a:prstGeom>
        <a:gradFill rotWithShape="0">
          <a:gsLst>
            <a:gs pos="0">
              <a:schemeClr val="accent3">
                <a:hueOff val="-1137357"/>
                <a:satOff val="-4689"/>
                <a:lumOff val="-983"/>
                <a:alphaOff val="0"/>
                <a:tint val="96000"/>
                <a:lumMod val="100000"/>
              </a:schemeClr>
            </a:gs>
            <a:gs pos="78000">
              <a:schemeClr val="accent3">
                <a:hueOff val="-1137357"/>
                <a:satOff val="-4689"/>
                <a:lumOff val="-983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-1137357"/>
              <a:satOff val="-4689"/>
              <a:lumOff val="-9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4.</a:t>
          </a:r>
        </a:p>
      </dsp:txBody>
      <dsp:txXfrm rot="-5400000">
        <a:off x="1" y="1635068"/>
        <a:ext cx="1001051" cy="429022"/>
      </dsp:txXfrm>
    </dsp:sp>
    <dsp:sp modelId="{E7CB4B73-6FED-4A4A-B133-1EB0F1A16137}">
      <dsp:nvSpPr>
        <dsp:cNvPr id="0" name=""/>
        <dsp:cNvSpPr/>
      </dsp:nvSpPr>
      <dsp:spPr>
        <a:xfrm rot="5400000">
          <a:off x="2950067" y="-767826"/>
          <a:ext cx="929548" cy="4827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1137357"/>
              <a:satOff val="-4689"/>
              <a:lumOff val="-9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 / Feature creation– memory, CPU, GPU, screen resolution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EDA</a:t>
          </a:r>
        </a:p>
      </dsp:txBody>
      <dsp:txXfrm rot="-5400000">
        <a:off x="1001052" y="1226566"/>
        <a:ext cx="4782203" cy="838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6B604-0357-4574-9D4B-C7EF6932D262}">
      <dsp:nvSpPr>
        <dsp:cNvPr id="0" name=""/>
        <dsp:cNvSpPr/>
      </dsp:nvSpPr>
      <dsp:spPr>
        <a:xfrm rot="5400000">
          <a:off x="-204551" y="207674"/>
          <a:ext cx="1363675" cy="95457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5.</a:t>
          </a:r>
        </a:p>
      </dsp:txBody>
      <dsp:txXfrm rot="-5400000">
        <a:off x="1" y="480408"/>
        <a:ext cx="954572" cy="409103"/>
      </dsp:txXfrm>
    </dsp:sp>
    <dsp:sp modelId="{6311F007-AEEF-44C1-B0B6-35940D4EB539}">
      <dsp:nvSpPr>
        <dsp:cNvPr id="0" name=""/>
        <dsp:cNvSpPr/>
      </dsp:nvSpPr>
      <dsp:spPr>
        <a:xfrm rot="5400000">
          <a:off x="2845369" y="-1887673"/>
          <a:ext cx="886389" cy="4667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Colum transformers /Pipeline </a:t>
          </a:r>
        </a:p>
      </dsp:txBody>
      <dsp:txXfrm rot="-5400000">
        <a:off x="954573" y="46393"/>
        <a:ext cx="4624712" cy="799849"/>
      </dsp:txXfrm>
    </dsp:sp>
    <dsp:sp modelId="{DAD63E61-204A-4E42-8B59-D2995634DBF3}">
      <dsp:nvSpPr>
        <dsp:cNvPr id="0" name=""/>
        <dsp:cNvSpPr/>
      </dsp:nvSpPr>
      <dsp:spPr>
        <a:xfrm rot="5400000">
          <a:off x="-204551" y="1374063"/>
          <a:ext cx="1363675" cy="954572"/>
        </a:xfrm>
        <a:prstGeom prst="chevron">
          <a:avLst/>
        </a:prstGeom>
        <a:gradFill rotWithShape="0">
          <a:gsLst>
            <a:gs pos="0">
              <a:schemeClr val="accent3">
                <a:hueOff val="-568678"/>
                <a:satOff val="-2344"/>
                <a:lumOff val="-491"/>
                <a:alphaOff val="0"/>
                <a:tint val="96000"/>
                <a:lumMod val="100000"/>
              </a:schemeClr>
            </a:gs>
            <a:gs pos="78000">
              <a:schemeClr val="accent3">
                <a:hueOff val="-568678"/>
                <a:satOff val="-2344"/>
                <a:lumOff val="-49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-568678"/>
              <a:satOff val="-2344"/>
              <a:lumOff val="-4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6.</a:t>
          </a:r>
        </a:p>
      </dsp:txBody>
      <dsp:txXfrm rot="-5400000">
        <a:off x="1" y="1646797"/>
        <a:ext cx="954572" cy="409103"/>
      </dsp:txXfrm>
    </dsp:sp>
    <dsp:sp modelId="{48C40A9B-D894-478A-A131-5B43CD50E3AA}">
      <dsp:nvSpPr>
        <dsp:cNvPr id="0" name=""/>
        <dsp:cNvSpPr/>
      </dsp:nvSpPr>
      <dsp:spPr>
        <a:xfrm rot="5400000">
          <a:off x="2845369" y="-731354"/>
          <a:ext cx="886389" cy="4667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568678"/>
              <a:satOff val="-2344"/>
              <a:lumOff val="-4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algorithms -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Logarithmic conversion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Hyperparameter tuning</a:t>
          </a:r>
        </a:p>
      </dsp:txBody>
      <dsp:txXfrm rot="-5400000">
        <a:off x="954573" y="1202712"/>
        <a:ext cx="4624712" cy="799849"/>
      </dsp:txXfrm>
    </dsp:sp>
    <dsp:sp modelId="{58E07AFA-0B0F-4245-80C5-D9116B386506}">
      <dsp:nvSpPr>
        <dsp:cNvPr id="0" name=""/>
        <dsp:cNvSpPr/>
      </dsp:nvSpPr>
      <dsp:spPr>
        <a:xfrm rot="5400000">
          <a:off x="-204551" y="2540451"/>
          <a:ext cx="1363675" cy="954572"/>
        </a:xfrm>
        <a:prstGeom prst="chevron">
          <a:avLst/>
        </a:prstGeom>
        <a:gradFill rotWithShape="0">
          <a:gsLst>
            <a:gs pos="0">
              <a:schemeClr val="accent3">
                <a:hueOff val="-1137357"/>
                <a:satOff val="-4689"/>
                <a:lumOff val="-983"/>
                <a:alphaOff val="0"/>
                <a:tint val="96000"/>
                <a:lumMod val="100000"/>
              </a:schemeClr>
            </a:gs>
            <a:gs pos="78000">
              <a:schemeClr val="accent3">
                <a:hueOff val="-1137357"/>
                <a:satOff val="-4689"/>
                <a:lumOff val="-983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-1137357"/>
              <a:satOff val="-4689"/>
              <a:lumOff val="-9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7.</a:t>
          </a:r>
        </a:p>
      </dsp:txBody>
      <dsp:txXfrm rot="-5400000">
        <a:off x="1" y="2813185"/>
        <a:ext cx="954572" cy="409103"/>
      </dsp:txXfrm>
    </dsp:sp>
    <dsp:sp modelId="{8283D850-0AA1-41E6-A870-CF865D6775D2}">
      <dsp:nvSpPr>
        <dsp:cNvPr id="0" name=""/>
        <dsp:cNvSpPr/>
      </dsp:nvSpPr>
      <dsp:spPr>
        <a:xfrm rot="5400000">
          <a:off x="2845369" y="445104"/>
          <a:ext cx="886389" cy="4667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1137357"/>
              <a:satOff val="-4689"/>
              <a:lumOff val="-9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Launching via </a:t>
          </a:r>
          <a:r>
            <a:rPr lang="en-IN" sz="19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gradio</a:t>
          </a:r>
          <a:r>
            <a:rPr lang="en-IN" sz="19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application </a:t>
          </a:r>
        </a:p>
      </dsp:txBody>
      <dsp:txXfrm rot="-5400000">
        <a:off x="954573" y="2379170"/>
        <a:ext cx="4624712" cy="799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24D2F-659D-4F67-9574-38D9C3BCB1EC}">
      <dsp:nvSpPr>
        <dsp:cNvPr id="0" name=""/>
        <dsp:cNvSpPr/>
      </dsp:nvSpPr>
      <dsp:spPr>
        <a:xfrm>
          <a:off x="108160" y="1353925"/>
          <a:ext cx="3516682" cy="757367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CATEGORICAL DATA </a:t>
          </a:r>
        </a:p>
      </dsp:txBody>
      <dsp:txXfrm>
        <a:off x="108160" y="1353925"/>
        <a:ext cx="3516682" cy="757367"/>
      </dsp:txXfrm>
    </dsp:sp>
    <dsp:sp modelId="{FA9FD39C-9C10-4D0E-BFF3-ECEEBA758F02}">
      <dsp:nvSpPr>
        <dsp:cNvPr id="0" name=""/>
        <dsp:cNvSpPr/>
      </dsp:nvSpPr>
      <dsp:spPr>
        <a:xfrm>
          <a:off x="117988" y="2532781"/>
          <a:ext cx="3639855" cy="3133592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Company,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Type-name,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 Ops </a:t>
          </a:r>
        </a:p>
      </dsp:txBody>
      <dsp:txXfrm>
        <a:off x="117988" y="2532781"/>
        <a:ext cx="3639855" cy="3133592"/>
      </dsp:txXfrm>
    </dsp:sp>
    <dsp:sp modelId="{26E404AE-751F-41E8-A838-48DDA886D74C}">
      <dsp:nvSpPr>
        <dsp:cNvPr id="0" name=""/>
        <dsp:cNvSpPr/>
      </dsp:nvSpPr>
      <dsp:spPr>
        <a:xfrm>
          <a:off x="4178702" y="557504"/>
          <a:ext cx="3476462" cy="761810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82869"/>
                <a:satOff val="-23256"/>
                <a:lumOff val="32646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82869"/>
                <a:satOff val="-23256"/>
                <a:lumOff val="3264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NUMERICAL DATA </a:t>
          </a:r>
        </a:p>
      </dsp:txBody>
      <dsp:txXfrm>
        <a:off x="4178702" y="557504"/>
        <a:ext cx="3476462" cy="761810"/>
      </dsp:txXfrm>
    </dsp:sp>
    <dsp:sp modelId="{87DCCC5C-0082-4F65-8FFD-F0DF73AFF5CC}">
      <dsp:nvSpPr>
        <dsp:cNvPr id="0" name=""/>
        <dsp:cNvSpPr/>
      </dsp:nvSpPr>
      <dsp:spPr>
        <a:xfrm>
          <a:off x="4118772" y="1514155"/>
          <a:ext cx="3639855" cy="3133592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chemeClr val="accent2">
                  <a:lumMod val="75000"/>
                </a:schemeClr>
              </a:solidFill>
            </a:rPr>
            <a:t>Continuous</a:t>
          </a:r>
          <a:r>
            <a:rPr lang="en-IN" sz="2400" kern="1200" dirty="0"/>
            <a:t> -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Inches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Weight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Prices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chemeClr val="accent2">
                  <a:lumMod val="75000"/>
                </a:schemeClr>
              </a:solidFill>
            </a:rPr>
            <a:t>Discrete-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RAM </a:t>
          </a:r>
        </a:p>
      </dsp:txBody>
      <dsp:txXfrm>
        <a:off x="4118772" y="1514155"/>
        <a:ext cx="3639855" cy="3133592"/>
      </dsp:txXfrm>
    </dsp:sp>
    <dsp:sp modelId="{9DBF53B7-057C-4069-9405-552B5C8A7375}">
      <dsp:nvSpPr>
        <dsp:cNvPr id="0" name=""/>
        <dsp:cNvSpPr/>
      </dsp:nvSpPr>
      <dsp:spPr>
        <a:xfrm>
          <a:off x="8257160" y="1329036"/>
          <a:ext cx="3541543" cy="651230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82869"/>
                <a:satOff val="-23256"/>
                <a:lumOff val="32646"/>
                <a:alphaOff val="0"/>
                <a:tint val="96000"/>
                <a:lumMod val="100000"/>
              </a:schemeClr>
            </a:gs>
            <a:gs pos="78000">
              <a:schemeClr val="accent3">
                <a:shade val="50000"/>
                <a:hueOff val="82869"/>
                <a:satOff val="-23256"/>
                <a:lumOff val="3264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MIXED DATA </a:t>
          </a:r>
        </a:p>
      </dsp:txBody>
      <dsp:txXfrm>
        <a:off x="8257160" y="1329036"/>
        <a:ext cx="3541543" cy="651230"/>
      </dsp:txXfrm>
    </dsp:sp>
    <dsp:sp modelId="{EFCFE02F-6EC3-41A4-B531-4E42E4A4FE13}">
      <dsp:nvSpPr>
        <dsp:cNvPr id="0" name=""/>
        <dsp:cNvSpPr/>
      </dsp:nvSpPr>
      <dsp:spPr>
        <a:xfrm>
          <a:off x="8306337" y="2389503"/>
          <a:ext cx="3639855" cy="3133592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CPU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GPU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Screen resolution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Memory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8306337" y="2389503"/>
        <a:ext cx="3639855" cy="31335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4EF1F-C5FC-498D-A41F-66D965A76829}">
      <dsp:nvSpPr>
        <dsp:cNvPr id="0" name=""/>
        <dsp:cNvSpPr/>
      </dsp:nvSpPr>
      <dsp:spPr>
        <a:xfrm>
          <a:off x="0" y="3657080"/>
          <a:ext cx="7069394" cy="12000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</a:t>
          </a:r>
        </a:p>
      </dsp:txBody>
      <dsp:txXfrm>
        <a:off x="0" y="3657080"/>
        <a:ext cx="7069394" cy="648028"/>
      </dsp:txXfrm>
    </dsp:sp>
    <dsp:sp modelId="{3330DCF5-1BB4-4258-B20D-A1844279069D}">
      <dsp:nvSpPr>
        <dsp:cNvPr id="0" name=""/>
        <dsp:cNvSpPr/>
      </dsp:nvSpPr>
      <dsp:spPr>
        <a:xfrm>
          <a:off x="0" y="4280249"/>
          <a:ext cx="7069394" cy="5520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selection based on correlation coefficient </a:t>
          </a:r>
        </a:p>
      </dsp:txBody>
      <dsp:txXfrm>
        <a:off x="0" y="4280249"/>
        <a:ext cx="7069394" cy="552024"/>
      </dsp:txXfrm>
    </dsp:sp>
    <dsp:sp modelId="{2CD80E43-6263-4E97-963D-6F6A470759AD}">
      <dsp:nvSpPr>
        <dsp:cNvPr id="0" name=""/>
        <dsp:cNvSpPr/>
      </dsp:nvSpPr>
      <dsp:spPr>
        <a:xfrm rot="10800000">
          <a:off x="0" y="2219917"/>
          <a:ext cx="7069394" cy="1845682"/>
        </a:xfrm>
        <a:prstGeom prst="upArrowCallout">
          <a:avLst/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tint val="96000"/>
                <a:lumMod val="100000"/>
              </a:schemeClr>
            </a:gs>
            <a:gs pos="78000">
              <a:schemeClr val="accent2">
                <a:hueOff val="-419062"/>
                <a:satOff val="-4829"/>
                <a:lumOff val="10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PREPROCESSING – OUTLER REMOVAL </a:t>
          </a:r>
        </a:p>
      </dsp:txBody>
      <dsp:txXfrm rot="-10800000">
        <a:off x="0" y="2219917"/>
        <a:ext cx="7069394" cy="647834"/>
      </dsp:txXfrm>
    </dsp:sp>
    <dsp:sp modelId="{8CB6DFAF-DC4A-4543-99EB-6A4879BEACB8}">
      <dsp:nvSpPr>
        <dsp:cNvPr id="0" name=""/>
        <dsp:cNvSpPr/>
      </dsp:nvSpPr>
      <dsp:spPr>
        <a:xfrm>
          <a:off x="11911" y="2734440"/>
          <a:ext cx="3534696" cy="551859"/>
        </a:xfrm>
        <a:prstGeom prst="rect">
          <a:avLst/>
        </a:prstGeom>
        <a:solidFill>
          <a:schemeClr val="accent2">
            <a:tint val="40000"/>
            <a:alpha val="90000"/>
            <a:hueOff val="-363145"/>
            <a:satOff val="-33"/>
            <a:lumOff val="1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363145"/>
              <a:satOff val="-33"/>
              <a:lumOff val="1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CLIPPING STRATEGY to remove outliers for all three columns as a ram doesn’t have outliers </a:t>
          </a:r>
          <a:endParaRPr lang="en-IN" sz="1300" kern="1200" dirty="0"/>
        </a:p>
      </dsp:txBody>
      <dsp:txXfrm>
        <a:off x="11911" y="2734440"/>
        <a:ext cx="3534696" cy="551859"/>
      </dsp:txXfrm>
    </dsp:sp>
    <dsp:sp modelId="{52FF75F0-5DF7-4279-8327-937F1522B170}">
      <dsp:nvSpPr>
        <dsp:cNvPr id="0" name=""/>
        <dsp:cNvSpPr/>
      </dsp:nvSpPr>
      <dsp:spPr>
        <a:xfrm>
          <a:off x="3534697" y="2725224"/>
          <a:ext cx="3534696" cy="551859"/>
        </a:xfrm>
        <a:prstGeom prst="rect">
          <a:avLst/>
        </a:prstGeom>
        <a:solidFill>
          <a:schemeClr val="accent2">
            <a:tint val="40000"/>
            <a:alpha val="90000"/>
            <a:hueOff val="-726289"/>
            <a:satOff val="-67"/>
            <a:lumOff val="19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726289"/>
              <a:satOff val="-67"/>
              <a:lumOff val="1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EDA- scatter plot  </a:t>
          </a:r>
        </a:p>
      </dsp:txBody>
      <dsp:txXfrm>
        <a:off x="3534697" y="2725224"/>
        <a:ext cx="3534696" cy="551859"/>
      </dsp:txXfrm>
    </dsp:sp>
    <dsp:sp modelId="{16D933D9-D8EF-4AC6-AE79-5F19059420FF}">
      <dsp:nvSpPr>
        <dsp:cNvPr id="0" name=""/>
        <dsp:cNvSpPr/>
      </dsp:nvSpPr>
      <dsp:spPr>
        <a:xfrm rot="10800000">
          <a:off x="0" y="0"/>
          <a:ext cx="7069394" cy="1845682"/>
        </a:xfrm>
        <a:prstGeom prst="upArrowCallou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6000"/>
                <a:lumMod val="100000"/>
              </a:schemeClr>
            </a:gs>
            <a:gs pos="78000">
              <a:schemeClr val="accent2">
                <a:hueOff val="-838123"/>
                <a:satOff val="-9658"/>
                <a:lumOff val="215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FORMATTING DATATYPE TO INTEGER /FLOAT</a:t>
          </a:r>
        </a:p>
      </dsp:txBody>
      <dsp:txXfrm rot="-10800000">
        <a:off x="0" y="0"/>
        <a:ext cx="7069394" cy="647834"/>
      </dsp:txXfrm>
    </dsp:sp>
    <dsp:sp modelId="{15A88B21-0DD3-4E7E-B8E4-2E013E3E6FBC}">
      <dsp:nvSpPr>
        <dsp:cNvPr id="0" name=""/>
        <dsp:cNvSpPr/>
      </dsp:nvSpPr>
      <dsp:spPr>
        <a:xfrm>
          <a:off x="0" y="1314574"/>
          <a:ext cx="3527793" cy="761030"/>
        </a:xfrm>
        <a:prstGeom prst="rect">
          <a:avLst/>
        </a:prstGeom>
        <a:solidFill>
          <a:schemeClr val="accent2">
            <a:tint val="40000"/>
            <a:alpha val="90000"/>
            <a:hueOff val="-1089434"/>
            <a:satOff val="-100"/>
            <a:lumOff val="29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089434"/>
              <a:satOff val="-100"/>
              <a:lumOff val="2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Extracting the numerical part and avoiding the units which are string in weight and ram column</a:t>
          </a:r>
        </a:p>
      </dsp:txBody>
      <dsp:txXfrm>
        <a:off x="0" y="1314574"/>
        <a:ext cx="3527793" cy="761030"/>
      </dsp:txXfrm>
    </dsp:sp>
    <dsp:sp modelId="{6CEF9095-F7DE-48DA-8B87-AFF7B7C30208}">
      <dsp:nvSpPr>
        <dsp:cNvPr id="0" name=""/>
        <dsp:cNvSpPr/>
      </dsp:nvSpPr>
      <dsp:spPr>
        <a:xfrm>
          <a:off x="3528265" y="1339126"/>
          <a:ext cx="3541128" cy="733536"/>
        </a:xfrm>
        <a:prstGeom prst="rect">
          <a:avLst/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Checking the outliers and the distributions of all the columns </a:t>
          </a:r>
        </a:p>
      </dsp:txBody>
      <dsp:txXfrm>
        <a:off x="3528265" y="1339126"/>
        <a:ext cx="3541128" cy="7335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33A50-968E-4B8E-BC2B-9C774928B7F4}">
      <dsp:nvSpPr>
        <dsp:cNvPr id="0" name=""/>
        <dsp:cNvSpPr/>
      </dsp:nvSpPr>
      <dsp:spPr>
        <a:xfrm rot="5400000">
          <a:off x="-265010" y="265483"/>
          <a:ext cx="1766733" cy="12367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1.</a:t>
          </a:r>
        </a:p>
      </dsp:txBody>
      <dsp:txXfrm rot="-5400000">
        <a:off x="1" y="618830"/>
        <a:ext cx="1236713" cy="530020"/>
      </dsp:txXfrm>
    </dsp:sp>
    <dsp:sp modelId="{1A724FCB-2204-4A88-BF97-4754528C91F6}">
      <dsp:nvSpPr>
        <dsp:cNvPr id="0" name=""/>
        <dsp:cNvSpPr/>
      </dsp:nvSpPr>
      <dsp:spPr>
        <a:xfrm rot="5400000">
          <a:off x="2926658" y="-1689471"/>
          <a:ext cx="1148377" cy="4528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/>
            <a:t>Nominal columns </a:t>
          </a:r>
          <a:r>
            <a:rPr lang="en-IN" sz="1600" kern="1200"/>
            <a:t>now are – company, type name, Opsys,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'Memory_type','processor_name','</a:t>
          </a:r>
          <a:r>
            <a:rPr lang="en-US" sz="1600" kern="1200" dirty="0" err="1"/>
            <a:t>Gpu_name</a:t>
          </a:r>
          <a:r>
            <a:rPr lang="en-US" sz="1600" kern="1200" dirty="0"/>
            <a:t>'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Thus strategy – ONE HOT ENCODING </a:t>
          </a:r>
          <a:endParaRPr lang="en-IN" sz="1600" kern="1200" dirty="0"/>
        </a:p>
      </dsp:txBody>
      <dsp:txXfrm rot="-5400000">
        <a:off x="1236714" y="56532"/>
        <a:ext cx="4472208" cy="1036259"/>
      </dsp:txXfrm>
    </dsp:sp>
    <dsp:sp modelId="{DE06F68F-16F3-4C2A-904C-694356AAC55F}">
      <dsp:nvSpPr>
        <dsp:cNvPr id="0" name=""/>
        <dsp:cNvSpPr/>
      </dsp:nvSpPr>
      <dsp:spPr>
        <a:xfrm rot="5400000">
          <a:off x="-265010" y="1839707"/>
          <a:ext cx="1766733" cy="1236713"/>
        </a:xfrm>
        <a:prstGeom prst="chevron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9050" cap="rnd" cmpd="sng" algn="ctr">
          <a:solidFill>
            <a:schemeClr val="accent2">
              <a:hueOff val="-419062"/>
              <a:satOff val="-4829"/>
              <a:lumOff val="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2.</a:t>
          </a:r>
        </a:p>
      </dsp:txBody>
      <dsp:txXfrm rot="-5400000">
        <a:off x="1" y="2193054"/>
        <a:ext cx="1236713" cy="530020"/>
      </dsp:txXfrm>
    </dsp:sp>
    <dsp:sp modelId="{3D1AAFD0-8115-4660-87BC-C6F55C431609}">
      <dsp:nvSpPr>
        <dsp:cNvPr id="0" name=""/>
        <dsp:cNvSpPr/>
      </dsp:nvSpPr>
      <dsp:spPr>
        <a:xfrm rot="5400000">
          <a:off x="2926658" y="-126731"/>
          <a:ext cx="1148377" cy="4528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419062"/>
              <a:satOff val="-4829"/>
              <a:lumOff val="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NUMERICAL COLUMNS - </a:t>
          </a:r>
          <a:r>
            <a:rPr lang="en-US" sz="1600" kern="1200"/>
            <a:t>'Total_Memory_GB', 'Weight’, and 'Inches’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more difference in ranges and even the units are different we use </a:t>
          </a:r>
          <a:r>
            <a:rPr lang="en-IN" sz="1600" kern="1200"/>
            <a:t>StandardScaler()</a:t>
          </a:r>
          <a:endParaRPr lang="en-IN" sz="1600" kern="1200" dirty="0"/>
        </a:p>
      </dsp:txBody>
      <dsp:txXfrm rot="-5400000">
        <a:off x="1236714" y="1619272"/>
        <a:ext cx="4472208" cy="1036259"/>
      </dsp:txXfrm>
    </dsp:sp>
    <dsp:sp modelId="{FC181FC9-3004-4E2E-AC0B-DB7365D095D0}">
      <dsp:nvSpPr>
        <dsp:cNvPr id="0" name=""/>
        <dsp:cNvSpPr/>
      </dsp:nvSpPr>
      <dsp:spPr>
        <a:xfrm rot="5400000">
          <a:off x="-265010" y="3413931"/>
          <a:ext cx="1766733" cy="1236713"/>
        </a:xfrm>
        <a:prstGeom prst="chevron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rnd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3.</a:t>
          </a:r>
        </a:p>
      </dsp:txBody>
      <dsp:txXfrm rot="-5400000">
        <a:off x="1" y="3767278"/>
        <a:ext cx="1236713" cy="530020"/>
      </dsp:txXfrm>
    </dsp:sp>
    <dsp:sp modelId="{FE7B10B4-204E-4D79-9DC1-E24845CA16FF}">
      <dsp:nvSpPr>
        <dsp:cNvPr id="0" name=""/>
        <dsp:cNvSpPr/>
      </dsp:nvSpPr>
      <dsp:spPr>
        <a:xfrm rot="5400000">
          <a:off x="2926658" y="1458976"/>
          <a:ext cx="1148377" cy="4528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In numerical columns -</a:t>
          </a:r>
          <a:r>
            <a:rPr lang="es-ES" sz="1600" kern="1200" dirty="0"/>
            <a:t>'</a:t>
          </a:r>
          <a:r>
            <a:rPr lang="es-ES" sz="1600" kern="1200" dirty="0" err="1"/>
            <a:t>x_res</a:t>
          </a:r>
          <a:r>
            <a:rPr lang="es-ES" sz="1600" kern="1200" dirty="0"/>
            <a:t>', 'y_res','</a:t>
          </a:r>
          <a:r>
            <a:rPr lang="es-ES" sz="1600" kern="1200" dirty="0" err="1"/>
            <a:t>Ram</a:t>
          </a:r>
          <a:r>
            <a:rPr lang="es-ES" sz="1600" kern="1200" dirty="0"/>
            <a:t>'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We use MinMaxScaler()</a:t>
          </a:r>
          <a:endParaRPr lang="en-IN" sz="1600" kern="1200" dirty="0"/>
        </a:p>
      </dsp:txBody>
      <dsp:txXfrm rot="-5400000">
        <a:off x="1236714" y="3204980"/>
        <a:ext cx="4472208" cy="1036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7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3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00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0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01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7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2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1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0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7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3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7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8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D18E-58E8-4F1F-BEC3-8F5B7FEB40AA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50EB87-0B0F-4D5B-B740-58AE32D11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20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1F0013-14A9-6560-4B9B-C8998EDE47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16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C579E2-567F-102F-E328-E029E1570673}"/>
              </a:ext>
            </a:extLst>
          </p:cNvPr>
          <p:cNvSpPr/>
          <p:nvPr/>
        </p:nvSpPr>
        <p:spPr>
          <a:xfrm>
            <a:off x="2477729" y="1602658"/>
            <a:ext cx="7138219" cy="24623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17F4B-FCE1-DD27-8C66-2C04093D4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074" y="2010696"/>
            <a:ext cx="7766936" cy="1646302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CAPSTONE PROJECT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FF45CA-4E24-8F64-350F-8A0374ADA848}"/>
              </a:ext>
            </a:extLst>
          </p:cNvPr>
          <p:cNvSpPr/>
          <p:nvPr/>
        </p:nvSpPr>
        <p:spPr>
          <a:xfrm>
            <a:off x="1849013" y="4247478"/>
            <a:ext cx="7766935" cy="9144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B46C-EB65-0561-0DDE-2D194DF86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712" y="4247478"/>
            <a:ext cx="7766936" cy="1096899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8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</a:rPr>
              <a:t>LAPTOP PRICE PREDICTOR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50286-CEE0-E45E-DC29-399BF528B9A1}"/>
              </a:ext>
            </a:extLst>
          </p:cNvPr>
          <p:cNvSpPr/>
          <p:nvPr/>
        </p:nvSpPr>
        <p:spPr>
          <a:xfrm>
            <a:off x="253454" y="5775906"/>
            <a:ext cx="2900516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Submitted by :-</a:t>
            </a:r>
          </a:p>
          <a:p>
            <a:pPr algn="ctr"/>
            <a:r>
              <a:rPr lang="en-IN" dirty="0"/>
              <a:t>Shalu Chauhan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3DD37-29B1-1064-5033-3FB414FA6A7E}"/>
              </a:ext>
            </a:extLst>
          </p:cNvPr>
          <p:cNvSpPr/>
          <p:nvPr/>
        </p:nvSpPr>
        <p:spPr>
          <a:xfrm>
            <a:off x="8868697" y="5775906"/>
            <a:ext cx="2900516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Batch – DS41B</a:t>
            </a:r>
          </a:p>
          <a:p>
            <a:pPr algn="ctr"/>
            <a:r>
              <a:rPr lang="en-IN" dirty="0"/>
              <a:t>SID- S8252</a:t>
            </a:r>
          </a:p>
        </p:txBody>
      </p:sp>
    </p:spTree>
    <p:extLst>
      <p:ext uri="{BB962C8B-B14F-4D97-AF65-F5344CB8AC3E}">
        <p14:creationId xmlns:p14="http://schemas.microsoft.com/office/powerpoint/2010/main" val="259868179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D4D8-101F-1556-F4DF-EE677F45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53" y="147484"/>
            <a:ext cx="8596668" cy="776748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LAPTOP RESOLUTION COLUM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38B5-7773-43EB-BD01-E8F2A239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53" y="92423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OBSERVATION</a:t>
            </a:r>
            <a:r>
              <a:rPr lang="en-IN" dirty="0"/>
              <a:t>  – numerical and categorical part both there </a:t>
            </a:r>
          </a:p>
          <a:p>
            <a:pPr lvl="1"/>
            <a:r>
              <a:rPr lang="en-IN" dirty="0"/>
              <a:t>Used slicing to extract the numerical part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lap['Pickles']=lap['</a:t>
            </a:r>
            <a:r>
              <a:rPr lang="en-US" dirty="0" err="1">
                <a:solidFill>
                  <a:srgbClr val="FFC000"/>
                </a:solidFill>
              </a:rPr>
              <a:t>ScreenResolution</a:t>
            </a:r>
            <a:r>
              <a:rPr lang="en-US" dirty="0">
                <a:solidFill>
                  <a:srgbClr val="FFC000"/>
                </a:solidFill>
              </a:rPr>
              <a:t>'].apply(lambda x: </a:t>
            </a:r>
            <a:r>
              <a:rPr lang="en-US" dirty="0" err="1">
                <a:solidFill>
                  <a:srgbClr val="FFC000"/>
                </a:solidFill>
              </a:rPr>
              <a:t>x.split</a:t>
            </a:r>
            <a:r>
              <a:rPr lang="en-US" dirty="0">
                <a:solidFill>
                  <a:srgbClr val="FFC000"/>
                </a:solidFill>
              </a:rPr>
              <a:t>()[-1]) </a:t>
            </a:r>
          </a:p>
          <a:p>
            <a:pPr lvl="2"/>
            <a:r>
              <a:rPr lang="en-US" dirty="0"/>
              <a:t>#they are at -1indexlap['Pickles']    #discrete so we just need to </a:t>
            </a:r>
            <a:r>
              <a:rPr lang="en-US" dirty="0" err="1"/>
              <a:t>normalise</a:t>
            </a:r>
            <a:r>
              <a:rPr lang="en-US" dirty="0"/>
              <a:t> it </a:t>
            </a:r>
          </a:p>
          <a:p>
            <a:pPr lvl="1"/>
            <a:r>
              <a:rPr lang="en-IN" dirty="0"/>
              <a:t>Feature creation – new column called pickles</a:t>
            </a:r>
          </a:p>
          <a:p>
            <a:pPr lvl="2"/>
            <a:r>
              <a:rPr lang="en-IN" dirty="0"/>
              <a:t>Further dividing it into X and Y resolution to standardise further </a:t>
            </a:r>
          </a:p>
          <a:p>
            <a:pPr lvl="2"/>
            <a:r>
              <a:rPr lang="en-IN" dirty="0">
                <a:solidFill>
                  <a:srgbClr val="FFC000"/>
                </a:solidFill>
              </a:rPr>
              <a:t>pic=lap['Pickles'].</a:t>
            </a:r>
            <a:r>
              <a:rPr lang="en-IN" dirty="0" err="1">
                <a:solidFill>
                  <a:srgbClr val="FFC000"/>
                </a:solidFill>
              </a:rPr>
              <a:t>str.split</a:t>
            </a:r>
            <a:r>
              <a:rPr lang="en-IN" dirty="0">
                <a:solidFill>
                  <a:srgbClr val="FFC000"/>
                </a:solidFill>
              </a:rPr>
              <a:t>('x', n=1,expand=True)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lap['</a:t>
            </a:r>
            <a:r>
              <a:rPr lang="en-US" dirty="0" err="1">
                <a:solidFill>
                  <a:srgbClr val="FFC000"/>
                </a:solidFill>
              </a:rPr>
              <a:t>x_res</a:t>
            </a:r>
            <a:r>
              <a:rPr lang="en-US" dirty="0">
                <a:solidFill>
                  <a:srgbClr val="FFC000"/>
                </a:solidFill>
              </a:rPr>
              <a:t>']=pic[0] , lap['</a:t>
            </a:r>
            <a:r>
              <a:rPr lang="en-US" dirty="0" err="1">
                <a:solidFill>
                  <a:srgbClr val="FFC000"/>
                </a:solidFill>
              </a:rPr>
              <a:t>y_res</a:t>
            </a:r>
            <a:r>
              <a:rPr lang="en-US" dirty="0">
                <a:solidFill>
                  <a:srgbClr val="FFC000"/>
                </a:solidFill>
              </a:rPr>
              <a:t>']=pic[1]</a:t>
            </a:r>
          </a:p>
          <a:p>
            <a:r>
              <a:rPr lang="en-US" dirty="0">
                <a:solidFill>
                  <a:srgbClr val="FFFF00"/>
                </a:solidFill>
              </a:rPr>
              <a:t>DEALING WITH CATEGORICAL PART- FEATURE ENGINEERING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Most frequent categories – IPS , HD, Touchscreen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Thus used lambda to form these categories and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2CBDD-1D62-7CCC-FDEC-7A7719B1B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4" y="4637713"/>
            <a:ext cx="6601746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CE69F-4E80-798B-6611-E55D1C869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2" y="2310581"/>
            <a:ext cx="5565058" cy="454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8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40CE-875F-36AF-78AF-4CFD0030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" y="176981"/>
            <a:ext cx="8084298" cy="757084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TRANSFORMING THE CPU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24D6-5447-D0DD-39E6-CDB1C17AED74}"/>
              </a:ext>
            </a:extLst>
          </p:cNvPr>
          <p:cNvSpPr txBox="1"/>
          <p:nvPr/>
        </p:nvSpPr>
        <p:spPr>
          <a:xfrm>
            <a:off x="376084" y="934065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OBSERVATION</a:t>
            </a:r>
            <a:r>
              <a:rPr lang="en-IN" dirty="0"/>
              <a:t>  – Numerical – CPU frequency </a:t>
            </a:r>
          </a:p>
          <a:p>
            <a:r>
              <a:rPr lang="en-IN" dirty="0"/>
              <a:t>			Categorical- CPU or processor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CATEGORICAL- </a:t>
            </a:r>
            <a:r>
              <a:rPr lang="en-IN" dirty="0"/>
              <a:t>most common intel I core then AMD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Applied function to categorise  them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0FB76-485C-AE35-E576-36F725B24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4" y="2134394"/>
            <a:ext cx="5641295" cy="1051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D6CB93-97C5-B237-CF39-6148F3F3A896}"/>
              </a:ext>
            </a:extLst>
          </p:cNvPr>
          <p:cNvSpPr txBox="1"/>
          <p:nvPr/>
        </p:nvSpPr>
        <p:spPr>
          <a:xfrm>
            <a:off x="467033" y="3244334"/>
            <a:ext cx="61009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lap['</a:t>
            </a:r>
            <a:r>
              <a:rPr lang="en-US" sz="1600" dirty="0" err="1">
                <a:solidFill>
                  <a:srgbClr val="FFC000"/>
                </a:solidFill>
              </a:rPr>
              <a:t>processor_name</a:t>
            </a:r>
            <a:r>
              <a:rPr lang="en-US" sz="1600" dirty="0">
                <a:solidFill>
                  <a:srgbClr val="FFC000"/>
                </a:solidFill>
              </a:rPr>
              <a:t>']=lap['</a:t>
            </a:r>
            <a:r>
              <a:rPr lang="en-US" sz="1600" dirty="0" err="1">
                <a:solidFill>
                  <a:srgbClr val="FFC000"/>
                </a:solidFill>
              </a:rPr>
              <a:t>processor_name</a:t>
            </a:r>
            <a:r>
              <a:rPr lang="en-US" sz="1600" dirty="0">
                <a:solidFill>
                  <a:srgbClr val="FFC000"/>
                </a:solidFill>
              </a:rPr>
              <a:t>'].apply(lambda x: " ".join(</a:t>
            </a:r>
            <a:r>
              <a:rPr lang="en-US" sz="1600" dirty="0" err="1">
                <a:solidFill>
                  <a:srgbClr val="FFC000"/>
                </a:solidFill>
              </a:rPr>
              <a:t>x.split</a:t>
            </a:r>
            <a:r>
              <a:rPr lang="en-US" sz="1600" dirty="0">
                <a:solidFill>
                  <a:srgbClr val="FFC000"/>
                </a:solidFill>
              </a:rPr>
              <a:t>()[0:3]))  #as it is seen that till 2nd index we have name so we slice  AND join these</a:t>
            </a:r>
            <a:endParaRPr lang="en-IN" sz="16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NUMERICAL – </a:t>
            </a:r>
            <a:r>
              <a:rPr lang="en-IN" dirty="0"/>
              <a:t>extract using slicing  -1 index</a:t>
            </a:r>
            <a:endParaRPr lang="en-IN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F72429-DD3A-0630-3614-6764E1D08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70" y="3785420"/>
            <a:ext cx="6294422" cy="29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9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5F4E-E0FF-EF96-EA4C-309A510E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76981"/>
            <a:ext cx="9274002" cy="678426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TRANSFORMING THE GPU COLUMN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78617-510C-2B54-95E2-60CA7313D3EC}"/>
              </a:ext>
            </a:extLst>
          </p:cNvPr>
          <p:cNvSpPr txBox="1"/>
          <p:nvPr/>
        </p:nvSpPr>
        <p:spPr>
          <a:xfrm>
            <a:off x="265471" y="855408"/>
            <a:ext cx="699073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OBSERVATION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 the categorical part intel iris, HD, UHD, Nvidia GeForce or Nvidia other, AMD Radeon or other AMD are different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Extracting Categorical via indexing –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C000"/>
                </a:solidFill>
              </a:rPr>
              <a:t>lap['</a:t>
            </a:r>
            <a:r>
              <a:rPr lang="en-IN" sz="1600" dirty="0" err="1">
                <a:solidFill>
                  <a:srgbClr val="FFC000"/>
                </a:solidFill>
              </a:rPr>
              <a:t>Gpu_name</a:t>
            </a:r>
            <a:r>
              <a:rPr lang="en-IN" sz="1600" dirty="0">
                <a:solidFill>
                  <a:srgbClr val="FFC000"/>
                </a:solidFill>
              </a:rPr>
              <a:t>']= lap['</a:t>
            </a:r>
            <a:r>
              <a:rPr lang="en-IN" sz="1600" dirty="0" err="1">
                <a:solidFill>
                  <a:srgbClr val="FFC000"/>
                </a:solidFill>
              </a:rPr>
              <a:t>Gpu</a:t>
            </a:r>
            <a:r>
              <a:rPr lang="en-IN" sz="1600" dirty="0">
                <a:solidFill>
                  <a:srgbClr val="FFC000"/>
                </a:solidFill>
              </a:rPr>
              <a:t>'].apply(lambda x: " ".join(</a:t>
            </a:r>
            <a:r>
              <a:rPr lang="en-IN" sz="1600" dirty="0" err="1">
                <a:solidFill>
                  <a:srgbClr val="FFC000"/>
                </a:solidFill>
              </a:rPr>
              <a:t>x.split</a:t>
            </a:r>
            <a:r>
              <a:rPr lang="en-IN" sz="1600" dirty="0">
                <a:solidFill>
                  <a:srgbClr val="FFC000"/>
                </a:solidFill>
              </a:rPr>
              <a:t>()[0:3]))lap['</a:t>
            </a:r>
            <a:r>
              <a:rPr lang="en-IN" sz="1600" dirty="0" err="1">
                <a:solidFill>
                  <a:srgbClr val="FFC000"/>
                </a:solidFill>
              </a:rPr>
              <a:t>Gpu_name</a:t>
            </a:r>
            <a:r>
              <a:rPr lang="en-IN" sz="1600" dirty="0">
                <a:solidFill>
                  <a:srgbClr val="FFC000"/>
                </a:solidFill>
              </a:rPr>
              <a:t>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Applying function to categorise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DEALING WITH NUMERICAL PART-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4D45E"/>
                </a:solidFill>
              </a:rPr>
              <a:t>lap['</a:t>
            </a:r>
            <a:r>
              <a:rPr lang="en-IN" sz="1400" dirty="0" err="1">
                <a:solidFill>
                  <a:srgbClr val="F4D45E"/>
                </a:solidFill>
              </a:rPr>
              <a:t>GPU_version</a:t>
            </a:r>
            <a:r>
              <a:rPr lang="en-IN" sz="1400" dirty="0">
                <a:solidFill>
                  <a:srgbClr val="F4D45E"/>
                </a:solidFill>
              </a:rPr>
              <a:t>']= lap['</a:t>
            </a:r>
            <a:r>
              <a:rPr lang="en-IN" sz="1400" dirty="0" err="1">
                <a:solidFill>
                  <a:srgbClr val="F4D45E"/>
                </a:solidFill>
              </a:rPr>
              <a:t>Gpu</a:t>
            </a:r>
            <a:r>
              <a:rPr lang="en-IN" sz="1400" dirty="0">
                <a:solidFill>
                  <a:srgbClr val="F4D45E"/>
                </a:solidFill>
              </a:rPr>
              <a:t>'].apply(lambda x:x.split()[-1])lap['GPU_version']=lap['GPU_version'].str.extract('(\d+)',expand=False)lap['GPU_version'].fillna(0, </a:t>
            </a:r>
            <a:r>
              <a:rPr lang="en-IN" sz="1400" dirty="0" err="1">
                <a:solidFill>
                  <a:srgbClr val="F4D45E"/>
                </a:solidFill>
              </a:rPr>
              <a:t>inplace</a:t>
            </a:r>
            <a:r>
              <a:rPr lang="en-IN" sz="1400" dirty="0">
                <a:solidFill>
                  <a:srgbClr val="F4D45E"/>
                </a:solidFill>
              </a:rPr>
              <a:t>=True)lap['</a:t>
            </a:r>
            <a:r>
              <a:rPr lang="en-IN" sz="1400" dirty="0" err="1">
                <a:solidFill>
                  <a:srgbClr val="F4D45E"/>
                </a:solidFill>
              </a:rPr>
              <a:t>GPU_version</a:t>
            </a:r>
            <a:r>
              <a:rPr lang="en-IN" sz="1400" dirty="0">
                <a:solidFill>
                  <a:srgbClr val="F4D45E"/>
                </a:solidFill>
              </a:rPr>
              <a:t>'] = </a:t>
            </a:r>
            <a:r>
              <a:rPr lang="en-IN" sz="1400" dirty="0" err="1">
                <a:solidFill>
                  <a:srgbClr val="F4D45E"/>
                </a:solidFill>
              </a:rPr>
              <a:t>pd.to_numeric</a:t>
            </a:r>
            <a:r>
              <a:rPr lang="en-IN" sz="1400" dirty="0">
                <a:solidFill>
                  <a:srgbClr val="F4D45E"/>
                </a:solidFill>
              </a:rPr>
              <a:t>(lap['</a:t>
            </a:r>
            <a:r>
              <a:rPr lang="en-IN" sz="1400" dirty="0" err="1">
                <a:solidFill>
                  <a:srgbClr val="F4D45E"/>
                </a:solidFill>
              </a:rPr>
              <a:t>GPU_version</a:t>
            </a:r>
            <a:r>
              <a:rPr lang="en-IN" sz="1400" dirty="0">
                <a:solidFill>
                  <a:srgbClr val="F4D45E"/>
                </a:solidFill>
              </a:rPr>
              <a:t>'], errors='coerce')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03C02-D9F0-F1A0-5C96-4141A5EA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58" y="736761"/>
            <a:ext cx="3639058" cy="2446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4EF01-B0B7-BC4A-9CF4-1619A764D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6" y="4234663"/>
            <a:ext cx="7193171" cy="24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8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EFFF-67A2-2912-0AC3-F5B69DFA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18" y="186813"/>
            <a:ext cx="8596668" cy="776748"/>
          </a:xfrm>
        </p:spPr>
        <p:txBody>
          <a:bodyPr/>
          <a:lstStyle/>
          <a:p>
            <a:r>
              <a:rPr lang="en-IN" dirty="0">
                <a:solidFill>
                  <a:srgbClr val="F4D45E"/>
                </a:solidFill>
              </a:rPr>
              <a:t>SELECTING TRANSFORMATION STRATEGY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447522C-0093-ECF1-2901-495BDCE5A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867142"/>
              </p:ext>
            </p:extLst>
          </p:nvPr>
        </p:nvGraphicFramePr>
        <p:xfrm>
          <a:off x="527664" y="1032387"/>
          <a:ext cx="5764981" cy="491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77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50F7-8FC0-A417-9F14-34F64ECC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89" y="156238"/>
            <a:ext cx="8596668" cy="660400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ML Modelling and </a:t>
            </a:r>
            <a:r>
              <a:rPr lang="en-IN" dirty="0" err="1">
                <a:solidFill>
                  <a:srgbClr val="FFC000"/>
                </a:solidFill>
              </a:rPr>
              <a:t>Gradio</a:t>
            </a:r>
            <a:r>
              <a:rPr lang="en-IN" dirty="0">
                <a:solidFill>
                  <a:srgbClr val="FFC000"/>
                </a:solidFill>
              </a:rPr>
              <a:t> application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F7C4-1D26-CA2E-E50E-41F91EAC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600" y="1200679"/>
            <a:ext cx="4185623" cy="576262"/>
          </a:xfrm>
        </p:spPr>
        <p:txBody>
          <a:bodyPr/>
          <a:lstStyle/>
          <a:p>
            <a:r>
              <a:rPr lang="en-IN" dirty="0"/>
              <a:t>TESTING THE RIGHT ALGORITHM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7504-9D4A-9AF8-9C80-04A422C0D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584" y="1776941"/>
            <a:ext cx="4185623" cy="492482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Metrics –</a:t>
            </a:r>
          </a:p>
          <a:p>
            <a:pPr lvl="1"/>
            <a:r>
              <a:rPr lang="en-IN" dirty="0"/>
              <a:t> </a:t>
            </a:r>
            <a:r>
              <a:rPr lang="en-US" sz="1300" dirty="0">
                <a:solidFill>
                  <a:srgbClr val="FFC000"/>
                </a:solidFill>
              </a:rPr>
              <a:t>r2_score,mean_squared_error, </a:t>
            </a:r>
            <a:r>
              <a:rPr lang="en-US" sz="1300" dirty="0" err="1">
                <a:solidFill>
                  <a:srgbClr val="FFC000"/>
                </a:solidFill>
              </a:rPr>
              <a:t>mean_absolute_error</a:t>
            </a:r>
            <a:endParaRPr lang="en-IN" sz="1300" dirty="0">
              <a:solidFill>
                <a:srgbClr val="FFC000"/>
              </a:solidFill>
            </a:endParaRPr>
          </a:p>
          <a:p>
            <a:r>
              <a:rPr lang="en-IN" dirty="0"/>
              <a:t>Tree based algorithms performed better –random forest regressor </a:t>
            </a:r>
          </a:p>
          <a:p>
            <a:r>
              <a:rPr lang="en-IN" dirty="0"/>
              <a:t>Important steps –</a:t>
            </a:r>
          </a:p>
          <a:p>
            <a:pPr lvl="1"/>
            <a:r>
              <a:rPr lang="en-IN" dirty="0"/>
              <a:t>Converting the Price using logarithmic function – help normalise the distribution</a:t>
            </a:r>
          </a:p>
          <a:p>
            <a:pPr lvl="2"/>
            <a:r>
              <a:rPr lang="en-IN" dirty="0"/>
              <a:t>Increased r value to 85 </a:t>
            </a:r>
          </a:p>
          <a:p>
            <a:pPr lvl="1"/>
            <a:r>
              <a:rPr lang="en-IN" dirty="0"/>
              <a:t>Adding hyperparameter- </a:t>
            </a:r>
          </a:p>
          <a:p>
            <a:pPr lvl="2"/>
            <a:r>
              <a:rPr lang="en-US" dirty="0" err="1">
                <a:solidFill>
                  <a:srgbClr val="FFC000"/>
                </a:solidFill>
              </a:rPr>
              <a:t>max_features</a:t>
            </a:r>
            <a:r>
              <a:rPr lang="en-US" dirty="0">
                <a:solidFill>
                  <a:srgbClr val="FFC000"/>
                </a:solidFill>
              </a:rPr>
              <a:t>= 0.90, </a:t>
            </a:r>
            <a:r>
              <a:rPr lang="en-US" dirty="0" err="1">
                <a:solidFill>
                  <a:srgbClr val="FFC000"/>
                </a:solidFill>
              </a:rPr>
              <a:t>max_samples</a:t>
            </a:r>
            <a:r>
              <a:rPr lang="en-US" dirty="0">
                <a:solidFill>
                  <a:srgbClr val="FFC000"/>
                </a:solidFill>
              </a:rPr>
              <a:t>= 0.80, </a:t>
            </a:r>
            <a:r>
              <a:rPr lang="en-US" dirty="0" err="1">
                <a:solidFill>
                  <a:srgbClr val="FFC000"/>
                </a:solidFill>
              </a:rPr>
              <a:t>n_estimators</a:t>
            </a:r>
            <a:r>
              <a:rPr lang="en-US" dirty="0">
                <a:solidFill>
                  <a:srgbClr val="FFC000"/>
                </a:solidFill>
              </a:rPr>
              <a:t>= 300, </a:t>
            </a:r>
            <a:r>
              <a:rPr lang="en-US" dirty="0" err="1">
                <a:solidFill>
                  <a:srgbClr val="FFC000"/>
                </a:solidFill>
              </a:rPr>
              <a:t>min_samples_split</a:t>
            </a:r>
            <a:r>
              <a:rPr lang="en-US" dirty="0">
                <a:solidFill>
                  <a:srgbClr val="FFC000"/>
                </a:solidFill>
              </a:rPr>
              <a:t>= 10</a:t>
            </a:r>
            <a:endParaRPr lang="en-IN" dirty="0">
              <a:solidFill>
                <a:srgbClr val="FFC000"/>
              </a:solidFill>
            </a:endParaRPr>
          </a:p>
          <a:p>
            <a:pPr lvl="1"/>
            <a:r>
              <a:rPr lang="en-IN" dirty="0"/>
              <a:t>Major change brought by changing random sampling to 1 from 42 </a:t>
            </a:r>
          </a:p>
          <a:p>
            <a:pPr lvl="2"/>
            <a:r>
              <a:rPr lang="en-IN" dirty="0"/>
              <a:t>R2 score </a:t>
            </a:r>
            <a:r>
              <a:rPr lang="en-IN" dirty="0" err="1"/>
              <a:t>inc</a:t>
            </a:r>
            <a:r>
              <a:rPr lang="en-IN" dirty="0"/>
              <a:t> from .85 to .88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2A12D-071D-BC75-9DC9-BD35604AF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6706" y="1524000"/>
            <a:ext cx="4185617" cy="391547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Additionally observations –</a:t>
            </a:r>
          </a:p>
          <a:p>
            <a:pPr lvl="1"/>
            <a:r>
              <a:rPr lang="en-IN" dirty="0"/>
              <a:t>Removing the columns like inches and weight had a negative impact on scores despite their weak correlation with price</a:t>
            </a:r>
          </a:p>
          <a:p>
            <a:pPr lvl="1"/>
            <a:r>
              <a:rPr lang="en-IN" dirty="0"/>
              <a:t>Probably data not sufficient enough</a:t>
            </a:r>
          </a:p>
          <a:p>
            <a:pPr lvl="1"/>
            <a:r>
              <a:rPr lang="en-IN" dirty="0"/>
              <a:t>By removing sparse= False and drop first the r2 </a:t>
            </a:r>
            <a:r>
              <a:rPr lang="en-IN" dirty="0" err="1"/>
              <a:t>inc</a:t>
            </a:r>
            <a:r>
              <a:rPr lang="en-IN" dirty="0"/>
              <a:t> by 1 unit again</a:t>
            </a:r>
          </a:p>
        </p:txBody>
      </p:sp>
    </p:spTree>
    <p:extLst>
      <p:ext uri="{BB962C8B-B14F-4D97-AF65-F5344CB8AC3E}">
        <p14:creationId xmlns:p14="http://schemas.microsoft.com/office/powerpoint/2010/main" val="238992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8694-2A67-8D11-F438-3FE64A30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11" y="127819"/>
            <a:ext cx="8596668" cy="688258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SOME REAL-TIME PREDICTIONS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8BB85-091E-6D5F-D8F4-48D3C47E6773}"/>
              </a:ext>
            </a:extLst>
          </p:cNvPr>
          <p:cNvSpPr/>
          <p:nvPr/>
        </p:nvSpPr>
        <p:spPr>
          <a:xfrm>
            <a:off x="117987" y="783265"/>
            <a:ext cx="3805084" cy="120936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MORE EXPENSIVE BRANDS LIKE APPLE – 3k- but probably due to lack of processor and GPU specification very high range not predicted good . Also, the data for mac was less than 100 laptops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6AC5A-C2B0-CC43-A712-3E41DEB3276B}"/>
              </a:ext>
            </a:extLst>
          </p:cNvPr>
          <p:cNvSpPr/>
          <p:nvPr/>
        </p:nvSpPr>
        <p:spPr>
          <a:xfrm>
            <a:off x="117987" y="2158180"/>
            <a:ext cx="3805084" cy="9995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 FOR MEDIUM RANGE known brands – pretty good as the specifications and data was a 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B25DD-734C-6F65-DA80-022571192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56" y="816077"/>
            <a:ext cx="7633764" cy="12093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8E2E8A-AD98-7E84-1300-05FC13ACD017}"/>
              </a:ext>
            </a:extLst>
          </p:cNvPr>
          <p:cNvSpPr/>
          <p:nvPr/>
        </p:nvSpPr>
        <p:spPr>
          <a:xfrm>
            <a:off x="117987" y="3323305"/>
            <a:ext cx="3805084" cy="68825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 FOR GAMING- pretty accurate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E8E329-8D4A-5B9C-F5E2-82DD28EF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56" y="3199635"/>
            <a:ext cx="7725205" cy="9355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9ACC84-DF34-5124-901F-2D39DBEE0F82}"/>
              </a:ext>
            </a:extLst>
          </p:cNvPr>
          <p:cNvSpPr/>
          <p:nvPr/>
        </p:nvSpPr>
        <p:spPr>
          <a:xfrm>
            <a:off x="117987" y="4314497"/>
            <a:ext cx="3805084" cy="9438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 FOR convertible/</a:t>
            </a:r>
            <a:r>
              <a:rPr lang="en-IN" dirty="0" err="1"/>
              <a:t>ips</a:t>
            </a:r>
            <a:r>
              <a:rPr lang="en-IN" dirty="0"/>
              <a:t>/touchscreen LAPTOPS-  6k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09B2D6-A4C5-47F5-81E0-706323B62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45" y="4301716"/>
            <a:ext cx="7574280" cy="11505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301F88-E3CA-A59E-C32C-D68516D799FF}"/>
              </a:ext>
            </a:extLst>
          </p:cNvPr>
          <p:cNvSpPr/>
          <p:nvPr/>
        </p:nvSpPr>
        <p:spPr>
          <a:xfrm>
            <a:off x="185090" y="5638560"/>
            <a:ext cx="3737981" cy="10915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 FOR convertible/</a:t>
            </a:r>
            <a:r>
              <a:rPr lang="en-IN" dirty="0" err="1"/>
              <a:t>ips</a:t>
            </a:r>
            <a:r>
              <a:rPr lang="en-IN" dirty="0"/>
              <a:t>/touchscreen AMD LAPTOPS –</a:t>
            </a:r>
          </a:p>
          <a:p>
            <a:pPr algn="ctr"/>
            <a:r>
              <a:rPr lang="en-IN" dirty="0"/>
              <a:t>There is a 10k diff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8C87BBC-B380-1F74-A528-F3BF5D487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5638680"/>
            <a:ext cx="7653185" cy="1091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9471B6-9EC1-BB14-E6F9-28AD49A57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55" y="2251782"/>
            <a:ext cx="8003458" cy="7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81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0E6A62-54FF-1D44-45EE-65842AACB6B9}"/>
              </a:ext>
            </a:extLst>
          </p:cNvPr>
          <p:cNvSpPr/>
          <p:nvPr/>
        </p:nvSpPr>
        <p:spPr>
          <a:xfrm>
            <a:off x="182880" y="401952"/>
            <a:ext cx="4490720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popular brand but touchscreen the prediction suffered. Data 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07EBF-B72C-C5CA-E8CE-5A4E3FD30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65" y="401952"/>
            <a:ext cx="7286055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9B2DFB-FE87-E438-1BF1-C25CD5535385}"/>
              </a:ext>
            </a:extLst>
          </p:cNvPr>
          <p:cNvSpPr/>
          <p:nvPr/>
        </p:nvSpPr>
        <p:spPr>
          <a:xfrm>
            <a:off x="232345" y="1844672"/>
            <a:ext cx="4490720" cy="118300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VERY HIGH end gaming laptop also not able to predict </a:t>
            </a:r>
            <a:r>
              <a:rPr lang="en-IN" dirty="0" err="1"/>
              <a:t>eg</a:t>
            </a:r>
            <a:r>
              <a:rPr lang="en-IN" dirty="0"/>
              <a:t> HP gaming. Probably due to more specifications in real world and less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5BFF1-1B49-1960-9AAE-09ED131A1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2096072"/>
            <a:ext cx="7286055" cy="6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014F1B-B136-9436-294D-7FBCB9BF1605}"/>
              </a:ext>
            </a:extLst>
          </p:cNvPr>
          <p:cNvSpPr/>
          <p:nvPr/>
        </p:nvSpPr>
        <p:spPr>
          <a:xfrm>
            <a:off x="2861187" y="1759974"/>
            <a:ext cx="6479458" cy="234007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ln w="0"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935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6934305-7BEF-A4F6-5C39-6C685669C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784346"/>
              </p:ext>
            </p:extLst>
          </p:nvPr>
        </p:nvGraphicFramePr>
        <p:xfrm>
          <a:off x="402031" y="476325"/>
          <a:ext cx="8596668" cy="984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2382E8-5603-FBE3-9827-CF5F80CE4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879457"/>
              </p:ext>
            </p:extLst>
          </p:nvPr>
        </p:nvGraphicFramePr>
        <p:xfrm>
          <a:off x="402031" y="2418737"/>
          <a:ext cx="5828632" cy="138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AFE5477-3189-8350-1856-5AFACE404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409487"/>
              </p:ext>
            </p:extLst>
          </p:nvPr>
        </p:nvGraphicFramePr>
        <p:xfrm>
          <a:off x="402031" y="3556819"/>
          <a:ext cx="5828632" cy="256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0E52B61-3C30-4ADF-F3AC-6F9D9618C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401253"/>
              </p:ext>
            </p:extLst>
          </p:nvPr>
        </p:nvGraphicFramePr>
        <p:xfrm>
          <a:off x="6466982" y="2418736"/>
          <a:ext cx="5622555" cy="370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67971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2139B2-79EC-DBD4-864E-3980A4954E54}"/>
              </a:ext>
            </a:extLst>
          </p:cNvPr>
          <p:cNvSpPr/>
          <p:nvPr/>
        </p:nvSpPr>
        <p:spPr>
          <a:xfrm>
            <a:off x="2408904" y="294969"/>
            <a:ext cx="6469626" cy="6685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EDF0F-333F-1A9F-7F54-3C6C64D8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43" y="294969"/>
            <a:ext cx="9097021" cy="845574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UNDERSTANDING THE DATA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071C1B-76B5-3F0A-27FB-602EB6C43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331173"/>
              </p:ext>
            </p:extLst>
          </p:nvPr>
        </p:nvGraphicFramePr>
        <p:xfrm>
          <a:off x="68826" y="786581"/>
          <a:ext cx="11946193" cy="716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0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F375-B70A-A618-852F-15515EF2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0" y="226703"/>
            <a:ext cx="8596668" cy="58993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FEATURE TRANSFORMATION- 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USING CATEGORISATION STRATEGY – COMPANY, TYPENAME, OPSYS COLUM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2579-1037-E17C-37E8-09F91982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540" y="1258529"/>
            <a:ext cx="4547829" cy="546673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Observation – most values are centred in a few categories, thus leaving few major categories others can be clubbed</a:t>
            </a:r>
          </a:p>
          <a:p>
            <a:pPr>
              <a:buFont typeface="+mj-lt"/>
              <a:buAutoNum type="arabicPeriod"/>
            </a:pPr>
            <a:r>
              <a:rPr lang="en-IN" dirty="0"/>
              <a:t>FEATURE TRANSFORMATION- using functions and conditionals </a:t>
            </a:r>
          </a:p>
          <a:p>
            <a:pPr>
              <a:buFont typeface="+mj-lt"/>
              <a:buAutoNum type="arabicPeriod"/>
            </a:pPr>
            <a:r>
              <a:rPr lang="en-IN" dirty="0"/>
              <a:t>FEATURE SELECTION-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GRAPHICALLY- we can observe that </a:t>
            </a:r>
          </a:p>
          <a:p>
            <a:pPr lvl="1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261F40-2800-A91A-D429-A417F41E5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81" y="1118369"/>
            <a:ext cx="3922574" cy="308631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871E7B-84CA-ED3B-8294-99C344003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67" y="4437588"/>
            <a:ext cx="7330633" cy="21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257F-4483-7E46-4FBE-1D833E64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24" y="156238"/>
            <a:ext cx="10816575" cy="660400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PERFORMING ANOVA FOR NOMINAL COLUMS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ECB7D-DCF4-4FD0-0C1A-8BFEBBD2E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3" y="1022606"/>
            <a:ext cx="6381134" cy="42376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545379-F08E-F50A-6CFE-9252A78608D9}"/>
              </a:ext>
            </a:extLst>
          </p:cNvPr>
          <p:cNvSpPr txBox="1"/>
          <p:nvPr/>
        </p:nvSpPr>
        <p:spPr>
          <a:xfrm>
            <a:off x="68826" y="1113192"/>
            <a:ext cx="53782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Why ANOVA – 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Categorical with multiple groups vs numerical Price 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Used a dummy data set as the primary purpose was to justify the visual representation  and select feature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Final will be performed by transformers in the pipeline </a:t>
            </a:r>
          </a:p>
          <a:p>
            <a:r>
              <a:rPr lang="en-IN" dirty="0"/>
              <a:t>Observation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Sine null hypothesis is that there is no impact of these variables on prices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p-value is in negative powers thus &lt; 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implies that the possibility of happening of the null hypothesis is scarce thus reject it.</a:t>
            </a:r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012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D2DC-C30D-9B90-1457-4DDEB500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11" y="196645"/>
            <a:ext cx="8596668" cy="105205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DEALING WITH COLUMNS HAVING CONTINUOUS VARIABLES - PRICE, SIZE, WEIGHT</a:t>
            </a:r>
            <a:endParaRPr lang="en-IN" sz="2800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2B88C2-4CAE-E5E3-4C9F-04B0882EE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982595"/>
              </p:ext>
            </p:extLst>
          </p:nvPr>
        </p:nvGraphicFramePr>
        <p:xfrm>
          <a:off x="167149" y="1927124"/>
          <a:ext cx="7069394" cy="4857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18A090F-229A-3D89-ABBA-6C9E57C73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42" y="1557246"/>
            <a:ext cx="4682109" cy="16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4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9AC7-2FCE-D2A0-2B91-30E5A4EA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50" y="137652"/>
            <a:ext cx="8596668" cy="776748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FEATURE SELECTION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06242-17B4-2D5B-0532-EDF284A4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79" y="2497393"/>
            <a:ext cx="7940072" cy="4070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182D6-6604-E072-FE95-ED8FA8C55DEA}"/>
              </a:ext>
            </a:extLst>
          </p:cNvPr>
          <p:cNvSpPr txBox="1"/>
          <p:nvPr/>
        </p:nvSpPr>
        <p:spPr>
          <a:xfrm>
            <a:off x="602226" y="1151898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dirty="0"/>
              <a:t>1. The scatter plot already shows no linear link between the variables more like clusters </a:t>
            </a:r>
          </a:p>
          <a:p>
            <a:pPr lvl="0"/>
            <a:r>
              <a:rPr lang="en-IN" dirty="0"/>
              <a:t>2. The same thing was proved by the correlation test</a:t>
            </a:r>
          </a:p>
          <a:p>
            <a:pPr lvl="0"/>
            <a:r>
              <a:rPr lang="en-IN" dirty="0"/>
              <a:t>3. Further these will be scaled using standard scaler in the column transformers</a:t>
            </a:r>
          </a:p>
        </p:txBody>
      </p:sp>
    </p:spTree>
    <p:extLst>
      <p:ext uri="{BB962C8B-B14F-4D97-AF65-F5344CB8AC3E}">
        <p14:creationId xmlns:p14="http://schemas.microsoft.com/office/powerpoint/2010/main" val="45228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03B2-A419-59CC-BE19-7D75840A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2" y="15623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DEALING WITH MIXED COLUMNS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THE MEMORY COLUMN/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F9D9D-D142-C9AD-7CA2-57D9EB07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592" y="1477038"/>
            <a:ext cx="4185623" cy="5052099"/>
          </a:xfrm>
        </p:spPr>
        <p:txBody>
          <a:bodyPr>
            <a:normAutofit/>
          </a:bodyPr>
          <a:lstStyle/>
          <a:p>
            <a:r>
              <a:rPr lang="en-IN" dirty="0"/>
              <a:t>OBSERVATION – via value counts –</a:t>
            </a:r>
          </a:p>
          <a:p>
            <a:pPr lvl="1"/>
            <a:r>
              <a:rPr lang="en-IN" dirty="0"/>
              <a:t>Most common are SSD, HDD, Hybrid of both, flash storage </a:t>
            </a:r>
          </a:p>
          <a:p>
            <a:pPr lvl="1"/>
            <a:r>
              <a:rPr lang="en-IN" dirty="0"/>
              <a:t>Also, converting 1 TB into GB for unit  standardisation </a:t>
            </a:r>
          </a:p>
          <a:p>
            <a:r>
              <a:rPr lang="en-IN" dirty="0"/>
              <a:t>Treating the Hybrid column – using split expand and replace</a:t>
            </a:r>
          </a:p>
          <a:p>
            <a:pPr lvl="1"/>
            <a:r>
              <a:rPr lang="en-IN" dirty="0"/>
              <a:t>Putting them as 2 separate memories </a:t>
            </a:r>
          </a:p>
          <a:p>
            <a:pPr lvl="1"/>
            <a:r>
              <a:rPr lang="en-IN" dirty="0"/>
              <a:t>Then combine these two as one by concatenating  </a:t>
            </a:r>
          </a:p>
          <a:p>
            <a:pPr lvl="1"/>
            <a:r>
              <a:rPr lang="en-IN" dirty="0"/>
              <a:t>This gave me a standardised numerical part from mixed </a:t>
            </a:r>
            <a:r>
              <a:rPr lang="en-IN" dirty="0" err="1"/>
              <a:t>comul</a:t>
            </a:r>
            <a:endParaRPr lang="en-IN" dirty="0"/>
          </a:p>
          <a:p>
            <a:r>
              <a:rPr lang="en-IN" dirty="0"/>
              <a:t>Overall extracting the numerical part and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72281E-AAF4-C041-DD37-2FF261B895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1748589"/>
            <a:ext cx="6756470" cy="4526756"/>
          </a:xfrm>
        </p:spPr>
      </p:pic>
    </p:spTree>
    <p:extLst>
      <p:ext uri="{BB962C8B-B14F-4D97-AF65-F5344CB8AC3E}">
        <p14:creationId xmlns:p14="http://schemas.microsoft.com/office/powerpoint/2010/main" val="167487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4A1F-268D-2F99-196A-09BFAB13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91595" cy="5245768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Extracting the categorical part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35C8-4C00-5B2C-1368-BAD4B3A1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/>
          <a:lstStyle/>
          <a:p>
            <a:r>
              <a:rPr lang="en-IN" sz="1600" dirty="0"/>
              <a:t>Further using the categorising strategy to summarise the vast number of categories into major ones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8E063-F2D3-4EF3-2FBC-204268B512B9}"/>
              </a:ext>
            </a:extLst>
          </p:cNvPr>
          <p:cNvSpPr txBox="1"/>
          <p:nvPr/>
        </p:nvSpPr>
        <p:spPr>
          <a:xfrm>
            <a:off x="994612" y="2213810"/>
            <a:ext cx="47572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C000"/>
                </a:solidFill>
              </a:rPr>
              <a:t>def </a:t>
            </a:r>
            <a:r>
              <a:rPr lang="en-IN" sz="1600" dirty="0" err="1">
                <a:solidFill>
                  <a:srgbClr val="FFC000"/>
                </a:solidFill>
              </a:rPr>
              <a:t>memory_type</a:t>
            </a:r>
            <a:r>
              <a:rPr lang="en-IN" sz="1600" dirty="0">
                <a:solidFill>
                  <a:srgbClr val="FFC000"/>
                </a:solidFill>
              </a:rPr>
              <a:t>(x):</a:t>
            </a:r>
          </a:p>
          <a:p>
            <a:r>
              <a:rPr lang="en-IN" sz="1600" dirty="0">
                <a:solidFill>
                  <a:srgbClr val="FFC000"/>
                </a:solidFill>
              </a:rPr>
              <a:t>  if 'SSD' in x:    return 'SSD memory’ </a:t>
            </a:r>
          </a:p>
          <a:p>
            <a:r>
              <a:rPr lang="en-IN" sz="1600" dirty="0">
                <a:solidFill>
                  <a:srgbClr val="FFC000"/>
                </a:solidFill>
              </a:rPr>
              <a:t> </a:t>
            </a:r>
            <a:r>
              <a:rPr lang="en-IN" sz="1600" dirty="0" err="1">
                <a:solidFill>
                  <a:srgbClr val="FFC000"/>
                </a:solidFill>
              </a:rPr>
              <a:t>elif</a:t>
            </a:r>
            <a:r>
              <a:rPr lang="en-IN" sz="1600" dirty="0">
                <a:solidFill>
                  <a:srgbClr val="FFC000"/>
                </a:solidFill>
              </a:rPr>
              <a:t> 'HDD' in x:    return 'HDD memory’  </a:t>
            </a:r>
          </a:p>
          <a:p>
            <a:r>
              <a:rPr lang="en-IN" sz="1600" dirty="0">
                <a:solidFill>
                  <a:srgbClr val="FFC000"/>
                </a:solidFill>
              </a:rPr>
              <a:t> </a:t>
            </a:r>
            <a:r>
              <a:rPr lang="en-IN" sz="1600" dirty="0" err="1">
                <a:solidFill>
                  <a:srgbClr val="FFC000"/>
                </a:solidFill>
              </a:rPr>
              <a:t>elif</a:t>
            </a:r>
            <a:r>
              <a:rPr lang="en-IN" sz="1600" dirty="0">
                <a:solidFill>
                  <a:srgbClr val="FFC000"/>
                </a:solidFill>
              </a:rPr>
              <a:t> 'Flash Storage' in x:    return 'Flash Storage’ </a:t>
            </a:r>
          </a:p>
          <a:p>
            <a:r>
              <a:rPr lang="en-IN" sz="1600" dirty="0">
                <a:solidFill>
                  <a:srgbClr val="FFC000"/>
                </a:solidFill>
              </a:rPr>
              <a:t> else:    return 'Hybrid</a:t>
            </a:r>
          </a:p>
          <a:p>
            <a:r>
              <a:rPr lang="en-IN" sz="1600" dirty="0">
                <a:solidFill>
                  <a:srgbClr val="FFC000"/>
                </a:solidFill>
              </a:rPr>
              <a:t> </a:t>
            </a:r>
            <a:r>
              <a:rPr lang="en-IN" sz="1600" dirty="0" err="1">
                <a:solidFill>
                  <a:srgbClr val="FFC000"/>
                </a:solidFill>
              </a:rPr>
              <a:t>memory'lap</a:t>
            </a:r>
            <a:r>
              <a:rPr lang="en-IN" sz="1600" dirty="0">
                <a:solidFill>
                  <a:srgbClr val="FFC000"/>
                </a:solidFill>
              </a:rPr>
              <a:t>['</a:t>
            </a:r>
            <a:r>
              <a:rPr lang="en-IN" sz="1600" dirty="0" err="1">
                <a:solidFill>
                  <a:srgbClr val="FFC000"/>
                </a:solidFill>
              </a:rPr>
              <a:t>Memory_type</a:t>
            </a:r>
            <a:r>
              <a:rPr lang="en-IN" sz="1600" dirty="0">
                <a:solidFill>
                  <a:srgbClr val="FFC000"/>
                </a:solidFill>
              </a:rPr>
              <a:t>’]=</a:t>
            </a:r>
          </a:p>
          <a:p>
            <a:r>
              <a:rPr lang="en-IN" sz="1600" dirty="0">
                <a:solidFill>
                  <a:srgbClr val="FFC000"/>
                </a:solidFill>
              </a:rPr>
              <a:t>lap['Memory'].apply(</a:t>
            </a:r>
            <a:r>
              <a:rPr lang="en-IN" sz="1600" dirty="0" err="1">
                <a:solidFill>
                  <a:srgbClr val="FFC000"/>
                </a:solidFill>
              </a:rPr>
              <a:t>memory_type</a:t>
            </a:r>
            <a:r>
              <a:rPr lang="en-IN" sz="1600" dirty="0">
                <a:solidFill>
                  <a:srgbClr val="FFC000"/>
                </a:solidFill>
              </a:rPr>
              <a:t>)</a:t>
            </a:r>
          </a:p>
          <a:p>
            <a:endParaRPr lang="en-IN" sz="1600" dirty="0">
              <a:solidFill>
                <a:srgbClr val="FFFF00"/>
              </a:solidFill>
            </a:endParaRPr>
          </a:p>
          <a:p>
            <a:r>
              <a:rPr lang="en-IN" sz="1600" dirty="0">
                <a:solidFill>
                  <a:srgbClr val="FFFF00"/>
                </a:solidFill>
              </a:rPr>
              <a:t>TESTING CORRELATION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	</a:t>
            </a:r>
            <a:r>
              <a:rPr lang="en-US" sz="1600" dirty="0"/>
              <a:t>lap['</a:t>
            </a:r>
            <a:r>
              <a:rPr lang="en-US" sz="1600" dirty="0" err="1"/>
              <a:t>Total_Memory_GB</a:t>
            </a:r>
            <a:r>
              <a:rPr lang="en-US" sz="1600" dirty="0"/>
              <a:t>'].</a:t>
            </a:r>
            <a:r>
              <a:rPr lang="en-US" sz="1600" dirty="0" err="1"/>
              <a:t>corr</a:t>
            </a:r>
            <a:r>
              <a:rPr lang="en-US" sz="1600" dirty="0"/>
              <a:t>(lap['Price’])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 value is around 0.2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Thus slight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 since our domain knowledge says that it does impact hence we cant ignore it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4EE5A2-B209-6705-C788-C0A742D5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71" y="1946185"/>
            <a:ext cx="6112384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07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BF8B23-8156-4B43-AD47-EF2D703D351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2512</TotalTime>
  <Words>1296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MACHINE LEARNING CAPSTONE PROJECT </vt:lpstr>
      <vt:lpstr>PowerPoint Presentation</vt:lpstr>
      <vt:lpstr>UNDERSTANDING THE DATA</vt:lpstr>
      <vt:lpstr>FEATURE TRANSFORMATION-  USING CATEGORISATION STRATEGY – COMPANY, TYPENAME, OPSYS COLUM </vt:lpstr>
      <vt:lpstr>PERFORMING ANOVA FOR NOMINAL COLUMS </vt:lpstr>
      <vt:lpstr>DEALING WITH COLUMNS HAVING CONTINUOUS VARIABLES - PRICE, SIZE, WEIGHT</vt:lpstr>
      <vt:lpstr>FEATURE SELECTION </vt:lpstr>
      <vt:lpstr>DEALING WITH MIXED COLUMNS THE MEMORY COLUMN/</vt:lpstr>
      <vt:lpstr>Extracting the categorical part </vt:lpstr>
      <vt:lpstr>LAPTOP RESOLUTION COLUM </vt:lpstr>
      <vt:lpstr>TRANSFORMING THE CPU COLUMN</vt:lpstr>
      <vt:lpstr>TRANSFORMING THE GPU COLUMN </vt:lpstr>
      <vt:lpstr>SELECTING TRANSFORMATION STRATEGY </vt:lpstr>
      <vt:lpstr>ML Modelling and Gradio application </vt:lpstr>
      <vt:lpstr>SOME REAL-TIME PREDICTIONS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shalu chauhan</dc:creator>
  <cp:lastModifiedBy>shalu chauhan</cp:lastModifiedBy>
  <cp:revision>5</cp:revision>
  <dcterms:created xsi:type="dcterms:W3CDTF">2024-06-04T17:18:20Z</dcterms:created>
  <dcterms:modified xsi:type="dcterms:W3CDTF">2024-06-11T14:19:08Z</dcterms:modified>
</cp:coreProperties>
</file>