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4"/>
  </p:sldMasterIdLst>
  <p:notesMasterIdLst>
    <p:notesMasterId r:id="rId12"/>
  </p:notesMasterIdLst>
  <p:sldIdLst>
    <p:sldId id="280" r:id="rId5"/>
    <p:sldId id="282" r:id="rId6"/>
    <p:sldId id="283" r:id="rId7"/>
    <p:sldId id="286" r:id="rId8"/>
    <p:sldId id="285" r:id="rId9"/>
    <p:sldId id="284" r:id="rId10"/>
    <p:sldId id="28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5C858D-9234-4289-991F-3F819A9340C3}" v="1365" dt="2024-06-14T06:29:41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538DD9-3A41-489C-8617-A4B41136B2EF}" type="doc">
      <dgm:prSet loTypeId="urn:microsoft.com/office/officeart/2005/8/layout/lProcess3" loCatId="process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49417B6D-017D-447F-B8A3-4D300BA632B4}">
      <dgm:prSet/>
      <dgm:spPr/>
      <dgm:t>
        <a:bodyPr/>
        <a:lstStyle/>
        <a:p>
          <a:r>
            <a:rPr lang="en-IN" dirty="0"/>
            <a:t>Python Capstone Project</a:t>
          </a:r>
        </a:p>
      </dgm:t>
    </dgm:pt>
    <dgm:pt modelId="{473DC7C3-7315-41E5-BA31-B4B1F8BC146D}" type="parTrans" cxnId="{4F785F78-1C37-48C5-95B8-AF46B05C1133}">
      <dgm:prSet/>
      <dgm:spPr/>
      <dgm:t>
        <a:bodyPr/>
        <a:lstStyle/>
        <a:p>
          <a:endParaRPr lang="en-IN"/>
        </a:p>
      </dgm:t>
    </dgm:pt>
    <dgm:pt modelId="{DA7FC2BE-794E-48C4-82BA-93D664B5C858}" type="sibTrans" cxnId="{4F785F78-1C37-48C5-95B8-AF46B05C1133}">
      <dgm:prSet/>
      <dgm:spPr/>
      <dgm:t>
        <a:bodyPr/>
        <a:lstStyle/>
        <a:p>
          <a:endParaRPr lang="en-IN"/>
        </a:p>
      </dgm:t>
    </dgm:pt>
    <dgm:pt modelId="{537747CF-198F-404D-BA75-EF2615869E50}" type="pres">
      <dgm:prSet presAssocID="{C4538DD9-3A41-489C-8617-A4B41136B2EF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455910F-B51B-484E-BC49-02F434041C97}" type="pres">
      <dgm:prSet presAssocID="{49417B6D-017D-447F-B8A3-4D300BA632B4}" presName="horFlow" presStyleCnt="0"/>
      <dgm:spPr/>
    </dgm:pt>
    <dgm:pt modelId="{4694C7E2-98EB-495A-ACF2-CCA7904CFCEA}" type="pres">
      <dgm:prSet presAssocID="{49417B6D-017D-447F-B8A3-4D300BA632B4}" presName="bigChev" presStyleLbl="node1" presStyleIdx="0" presStyleCnt="1" custScaleX="136491" custLinFactNeighborX="-1252" custLinFactNeighborY="-172"/>
      <dgm:spPr/>
    </dgm:pt>
  </dgm:ptLst>
  <dgm:cxnLst>
    <dgm:cxn modelId="{5E54A555-8412-4DF7-AAAC-D5514C63BC7F}" type="presOf" srcId="{49417B6D-017D-447F-B8A3-4D300BA632B4}" destId="{4694C7E2-98EB-495A-ACF2-CCA7904CFCEA}" srcOrd="0" destOrd="0" presId="urn:microsoft.com/office/officeart/2005/8/layout/lProcess3"/>
    <dgm:cxn modelId="{4F785F78-1C37-48C5-95B8-AF46B05C1133}" srcId="{C4538DD9-3A41-489C-8617-A4B41136B2EF}" destId="{49417B6D-017D-447F-B8A3-4D300BA632B4}" srcOrd="0" destOrd="0" parTransId="{473DC7C3-7315-41E5-BA31-B4B1F8BC146D}" sibTransId="{DA7FC2BE-794E-48C4-82BA-93D664B5C858}"/>
    <dgm:cxn modelId="{B1D212EF-1A43-4D0C-B91C-CC64B4CE3BA6}" type="presOf" srcId="{C4538DD9-3A41-489C-8617-A4B41136B2EF}" destId="{537747CF-198F-404D-BA75-EF2615869E50}" srcOrd="0" destOrd="0" presId="urn:microsoft.com/office/officeart/2005/8/layout/lProcess3"/>
    <dgm:cxn modelId="{DA4FE9D9-28F2-4F2D-80ED-E754CD848A81}" type="presParOf" srcId="{537747CF-198F-404D-BA75-EF2615869E50}" destId="{B455910F-B51B-484E-BC49-02F434041C97}" srcOrd="0" destOrd="0" presId="urn:microsoft.com/office/officeart/2005/8/layout/lProcess3"/>
    <dgm:cxn modelId="{5547D831-B3C6-43AC-9A75-70048E886BA6}" type="presParOf" srcId="{B455910F-B51B-484E-BC49-02F434041C97}" destId="{4694C7E2-98EB-495A-ACF2-CCA7904CFCEA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A3E4CEE-349D-497D-8BF6-B53ED3948575}" type="doc">
      <dgm:prSet loTypeId="urn:microsoft.com/office/officeart/2009/3/layout/SubStepProcess" loCatId="process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0DA7EA1B-AA47-4E7B-9B4C-B6631570EA94}">
      <dgm:prSet/>
      <dgm:spPr/>
      <dgm:t>
        <a:bodyPr/>
        <a:lstStyle/>
        <a:p>
          <a:r>
            <a:rPr lang="en-IN"/>
            <a:t>THANK YOU !!</a:t>
          </a:r>
        </a:p>
      </dgm:t>
    </dgm:pt>
    <dgm:pt modelId="{D7F82626-DC15-4FEE-A2B1-CCB82BE48F8D}" type="parTrans" cxnId="{23A4C7D8-E6BB-49A5-8568-B56976DF6BAE}">
      <dgm:prSet/>
      <dgm:spPr/>
      <dgm:t>
        <a:bodyPr/>
        <a:lstStyle/>
        <a:p>
          <a:endParaRPr lang="en-IN"/>
        </a:p>
      </dgm:t>
    </dgm:pt>
    <dgm:pt modelId="{2D5E5637-CC8E-44A1-AE5F-AB0BE35A69BE}" type="sibTrans" cxnId="{23A4C7D8-E6BB-49A5-8568-B56976DF6BAE}">
      <dgm:prSet/>
      <dgm:spPr/>
      <dgm:t>
        <a:bodyPr/>
        <a:lstStyle/>
        <a:p>
          <a:endParaRPr lang="en-IN"/>
        </a:p>
      </dgm:t>
    </dgm:pt>
    <dgm:pt modelId="{2C013252-2552-451F-B489-29FE2EEBBFA9}" type="pres">
      <dgm:prSet presAssocID="{FA3E4CEE-349D-497D-8BF6-B53ED3948575}" presName="Name0" presStyleCnt="0">
        <dgm:presLayoutVars>
          <dgm:chMax val="7"/>
          <dgm:dir/>
          <dgm:animOne val="branch"/>
        </dgm:presLayoutVars>
      </dgm:prSet>
      <dgm:spPr/>
    </dgm:pt>
    <dgm:pt modelId="{A190A41C-878A-4298-8A7D-C866D360D9A3}" type="pres">
      <dgm:prSet presAssocID="{0DA7EA1B-AA47-4E7B-9B4C-B6631570EA94}" presName="parTx1" presStyleLbl="node1" presStyleIdx="0" presStyleCnt="1" custScaleX="1100864" custScaleY="326407" custLinFactY="-18967" custLinFactNeighborX="-5027" custLinFactNeighborY="-100000"/>
      <dgm:spPr/>
    </dgm:pt>
  </dgm:ptLst>
  <dgm:cxnLst>
    <dgm:cxn modelId="{5C30DA8A-0133-4200-B5BE-0C9C88AA46FE}" type="presOf" srcId="{0DA7EA1B-AA47-4E7B-9B4C-B6631570EA94}" destId="{A190A41C-878A-4298-8A7D-C866D360D9A3}" srcOrd="0" destOrd="0" presId="urn:microsoft.com/office/officeart/2009/3/layout/SubStepProcess"/>
    <dgm:cxn modelId="{565732D5-0E76-478D-8A03-D59CC365A6FD}" type="presOf" srcId="{FA3E4CEE-349D-497D-8BF6-B53ED3948575}" destId="{2C013252-2552-451F-B489-29FE2EEBBFA9}" srcOrd="0" destOrd="0" presId="urn:microsoft.com/office/officeart/2009/3/layout/SubStepProcess"/>
    <dgm:cxn modelId="{23A4C7D8-E6BB-49A5-8568-B56976DF6BAE}" srcId="{FA3E4CEE-349D-497D-8BF6-B53ED3948575}" destId="{0DA7EA1B-AA47-4E7B-9B4C-B6631570EA94}" srcOrd="0" destOrd="0" parTransId="{D7F82626-DC15-4FEE-A2B1-CCB82BE48F8D}" sibTransId="{2D5E5637-CC8E-44A1-AE5F-AB0BE35A69BE}"/>
    <dgm:cxn modelId="{6A2A171D-B59B-4DDB-8443-3130B3C94760}" type="presParOf" srcId="{2C013252-2552-451F-B489-29FE2EEBBFA9}" destId="{A190A41C-878A-4298-8A7D-C866D360D9A3}" srcOrd="0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4FB843-8AF7-4E84-B2DE-9DDFC38792A1}" type="doc">
      <dgm:prSet loTypeId="urn:microsoft.com/office/officeart/2005/8/layout/hProcess9" loCatId="process" qsTypeId="urn:microsoft.com/office/officeart/2005/8/quickstyle/3d1" qsCatId="3D" csTypeId="urn:microsoft.com/office/officeart/2005/8/colors/accent1_3" csCatId="accent1"/>
      <dgm:spPr/>
      <dgm:t>
        <a:bodyPr/>
        <a:lstStyle/>
        <a:p>
          <a:endParaRPr lang="en-IN"/>
        </a:p>
      </dgm:t>
    </dgm:pt>
    <dgm:pt modelId="{96F49DA1-02C7-445F-BA74-C44D405E4C01}">
      <dgm:prSet/>
      <dgm:spPr/>
      <dgm:t>
        <a:bodyPr/>
        <a:lstStyle/>
        <a:p>
          <a:r>
            <a:rPr lang="en-US" b="1" dirty="0"/>
            <a:t>Project Title: OTP Verification System</a:t>
          </a:r>
          <a:endParaRPr lang="en-IN" dirty="0"/>
        </a:p>
      </dgm:t>
    </dgm:pt>
    <dgm:pt modelId="{F0B9E784-AB30-4ADF-9E0F-5BEC704BF5CC}" type="parTrans" cxnId="{B3B4DABF-5266-42B4-9A07-3114C856AB3D}">
      <dgm:prSet/>
      <dgm:spPr/>
      <dgm:t>
        <a:bodyPr/>
        <a:lstStyle/>
        <a:p>
          <a:endParaRPr lang="en-IN"/>
        </a:p>
      </dgm:t>
    </dgm:pt>
    <dgm:pt modelId="{78921673-1D24-41AF-8A74-C24427F60724}" type="sibTrans" cxnId="{B3B4DABF-5266-42B4-9A07-3114C856AB3D}">
      <dgm:prSet/>
      <dgm:spPr/>
      <dgm:t>
        <a:bodyPr/>
        <a:lstStyle/>
        <a:p>
          <a:endParaRPr lang="en-IN"/>
        </a:p>
      </dgm:t>
    </dgm:pt>
    <dgm:pt modelId="{83FB3D5D-5AC2-4D8C-87F1-9F6D2A8FFE03}" type="pres">
      <dgm:prSet presAssocID="{2B4FB843-8AF7-4E84-B2DE-9DDFC38792A1}" presName="CompostProcess" presStyleCnt="0">
        <dgm:presLayoutVars>
          <dgm:dir/>
          <dgm:resizeHandles val="exact"/>
        </dgm:presLayoutVars>
      </dgm:prSet>
      <dgm:spPr/>
    </dgm:pt>
    <dgm:pt modelId="{B52AB355-2499-4DBB-BCE3-0904220E83C4}" type="pres">
      <dgm:prSet presAssocID="{2B4FB843-8AF7-4E84-B2DE-9DDFC38792A1}" presName="arrow" presStyleLbl="bgShp" presStyleIdx="0" presStyleCnt="1" custLinFactNeighborX="-1657" custLinFactNeighborY="1225"/>
      <dgm:spPr/>
    </dgm:pt>
    <dgm:pt modelId="{AB5C6229-02AF-49FB-B1C0-E190DD77EBB6}" type="pres">
      <dgm:prSet presAssocID="{2B4FB843-8AF7-4E84-B2DE-9DDFC38792A1}" presName="linearProcess" presStyleCnt="0"/>
      <dgm:spPr/>
    </dgm:pt>
    <dgm:pt modelId="{F0BB64BE-B3A8-44E6-9C3F-21E478FB5AB4}" type="pres">
      <dgm:prSet presAssocID="{96F49DA1-02C7-445F-BA74-C44D405E4C01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1AE38A0F-A1BA-45BC-9E93-6DD25F12ED8B}" type="presOf" srcId="{96F49DA1-02C7-445F-BA74-C44D405E4C01}" destId="{F0BB64BE-B3A8-44E6-9C3F-21E478FB5AB4}" srcOrd="0" destOrd="0" presId="urn:microsoft.com/office/officeart/2005/8/layout/hProcess9"/>
    <dgm:cxn modelId="{B3B4DABF-5266-42B4-9A07-3114C856AB3D}" srcId="{2B4FB843-8AF7-4E84-B2DE-9DDFC38792A1}" destId="{96F49DA1-02C7-445F-BA74-C44D405E4C01}" srcOrd="0" destOrd="0" parTransId="{F0B9E784-AB30-4ADF-9E0F-5BEC704BF5CC}" sibTransId="{78921673-1D24-41AF-8A74-C24427F60724}"/>
    <dgm:cxn modelId="{C34968F3-51DB-46FD-B0D2-8AD6B0369C8C}" type="presOf" srcId="{2B4FB843-8AF7-4E84-B2DE-9DDFC38792A1}" destId="{83FB3D5D-5AC2-4D8C-87F1-9F6D2A8FFE03}" srcOrd="0" destOrd="0" presId="urn:microsoft.com/office/officeart/2005/8/layout/hProcess9"/>
    <dgm:cxn modelId="{F9CB1D39-4E08-4943-B644-211388B40EBC}" type="presParOf" srcId="{83FB3D5D-5AC2-4D8C-87F1-9F6D2A8FFE03}" destId="{B52AB355-2499-4DBB-BCE3-0904220E83C4}" srcOrd="0" destOrd="0" presId="urn:microsoft.com/office/officeart/2005/8/layout/hProcess9"/>
    <dgm:cxn modelId="{B7A4E7F0-0364-46D5-B2C6-A20E75B53FAC}" type="presParOf" srcId="{83FB3D5D-5AC2-4D8C-87F1-9F6D2A8FFE03}" destId="{AB5C6229-02AF-49FB-B1C0-E190DD77EBB6}" srcOrd="1" destOrd="0" presId="urn:microsoft.com/office/officeart/2005/8/layout/hProcess9"/>
    <dgm:cxn modelId="{4F19124E-0B01-42C1-860C-106B298FAE40}" type="presParOf" srcId="{AB5C6229-02AF-49FB-B1C0-E190DD77EBB6}" destId="{F0BB64BE-B3A8-44E6-9C3F-21E478FB5AB4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931299-C629-43AF-A33D-0755E1D9B258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D2C89C26-4449-46AF-BDAE-4CD6FE959A35}">
      <dgm:prSet/>
      <dgm:spPr/>
      <dgm:t>
        <a:bodyPr/>
        <a:lstStyle/>
        <a:p>
          <a:r>
            <a:rPr lang="en-IN" dirty="0"/>
            <a:t>Submitted by : Shalu Chauhan </a:t>
          </a:r>
        </a:p>
      </dgm:t>
    </dgm:pt>
    <dgm:pt modelId="{42F3A324-95E7-4157-996C-665CF10215BF}" type="parTrans" cxnId="{C89F2D02-92F0-42CE-A87F-3620E1CDF139}">
      <dgm:prSet/>
      <dgm:spPr/>
      <dgm:t>
        <a:bodyPr/>
        <a:lstStyle/>
        <a:p>
          <a:endParaRPr lang="en-IN"/>
        </a:p>
      </dgm:t>
    </dgm:pt>
    <dgm:pt modelId="{4C95744E-EBDB-4C90-95C7-B96CD4C0C36F}" type="sibTrans" cxnId="{C89F2D02-92F0-42CE-A87F-3620E1CDF139}">
      <dgm:prSet/>
      <dgm:spPr/>
      <dgm:t>
        <a:bodyPr/>
        <a:lstStyle/>
        <a:p>
          <a:endParaRPr lang="en-IN"/>
        </a:p>
      </dgm:t>
    </dgm:pt>
    <dgm:pt modelId="{214CB48C-9795-43C4-BC95-36C7F0C93C46}">
      <dgm:prSet/>
      <dgm:spPr/>
      <dgm:t>
        <a:bodyPr/>
        <a:lstStyle/>
        <a:p>
          <a:r>
            <a:rPr lang="en-IN" dirty="0"/>
            <a:t>SID- S8252  </a:t>
          </a:r>
        </a:p>
      </dgm:t>
    </dgm:pt>
    <dgm:pt modelId="{267D06B6-40CE-4DA1-8552-AF9EB242126C}" type="parTrans" cxnId="{3D633235-2107-4340-9FD2-0D42261633F1}">
      <dgm:prSet/>
      <dgm:spPr/>
      <dgm:t>
        <a:bodyPr/>
        <a:lstStyle/>
        <a:p>
          <a:endParaRPr lang="en-IN"/>
        </a:p>
      </dgm:t>
    </dgm:pt>
    <dgm:pt modelId="{EB5AE8C6-9482-4BEE-9F34-161B80FDF31F}" type="sibTrans" cxnId="{3D633235-2107-4340-9FD2-0D42261633F1}">
      <dgm:prSet/>
      <dgm:spPr/>
      <dgm:t>
        <a:bodyPr/>
        <a:lstStyle/>
        <a:p>
          <a:endParaRPr lang="en-IN"/>
        </a:p>
      </dgm:t>
    </dgm:pt>
    <dgm:pt modelId="{B3CAE5C7-5E0C-4C82-BF03-97850E60A384}" type="pres">
      <dgm:prSet presAssocID="{CF931299-C629-43AF-A33D-0755E1D9B258}" presName="Name0" presStyleCnt="0">
        <dgm:presLayoutVars>
          <dgm:dir/>
          <dgm:animLvl val="lvl"/>
          <dgm:resizeHandles val="exact"/>
        </dgm:presLayoutVars>
      </dgm:prSet>
      <dgm:spPr/>
    </dgm:pt>
    <dgm:pt modelId="{D5C71185-3B79-4DFD-B0CD-08D8C819C776}" type="pres">
      <dgm:prSet presAssocID="{D2C89C26-4449-46AF-BDAE-4CD6FE959A35}" presName="linNode" presStyleCnt="0"/>
      <dgm:spPr/>
    </dgm:pt>
    <dgm:pt modelId="{450AF415-52F9-4533-85E8-CFF55F773A4A}" type="pres">
      <dgm:prSet presAssocID="{D2C89C26-4449-46AF-BDAE-4CD6FE959A35}" presName="parentText" presStyleLbl="node1" presStyleIdx="0" presStyleCnt="2" custLinFactY="728" custLinFactNeighborX="-82665" custLinFactNeighborY="100000">
        <dgm:presLayoutVars>
          <dgm:chMax val="1"/>
          <dgm:bulletEnabled val="1"/>
        </dgm:presLayoutVars>
      </dgm:prSet>
      <dgm:spPr/>
    </dgm:pt>
    <dgm:pt modelId="{CF966672-9539-482A-B17B-9312D7E5DB73}" type="pres">
      <dgm:prSet presAssocID="{4C95744E-EBDB-4C90-95C7-B96CD4C0C36F}" presName="sp" presStyleCnt="0"/>
      <dgm:spPr/>
    </dgm:pt>
    <dgm:pt modelId="{2B0967CA-A8E3-4701-8421-85CDE9B06256}" type="pres">
      <dgm:prSet presAssocID="{214CB48C-9795-43C4-BC95-36C7F0C93C46}" presName="linNode" presStyleCnt="0"/>
      <dgm:spPr/>
    </dgm:pt>
    <dgm:pt modelId="{AC841B2A-1B18-41CA-B93B-F0EF91607379}" type="pres">
      <dgm:prSet presAssocID="{214CB48C-9795-43C4-BC95-36C7F0C93C46}" presName="parentText" presStyleLbl="node1" presStyleIdx="1" presStyleCnt="2" custLinFactX="6051" custLinFactNeighborX="100000" custLinFactNeighborY="-4272">
        <dgm:presLayoutVars>
          <dgm:chMax val="1"/>
          <dgm:bulletEnabled val="1"/>
        </dgm:presLayoutVars>
      </dgm:prSet>
      <dgm:spPr/>
    </dgm:pt>
  </dgm:ptLst>
  <dgm:cxnLst>
    <dgm:cxn modelId="{C89F2D02-92F0-42CE-A87F-3620E1CDF139}" srcId="{CF931299-C629-43AF-A33D-0755E1D9B258}" destId="{D2C89C26-4449-46AF-BDAE-4CD6FE959A35}" srcOrd="0" destOrd="0" parTransId="{42F3A324-95E7-4157-996C-665CF10215BF}" sibTransId="{4C95744E-EBDB-4C90-95C7-B96CD4C0C36F}"/>
    <dgm:cxn modelId="{3D633235-2107-4340-9FD2-0D42261633F1}" srcId="{CF931299-C629-43AF-A33D-0755E1D9B258}" destId="{214CB48C-9795-43C4-BC95-36C7F0C93C46}" srcOrd="1" destOrd="0" parTransId="{267D06B6-40CE-4DA1-8552-AF9EB242126C}" sibTransId="{EB5AE8C6-9482-4BEE-9F34-161B80FDF31F}"/>
    <dgm:cxn modelId="{3FEE52AC-61F3-4B30-A76E-BB3A5430CCF8}" type="presOf" srcId="{CF931299-C629-43AF-A33D-0755E1D9B258}" destId="{B3CAE5C7-5E0C-4C82-BF03-97850E60A384}" srcOrd="0" destOrd="0" presId="urn:microsoft.com/office/officeart/2005/8/layout/vList5"/>
    <dgm:cxn modelId="{90C5D6B0-B946-4976-AB3B-40798895F760}" type="presOf" srcId="{D2C89C26-4449-46AF-BDAE-4CD6FE959A35}" destId="{450AF415-52F9-4533-85E8-CFF55F773A4A}" srcOrd="0" destOrd="0" presId="urn:microsoft.com/office/officeart/2005/8/layout/vList5"/>
    <dgm:cxn modelId="{02CA01D1-BE88-42E0-8ACF-83C0F99A7BEB}" type="presOf" srcId="{214CB48C-9795-43C4-BC95-36C7F0C93C46}" destId="{AC841B2A-1B18-41CA-B93B-F0EF91607379}" srcOrd="0" destOrd="0" presId="urn:microsoft.com/office/officeart/2005/8/layout/vList5"/>
    <dgm:cxn modelId="{BEB7D2C8-E14E-4D99-9444-785BA69B9E8C}" type="presParOf" srcId="{B3CAE5C7-5E0C-4C82-BF03-97850E60A384}" destId="{D5C71185-3B79-4DFD-B0CD-08D8C819C776}" srcOrd="0" destOrd="0" presId="urn:microsoft.com/office/officeart/2005/8/layout/vList5"/>
    <dgm:cxn modelId="{C27B33B4-A3CE-4BF6-A12E-7DA12BC530DD}" type="presParOf" srcId="{D5C71185-3B79-4DFD-B0CD-08D8C819C776}" destId="{450AF415-52F9-4533-85E8-CFF55F773A4A}" srcOrd="0" destOrd="0" presId="urn:microsoft.com/office/officeart/2005/8/layout/vList5"/>
    <dgm:cxn modelId="{249D7E42-79D8-4E48-8934-463E09FBE576}" type="presParOf" srcId="{B3CAE5C7-5E0C-4C82-BF03-97850E60A384}" destId="{CF966672-9539-482A-B17B-9312D7E5DB73}" srcOrd="1" destOrd="0" presId="urn:microsoft.com/office/officeart/2005/8/layout/vList5"/>
    <dgm:cxn modelId="{B983B508-5399-44BC-8683-32C9019158B2}" type="presParOf" srcId="{B3CAE5C7-5E0C-4C82-BF03-97850E60A384}" destId="{2B0967CA-A8E3-4701-8421-85CDE9B06256}" srcOrd="2" destOrd="0" presId="urn:microsoft.com/office/officeart/2005/8/layout/vList5"/>
    <dgm:cxn modelId="{E012613B-41DF-416C-8D3D-965F1F3DF5DB}" type="presParOf" srcId="{2B0967CA-A8E3-4701-8421-85CDE9B06256}" destId="{AC841B2A-1B18-41CA-B93B-F0EF9160737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60D786-98AE-4FE7-95F1-771D500DB34C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3687D1C-66E2-45E4-90E1-A1BF4E855463}">
      <dgm:prSet/>
      <dgm:spPr/>
      <dgm:t>
        <a:bodyPr/>
        <a:lstStyle/>
        <a:p>
          <a:r>
            <a:rPr lang="en-IN" dirty="0"/>
            <a:t>STAGES OF THE PROJECT </a:t>
          </a:r>
        </a:p>
      </dgm:t>
    </dgm:pt>
    <dgm:pt modelId="{70930279-40CF-4294-9227-DA7FF0423E6E}" type="parTrans" cxnId="{412D5BAD-1161-44E2-BA0B-C9D46CB0A4DA}">
      <dgm:prSet/>
      <dgm:spPr/>
      <dgm:t>
        <a:bodyPr/>
        <a:lstStyle/>
        <a:p>
          <a:endParaRPr lang="en-IN"/>
        </a:p>
      </dgm:t>
    </dgm:pt>
    <dgm:pt modelId="{D064BD04-BBC6-486B-B22D-860A3C428BBD}" type="sibTrans" cxnId="{412D5BAD-1161-44E2-BA0B-C9D46CB0A4DA}">
      <dgm:prSet/>
      <dgm:spPr/>
      <dgm:t>
        <a:bodyPr/>
        <a:lstStyle/>
        <a:p>
          <a:endParaRPr lang="en-IN"/>
        </a:p>
      </dgm:t>
    </dgm:pt>
    <dgm:pt modelId="{3F0CEF3F-11B1-432A-B4AB-BBD3E428A898}" type="pres">
      <dgm:prSet presAssocID="{2660D786-98AE-4FE7-95F1-771D500DB34C}" presName="linear" presStyleCnt="0">
        <dgm:presLayoutVars>
          <dgm:animLvl val="lvl"/>
          <dgm:resizeHandles val="exact"/>
        </dgm:presLayoutVars>
      </dgm:prSet>
      <dgm:spPr/>
    </dgm:pt>
    <dgm:pt modelId="{33588C75-7D7A-4C41-AB94-99DCFF0090F1}" type="pres">
      <dgm:prSet presAssocID="{73687D1C-66E2-45E4-90E1-A1BF4E85546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73AF65F-8F31-4488-9918-3480759189E9}" type="presOf" srcId="{2660D786-98AE-4FE7-95F1-771D500DB34C}" destId="{3F0CEF3F-11B1-432A-B4AB-BBD3E428A898}" srcOrd="0" destOrd="0" presId="urn:microsoft.com/office/officeart/2005/8/layout/vList2"/>
    <dgm:cxn modelId="{E1DC0672-9925-4304-B67E-49DEDFA8CA8F}" type="presOf" srcId="{73687D1C-66E2-45E4-90E1-A1BF4E855463}" destId="{33588C75-7D7A-4C41-AB94-99DCFF0090F1}" srcOrd="0" destOrd="0" presId="urn:microsoft.com/office/officeart/2005/8/layout/vList2"/>
    <dgm:cxn modelId="{412D5BAD-1161-44E2-BA0B-C9D46CB0A4DA}" srcId="{2660D786-98AE-4FE7-95F1-771D500DB34C}" destId="{73687D1C-66E2-45E4-90E1-A1BF4E855463}" srcOrd="0" destOrd="0" parTransId="{70930279-40CF-4294-9227-DA7FF0423E6E}" sibTransId="{D064BD04-BBC6-486B-B22D-860A3C428BBD}"/>
    <dgm:cxn modelId="{DFFE553B-8BA1-4F20-A96B-F18AD7545948}" type="presParOf" srcId="{3F0CEF3F-11B1-432A-B4AB-BBD3E428A898}" destId="{33588C75-7D7A-4C41-AB94-99DCFF0090F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772A95-E918-4180-8313-1612F11B90D9}" type="doc">
      <dgm:prSet loTypeId="urn:microsoft.com/office/officeart/2005/8/layout/chevron2" loCatId="process" qsTypeId="urn:microsoft.com/office/officeart/2005/8/quickstyle/3d1" qsCatId="3D" csTypeId="urn:microsoft.com/office/officeart/2005/8/colors/accent3_4" csCatId="accent3" phldr="1"/>
      <dgm:spPr/>
      <dgm:t>
        <a:bodyPr/>
        <a:lstStyle/>
        <a:p>
          <a:endParaRPr lang="en-IN"/>
        </a:p>
      </dgm:t>
    </dgm:pt>
    <dgm:pt modelId="{EED33D6E-4015-4EA1-B341-23CE023F17D2}">
      <dgm:prSet phldrT="[Text]"/>
      <dgm:spPr/>
      <dgm:t>
        <a:bodyPr/>
        <a:lstStyle/>
        <a:p>
          <a:r>
            <a:rPr lang="en-IN" dirty="0"/>
            <a:t>1.</a:t>
          </a:r>
        </a:p>
      </dgm:t>
    </dgm:pt>
    <dgm:pt modelId="{15440890-9C54-4E1F-AC1B-282CECFC6D05}" type="parTrans" cxnId="{5742BDE6-3A0C-43B5-B00F-146C9667EFAB}">
      <dgm:prSet/>
      <dgm:spPr/>
      <dgm:t>
        <a:bodyPr/>
        <a:lstStyle/>
        <a:p>
          <a:endParaRPr lang="en-IN"/>
        </a:p>
      </dgm:t>
    </dgm:pt>
    <dgm:pt modelId="{C06A74F7-2B48-4649-B5FF-CC0000DB7492}" type="sibTrans" cxnId="{5742BDE6-3A0C-43B5-B00F-146C9667EFAB}">
      <dgm:prSet/>
      <dgm:spPr/>
      <dgm:t>
        <a:bodyPr/>
        <a:lstStyle/>
        <a:p>
          <a:endParaRPr lang="en-IN"/>
        </a:p>
      </dgm:t>
    </dgm:pt>
    <dgm:pt modelId="{6E8F808C-72E2-4FC1-952B-0D5CD66412CA}">
      <dgm:prSet phldrT="[Text]"/>
      <dgm:spPr/>
      <dgm:t>
        <a:bodyPr/>
        <a:lstStyle/>
        <a:p>
          <a:r>
            <a:rPr lang="en-IN" dirty="0"/>
            <a:t>Implementing  function to generate a 6-digit OTP randomly</a:t>
          </a:r>
        </a:p>
      </dgm:t>
    </dgm:pt>
    <dgm:pt modelId="{A31B9AE6-0FC8-491C-BC87-E2BEA61CE10C}" type="parTrans" cxnId="{4B136238-38DA-41C0-B25A-75AEDD7B64B7}">
      <dgm:prSet/>
      <dgm:spPr/>
      <dgm:t>
        <a:bodyPr/>
        <a:lstStyle/>
        <a:p>
          <a:endParaRPr lang="en-IN"/>
        </a:p>
      </dgm:t>
    </dgm:pt>
    <dgm:pt modelId="{E3861574-5BAA-4CE5-8181-BB77E44A97B9}" type="sibTrans" cxnId="{4B136238-38DA-41C0-B25A-75AEDD7B64B7}">
      <dgm:prSet/>
      <dgm:spPr/>
      <dgm:t>
        <a:bodyPr/>
        <a:lstStyle/>
        <a:p>
          <a:endParaRPr lang="en-IN"/>
        </a:p>
      </dgm:t>
    </dgm:pt>
    <dgm:pt modelId="{25A565D0-31A8-4B08-9CD7-ABFD2ADFABB1}">
      <dgm:prSet phldrT="[Text]"/>
      <dgm:spPr/>
      <dgm:t>
        <a:bodyPr/>
        <a:lstStyle/>
        <a:p>
          <a:r>
            <a:rPr lang="en-IN" dirty="0"/>
            <a:t>Using </a:t>
          </a:r>
          <a:r>
            <a:rPr lang="en-IN" b="1" dirty="0" err="1"/>
            <a:t>smtplib</a:t>
          </a:r>
          <a:r>
            <a:rPr lang="en-IN" dirty="0"/>
            <a:t> to stimulate an automated email sending system</a:t>
          </a:r>
        </a:p>
      </dgm:t>
    </dgm:pt>
    <dgm:pt modelId="{9F45D55B-5FB7-476A-8F20-974E18F75A6E}" type="parTrans" cxnId="{9E180377-205D-4A4F-99BF-FFACCABB7C93}">
      <dgm:prSet/>
      <dgm:spPr/>
      <dgm:t>
        <a:bodyPr/>
        <a:lstStyle/>
        <a:p>
          <a:endParaRPr lang="en-IN"/>
        </a:p>
      </dgm:t>
    </dgm:pt>
    <dgm:pt modelId="{07966CF2-FC6A-440E-88F6-B63990AF21B5}" type="sibTrans" cxnId="{9E180377-205D-4A4F-99BF-FFACCABB7C93}">
      <dgm:prSet/>
      <dgm:spPr/>
      <dgm:t>
        <a:bodyPr/>
        <a:lstStyle/>
        <a:p>
          <a:endParaRPr lang="en-IN"/>
        </a:p>
      </dgm:t>
    </dgm:pt>
    <dgm:pt modelId="{2B93ED0C-6934-47FC-88CC-F24576B1981C}">
      <dgm:prSet phldrT="[Text]"/>
      <dgm:spPr/>
      <dgm:t>
        <a:bodyPr/>
        <a:lstStyle/>
        <a:p>
          <a:r>
            <a:rPr lang="en-IN" dirty="0"/>
            <a:t>2.</a:t>
          </a:r>
        </a:p>
      </dgm:t>
    </dgm:pt>
    <dgm:pt modelId="{835424F3-3B2B-4AC4-A1CD-F5ED794C8834}" type="parTrans" cxnId="{394AA550-BB9E-4EB6-AEBD-3CB544B7DEA7}">
      <dgm:prSet/>
      <dgm:spPr/>
      <dgm:t>
        <a:bodyPr/>
        <a:lstStyle/>
        <a:p>
          <a:endParaRPr lang="en-IN"/>
        </a:p>
      </dgm:t>
    </dgm:pt>
    <dgm:pt modelId="{2C1B4817-CA80-41F2-81CB-D33C61E770EF}" type="sibTrans" cxnId="{394AA550-BB9E-4EB6-AEBD-3CB544B7DEA7}">
      <dgm:prSet/>
      <dgm:spPr/>
      <dgm:t>
        <a:bodyPr/>
        <a:lstStyle/>
        <a:p>
          <a:endParaRPr lang="en-IN"/>
        </a:p>
      </dgm:t>
    </dgm:pt>
    <dgm:pt modelId="{4651C88C-C252-4181-86AB-BD8E15459C73}">
      <dgm:prSet phldrT="[Text]"/>
      <dgm:spPr/>
      <dgm:t>
        <a:bodyPr/>
        <a:lstStyle/>
        <a:p>
          <a:r>
            <a:rPr lang="en-IN" dirty="0"/>
            <a:t>Implementing Function to take OTP input from the user </a:t>
          </a:r>
        </a:p>
      </dgm:t>
    </dgm:pt>
    <dgm:pt modelId="{E11F8C8F-30DB-463C-973F-9D5075D11E95}" type="parTrans" cxnId="{C8FF6EBA-ABD7-4E3B-A337-27190F6F04D4}">
      <dgm:prSet/>
      <dgm:spPr/>
      <dgm:t>
        <a:bodyPr/>
        <a:lstStyle/>
        <a:p>
          <a:endParaRPr lang="en-IN"/>
        </a:p>
      </dgm:t>
    </dgm:pt>
    <dgm:pt modelId="{0A8C0C6E-95B2-49FD-AE58-BBF1541CE0C9}" type="sibTrans" cxnId="{C8FF6EBA-ABD7-4E3B-A337-27190F6F04D4}">
      <dgm:prSet/>
      <dgm:spPr/>
      <dgm:t>
        <a:bodyPr/>
        <a:lstStyle/>
        <a:p>
          <a:endParaRPr lang="en-IN"/>
        </a:p>
      </dgm:t>
    </dgm:pt>
    <dgm:pt modelId="{400EC1C7-2D95-48F6-A7AB-4CF610A6CDFC}">
      <dgm:prSet phldrT="[Text]"/>
      <dgm:spPr/>
      <dgm:t>
        <a:bodyPr/>
        <a:lstStyle/>
        <a:p>
          <a:r>
            <a:rPr lang="en-IN" dirty="0"/>
            <a:t>Implementing the logic using conditionals and loops to verify OTP</a:t>
          </a:r>
        </a:p>
      </dgm:t>
    </dgm:pt>
    <dgm:pt modelId="{433129CE-7CF4-49D4-9F78-3FE4F79ED94C}" type="parTrans" cxnId="{99EE5C58-304E-4CCC-8006-07D416A905FA}">
      <dgm:prSet/>
      <dgm:spPr/>
      <dgm:t>
        <a:bodyPr/>
        <a:lstStyle/>
        <a:p>
          <a:endParaRPr lang="en-IN"/>
        </a:p>
      </dgm:t>
    </dgm:pt>
    <dgm:pt modelId="{B091B279-3F85-4333-91BC-032A00946A6C}" type="sibTrans" cxnId="{99EE5C58-304E-4CCC-8006-07D416A905FA}">
      <dgm:prSet/>
      <dgm:spPr/>
      <dgm:t>
        <a:bodyPr/>
        <a:lstStyle/>
        <a:p>
          <a:endParaRPr lang="en-IN"/>
        </a:p>
      </dgm:t>
    </dgm:pt>
    <dgm:pt modelId="{9DB91CC5-6F3F-4C52-8A06-5C491032C452}">
      <dgm:prSet phldrT="[Text]"/>
      <dgm:spPr/>
      <dgm:t>
        <a:bodyPr/>
        <a:lstStyle/>
        <a:p>
          <a:r>
            <a:rPr lang="en-IN" dirty="0"/>
            <a:t>3.</a:t>
          </a:r>
        </a:p>
      </dgm:t>
    </dgm:pt>
    <dgm:pt modelId="{AA1DD2C2-8B98-4755-8E06-F013737A295F}" type="parTrans" cxnId="{6B6CB37A-C57F-4903-ABEB-D9CE21833B7F}">
      <dgm:prSet/>
      <dgm:spPr/>
      <dgm:t>
        <a:bodyPr/>
        <a:lstStyle/>
        <a:p>
          <a:endParaRPr lang="en-IN"/>
        </a:p>
      </dgm:t>
    </dgm:pt>
    <dgm:pt modelId="{C22E61BF-6E47-4EF7-858F-E7BF6505BA02}" type="sibTrans" cxnId="{6B6CB37A-C57F-4903-ABEB-D9CE21833B7F}">
      <dgm:prSet/>
      <dgm:spPr/>
      <dgm:t>
        <a:bodyPr/>
        <a:lstStyle/>
        <a:p>
          <a:endParaRPr lang="en-IN"/>
        </a:p>
      </dgm:t>
    </dgm:pt>
    <dgm:pt modelId="{802EBEFC-06DB-4771-8DBC-0BB0692327F3}">
      <dgm:prSet phldrT="[Text]"/>
      <dgm:spPr/>
      <dgm:t>
        <a:bodyPr/>
        <a:lstStyle/>
        <a:p>
          <a:r>
            <a:rPr lang="en-IN" dirty="0"/>
            <a:t>Using </a:t>
          </a:r>
          <a:r>
            <a:rPr lang="en-IN" b="1" dirty="0" err="1"/>
            <a:t>tkinter</a:t>
          </a:r>
          <a:r>
            <a:rPr lang="en-IN" b="1" dirty="0"/>
            <a:t> </a:t>
          </a:r>
          <a:r>
            <a:rPr lang="en-IN" b="0" dirty="0"/>
            <a:t>library to create a basic GUI </a:t>
          </a:r>
          <a:endParaRPr lang="en-IN" b="1" dirty="0"/>
        </a:p>
      </dgm:t>
    </dgm:pt>
    <dgm:pt modelId="{FD900AA4-6EF7-49C6-A048-855DE08382C6}" type="parTrans" cxnId="{3F1ED5AA-6A7D-4D91-A855-1D31AA02327E}">
      <dgm:prSet/>
      <dgm:spPr/>
      <dgm:t>
        <a:bodyPr/>
        <a:lstStyle/>
        <a:p>
          <a:endParaRPr lang="en-IN"/>
        </a:p>
      </dgm:t>
    </dgm:pt>
    <dgm:pt modelId="{E37E6255-DBF2-40A6-AFE0-A9E5B25D1EA8}" type="sibTrans" cxnId="{3F1ED5AA-6A7D-4D91-A855-1D31AA02327E}">
      <dgm:prSet/>
      <dgm:spPr/>
      <dgm:t>
        <a:bodyPr/>
        <a:lstStyle/>
        <a:p>
          <a:endParaRPr lang="en-IN"/>
        </a:p>
      </dgm:t>
    </dgm:pt>
    <dgm:pt modelId="{D7A17702-2702-44C3-9BB8-1851A6BEEE49}">
      <dgm:prSet phldrT="[Text]"/>
      <dgm:spPr/>
      <dgm:t>
        <a:bodyPr/>
        <a:lstStyle/>
        <a:p>
          <a:r>
            <a:rPr lang="en-IN" dirty="0"/>
            <a:t>Connecting the above functions into the </a:t>
          </a:r>
          <a:r>
            <a:rPr lang="en-IN" dirty="0" err="1"/>
            <a:t>tkinter</a:t>
          </a:r>
          <a:r>
            <a:rPr lang="en-IN" dirty="0"/>
            <a:t>  interface</a:t>
          </a:r>
        </a:p>
      </dgm:t>
    </dgm:pt>
    <dgm:pt modelId="{955B1F17-A4C6-4A04-B899-C38734349700}" type="parTrans" cxnId="{C2B08617-5859-48CC-A57C-3691C8C6A362}">
      <dgm:prSet/>
      <dgm:spPr/>
      <dgm:t>
        <a:bodyPr/>
        <a:lstStyle/>
        <a:p>
          <a:endParaRPr lang="en-IN"/>
        </a:p>
      </dgm:t>
    </dgm:pt>
    <dgm:pt modelId="{C0057F2C-A2AC-495B-8EA3-3C0A873A71D1}" type="sibTrans" cxnId="{C2B08617-5859-48CC-A57C-3691C8C6A362}">
      <dgm:prSet/>
      <dgm:spPr/>
      <dgm:t>
        <a:bodyPr/>
        <a:lstStyle/>
        <a:p>
          <a:endParaRPr lang="en-IN"/>
        </a:p>
      </dgm:t>
    </dgm:pt>
    <dgm:pt modelId="{74880AD3-4707-40C7-93DC-E5FB36B7CAE7}" type="pres">
      <dgm:prSet presAssocID="{E3772A95-E918-4180-8313-1612F11B90D9}" presName="linearFlow" presStyleCnt="0">
        <dgm:presLayoutVars>
          <dgm:dir/>
          <dgm:animLvl val="lvl"/>
          <dgm:resizeHandles val="exact"/>
        </dgm:presLayoutVars>
      </dgm:prSet>
      <dgm:spPr/>
    </dgm:pt>
    <dgm:pt modelId="{C066EDD5-88A3-475C-A76F-414FA49516B0}" type="pres">
      <dgm:prSet presAssocID="{EED33D6E-4015-4EA1-B341-23CE023F17D2}" presName="composite" presStyleCnt="0"/>
      <dgm:spPr/>
    </dgm:pt>
    <dgm:pt modelId="{365E8057-E15E-46D4-B545-DBF336662FF0}" type="pres">
      <dgm:prSet presAssocID="{EED33D6E-4015-4EA1-B341-23CE023F17D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6464835-B1F3-4408-9FE7-0EA7DA795751}" type="pres">
      <dgm:prSet presAssocID="{EED33D6E-4015-4EA1-B341-23CE023F17D2}" presName="descendantText" presStyleLbl="alignAcc1" presStyleIdx="0" presStyleCnt="3">
        <dgm:presLayoutVars>
          <dgm:bulletEnabled val="1"/>
        </dgm:presLayoutVars>
      </dgm:prSet>
      <dgm:spPr/>
    </dgm:pt>
    <dgm:pt modelId="{4B0D9ED3-35F8-40AC-8327-8CB74D5B9B6E}" type="pres">
      <dgm:prSet presAssocID="{C06A74F7-2B48-4649-B5FF-CC0000DB7492}" presName="sp" presStyleCnt="0"/>
      <dgm:spPr/>
    </dgm:pt>
    <dgm:pt modelId="{EC0BF134-ADDA-4F53-994C-B8C4570837FF}" type="pres">
      <dgm:prSet presAssocID="{2B93ED0C-6934-47FC-88CC-F24576B1981C}" presName="composite" presStyleCnt="0"/>
      <dgm:spPr/>
    </dgm:pt>
    <dgm:pt modelId="{294906F1-9A71-4E7E-8085-A92EB27E58CD}" type="pres">
      <dgm:prSet presAssocID="{2B93ED0C-6934-47FC-88CC-F24576B1981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3CBB14B-A88F-45C6-B742-4183C4DDF501}" type="pres">
      <dgm:prSet presAssocID="{2B93ED0C-6934-47FC-88CC-F24576B1981C}" presName="descendantText" presStyleLbl="alignAcc1" presStyleIdx="1" presStyleCnt="3">
        <dgm:presLayoutVars>
          <dgm:bulletEnabled val="1"/>
        </dgm:presLayoutVars>
      </dgm:prSet>
      <dgm:spPr/>
    </dgm:pt>
    <dgm:pt modelId="{4669C424-B571-4DFB-98BB-559B20BD78A9}" type="pres">
      <dgm:prSet presAssocID="{2C1B4817-CA80-41F2-81CB-D33C61E770EF}" presName="sp" presStyleCnt="0"/>
      <dgm:spPr/>
    </dgm:pt>
    <dgm:pt modelId="{EB9CA3CC-849D-4C54-B4E1-745D75943FE4}" type="pres">
      <dgm:prSet presAssocID="{9DB91CC5-6F3F-4C52-8A06-5C491032C452}" presName="composite" presStyleCnt="0"/>
      <dgm:spPr/>
    </dgm:pt>
    <dgm:pt modelId="{F579686A-A5AE-45BD-82AC-E307FA041D07}" type="pres">
      <dgm:prSet presAssocID="{9DB91CC5-6F3F-4C52-8A06-5C491032C45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BAD7E86-A7A1-4BDB-B530-DE8876C2096A}" type="pres">
      <dgm:prSet presAssocID="{9DB91CC5-6F3F-4C52-8A06-5C491032C452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A07B0D09-5795-4727-B3F4-467D3F373D75}" type="presOf" srcId="{25A565D0-31A8-4B08-9CD7-ABFD2ADFABB1}" destId="{E6464835-B1F3-4408-9FE7-0EA7DA795751}" srcOrd="0" destOrd="1" presId="urn:microsoft.com/office/officeart/2005/8/layout/chevron2"/>
    <dgm:cxn modelId="{DBE17614-AC76-4EDF-9909-EFD9B0A1E14D}" type="presOf" srcId="{D7A17702-2702-44C3-9BB8-1851A6BEEE49}" destId="{7BAD7E86-A7A1-4BDB-B530-DE8876C2096A}" srcOrd="0" destOrd="1" presId="urn:microsoft.com/office/officeart/2005/8/layout/chevron2"/>
    <dgm:cxn modelId="{C2B08617-5859-48CC-A57C-3691C8C6A362}" srcId="{9DB91CC5-6F3F-4C52-8A06-5C491032C452}" destId="{D7A17702-2702-44C3-9BB8-1851A6BEEE49}" srcOrd="1" destOrd="0" parTransId="{955B1F17-A4C6-4A04-B899-C38734349700}" sibTransId="{C0057F2C-A2AC-495B-8EA3-3C0A873A71D1}"/>
    <dgm:cxn modelId="{994AB536-7DCF-4B8C-B3DA-C778FC86937D}" type="presOf" srcId="{2B93ED0C-6934-47FC-88CC-F24576B1981C}" destId="{294906F1-9A71-4E7E-8085-A92EB27E58CD}" srcOrd="0" destOrd="0" presId="urn:microsoft.com/office/officeart/2005/8/layout/chevron2"/>
    <dgm:cxn modelId="{4B136238-38DA-41C0-B25A-75AEDD7B64B7}" srcId="{EED33D6E-4015-4EA1-B341-23CE023F17D2}" destId="{6E8F808C-72E2-4FC1-952B-0D5CD66412CA}" srcOrd="0" destOrd="0" parTransId="{A31B9AE6-0FC8-491C-BC87-E2BEA61CE10C}" sibTransId="{E3861574-5BAA-4CE5-8181-BB77E44A97B9}"/>
    <dgm:cxn modelId="{1E6BDE4C-ADB2-4D82-86BB-07766E62EE59}" type="presOf" srcId="{802EBEFC-06DB-4771-8DBC-0BB0692327F3}" destId="{7BAD7E86-A7A1-4BDB-B530-DE8876C2096A}" srcOrd="0" destOrd="0" presId="urn:microsoft.com/office/officeart/2005/8/layout/chevron2"/>
    <dgm:cxn modelId="{394AA550-BB9E-4EB6-AEBD-3CB544B7DEA7}" srcId="{E3772A95-E918-4180-8313-1612F11B90D9}" destId="{2B93ED0C-6934-47FC-88CC-F24576B1981C}" srcOrd="1" destOrd="0" parTransId="{835424F3-3B2B-4AC4-A1CD-F5ED794C8834}" sibTransId="{2C1B4817-CA80-41F2-81CB-D33C61E770EF}"/>
    <dgm:cxn modelId="{9E180377-205D-4A4F-99BF-FFACCABB7C93}" srcId="{EED33D6E-4015-4EA1-B341-23CE023F17D2}" destId="{25A565D0-31A8-4B08-9CD7-ABFD2ADFABB1}" srcOrd="1" destOrd="0" parTransId="{9F45D55B-5FB7-476A-8F20-974E18F75A6E}" sibTransId="{07966CF2-FC6A-440E-88F6-B63990AF21B5}"/>
    <dgm:cxn modelId="{38C02357-CF2F-414B-9F69-DA51AA4558F4}" type="presOf" srcId="{EED33D6E-4015-4EA1-B341-23CE023F17D2}" destId="{365E8057-E15E-46D4-B545-DBF336662FF0}" srcOrd="0" destOrd="0" presId="urn:microsoft.com/office/officeart/2005/8/layout/chevron2"/>
    <dgm:cxn modelId="{99EE5C58-304E-4CCC-8006-07D416A905FA}" srcId="{2B93ED0C-6934-47FC-88CC-F24576B1981C}" destId="{400EC1C7-2D95-48F6-A7AB-4CF610A6CDFC}" srcOrd="1" destOrd="0" parTransId="{433129CE-7CF4-49D4-9F78-3FE4F79ED94C}" sibTransId="{B091B279-3F85-4333-91BC-032A00946A6C}"/>
    <dgm:cxn modelId="{6B6CB37A-C57F-4903-ABEB-D9CE21833B7F}" srcId="{E3772A95-E918-4180-8313-1612F11B90D9}" destId="{9DB91CC5-6F3F-4C52-8A06-5C491032C452}" srcOrd="2" destOrd="0" parTransId="{AA1DD2C2-8B98-4755-8E06-F013737A295F}" sibTransId="{C22E61BF-6E47-4EF7-858F-E7BF6505BA02}"/>
    <dgm:cxn modelId="{2C293680-F71B-41B0-9938-04499BDA70D9}" type="presOf" srcId="{E3772A95-E918-4180-8313-1612F11B90D9}" destId="{74880AD3-4707-40C7-93DC-E5FB36B7CAE7}" srcOrd="0" destOrd="0" presId="urn:microsoft.com/office/officeart/2005/8/layout/chevron2"/>
    <dgm:cxn modelId="{F6B6E6A5-AE8E-4F0C-8C3C-8C627B8D9B4C}" type="presOf" srcId="{9DB91CC5-6F3F-4C52-8A06-5C491032C452}" destId="{F579686A-A5AE-45BD-82AC-E307FA041D07}" srcOrd="0" destOrd="0" presId="urn:microsoft.com/office/officeart/2005/8/layout/chevron2"/>
    <dgm:cxn modelId="{AA883CA8-F921-4C64-8FE6-6CF0126043F6}" type="presOf" srcId="{6E8F808C-72E2-4FC1-952B-0D5CD66412CA}" destId="{E6464835-B1F3-4408-9FE7-0EA7DA795751}" srcOrd="0" destOrd="0" presId="urn:microsoft.com/office/officeart/2005/8/layout/chevron2"/>
    <dgm:cxn modelId="{3F1ED5AA-6A7D-4D91-A855-1D31AA02327E}" srcId="{9DB91CC5-6F3F-4C52-8A06-5C491032C452}" destId="{802EBEFC-06DB-4771-8DBC-0BB0692327F3}" srcOrd="0" destOrd="0" parTransId="{FD900AA4-6EF7-49C6-A048-855DE08382C6}" sibTransId="{E37E6255-DBF2-40A6-AFE0-A9E5B25D1EA8}"/>
    <dgm:cxn modelId="{59C48CB2-D295-437D-97CD-B3F3BF3DB8A1}" type="presOf" srcId="{4651C88C-C252-4181-86AB-BD8E15459C73}" destId="{63CBB14B-A88F-45C6-B742-4183C4DDF501}" srcOrd="0" destOrd="0" presId="urn:microsoft.com/office/officeart/2005/8/layout/chevron2"/>
    <dgm:cxn modelId="{417DB8B9-8B5D-428F-B9F5-A5F5FD4AAA3A}" type="presOf" srcId="{400EC1C7-2D95-48F6-A7AB-4CF610A6CDFC}" destId="{63CBB14B-A88F-45C6-B742-4183C4DDF501}" srcOrd="0" destOrd="1" presId="urn:microsoft.com/office/officeart/2005/8/layout/chevron2"/>
    <dgm:cxn modelId="{C8FF6EBA-ABD7-4E3B-A337-27190F6F04D4}" srcId="{2B93ED0C-6934-47FC-88CC-F24576B1981C}" destId="{4651C88C-C252-4181-86AB-BD8E15459C73}" srcOrd="0" destOrd="0" parTransId="{E11F8C8F-30DB-463C-973F-9D5075D11E95}" sibTransId="{0A8C0C6E-95B2-49FD-AE58-BBF1541CE0C9}"/>
    <dgm:cxn modelId="{5742BDE6-3A0C-43B5-B00F-146C9667EFAB}" srcId="{E3772A95-E918-4180-8313-1612F11B90D9}" destId="{EED33D6E-4015-4EA1-B341-23CE023F17D2}" srcOrd="0" destOrd="0" parTransId="{15440890-9C54-4E1F-AC1B-282CECFC6D05}" sibTransId="{C06A74F7-2B48-4649-B5FF-CC0000DB7492}"/>
    <dgm:cxn modelId="{E575F6EA-0484-48F4-A4AB-522CB1F9F4EE}" type="presParOf" srcId="{74880AD3-4707-40C7-93DC-E5FB36B7CAE7}" destId="{C066EDD5-88A3-475C-A76F-414FA49516B0}" srcOrd="0" destOrd="0" presId="urn:microsoft.com/office/officeart/2005/8/layout/chevron2"/>
    <dgm:cxn modelId="{021E552D-E05D-4306-B5C6-F07BADE49B40}" type="presParOf" srcId="{C066EDD5-88A3-475C-A76F-414FA49516B0}" destId="{365E8057-E15E-46D4-B545-DBF336662FF0}" srcOrd="0" destOrd="0" presId="urn:microsoft.com/office/officeart/2005/8/layout/chevron2"/>
    <dgm:cxn modelId="{486A6175-A72B-45CA-AD7D-EA0B17DB80DA}" type="presParOf" srcId="{C066EDD5-88A3-475C-A76F-414FA49516B0}" destId="{E6464835-B1F3-4408-9FE7-0EA7DA795751}" srcOrd="1" destOrd="0" presId="urn:microsoft.com/office/officeart/2005/8/layout/chevron2"/>
    <dgm:cxn modelId="{9EB615C6-61B7-438B-9336-A8B1E4DCBBF5}" type="presParOf" srcId="{74880AD3-4707-40C7-93DC-E5FB36B7CAE7}" destId="{4B0D9ED3-35F8-40AC-8327-8CB74D5B9B6E}" srcOrd="1" destOrd="0" presId="urn:microsoft.com/office/officeart/2005/8/layout/chevron2"/>
    <dgm:cxn modelId="{2CA7C354-EC26-4542-82F5-355140E1F607}" type="presParOf" srcId="{74880AD3-4707-40C7-93DC-E5FB36B7CAE7}" destId="{EC0BF134-ADDA-4F53-994C-B8C4570837FF}" srcOrd="2" destOrd="0" presId="urn:microsoft.com/office/officeart/2005/8/layout/chevron2"/>
    <dgm:cxn modelId="{74C3B3F8-9261-48C2-A80C-E3173BEB3005}" type="presParOf" srcId="{EC0BF134-ADDA-4F53-994C-B8C4570837FF}" destId="{294906F1-9A71-4E7E-8085-A92EB27E58CD}" srcOrd="0" destOrd="0" presId="urn:microsoft.com/office/officeart/2005/8/layout/chevron2"/>
    <dgm:cxn modelId="{07013C32-C13F-4B33-AFCC-5872679BF4D8}" type="presParOf" srcId="{EC0BF134-ADDA-4F53-994C-B8C4570837FF}" destId="{63CBB14B-A88F-45C6-B742-4183C4DDF501}" srcOrd="1" destOrd="0" presId="urn:microsoft.com/office/officeart/2005/8/layout/chevron2"/>
    <dgm:cxn modelId="{7BE0DD42-D047-46D8-909D-D225BC4F8F97}" type="presParOf" srcId="{74880AD3-4707-40C7-93DC-E5FB36B7CAE7}" destId="{4669C424-B571-4DFB-98BB-559B20BD78A9}" srcOrd="3" destOrd="0" presId="urn:microsoft.com/office/officeart/2005/8/layout/chevron2"/>
    <dgm:cxn modelId="{44927646-BC88-40CD-8B30-F098AD32DD46}" type="presParOf" srcId="{74880AD3-4707-40C7-93DC-E5FB36B7CAE7}" destId="{EB9CA3CC-849D-4C54-B4E1-745D75943FE4}" srcOrd="4" destOrd="0" presId="urn:microsoft.com/office/officeart/2005/8/layout/chevron2"/>
    <dgm:cxn modelId="{F48E864E-9B9E-48EB-A92D-1B2B0FD18CF3}" type="presParOf" srcId="{EB9CA3CC-849D-4C54-B4E1-745D75943FE4}" destId="{F579686A-A5AE-45BD-82AC-E307FA041D07}" srcOrd="0" destOrd="0" presId="urn:microsoft.com/office/officeart/2005/8/layout/chevron2"/>
    <dgm:cxn modelId="{3C072A15-2DF8-481A-AF3E-CA72549475AA}" type="presParOf" srcId="{EB9CA3CC-849D-4C54-B4E1-745D75943FE4}" destId="{7BAD7E86-A7A1-4BDB-B530-DE8876C2096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DAEAA2-C378-41F0-94EC-8BB554F4A080}" type="doc">
      <dgm:prSet loTypeId="urn:microsoft.com/office/officeart/2005/8/layout/vList2" loCatId="list" qsTypeId="urn:microsoft.com/office/officeart/2005/8/quickstyle/3d1" qsCatId="3D" csTypeId="urn:microsoft.com/office/officeart/2005/8/colors/accent1_3" csCatId="accent1"/>
      <dgm:spPr/>
      <dgm:t>
        <a:bodyPr/>
        <a:lstStyle/>
        <a:p>
          <a:endParaRPr lang="en-IN"/>
        </a:p>
      </dgm:t>
    </dgm:pt>
    <dgm:pt modelId="{9D87B41B-F61F-4970-BD27-17055B0CC207}">
      <dgm:prSet/>
      <dgm:spPr/>
      <dgm:t>
        <a:bodyPr/>
        <a:lstStyle/>
        <a:p>
          <a:r>
            <a:rPr lang="en-IN" b="1" dirty="0"/>
            <a:t>BIFURCATING THE PROBLEM IN VARIOUS FUNCTIONS </a:t>
          </a:r>
          <a:endParaRPr lang="en-IN" dirty="0"/>
        </a:p>
      </dgm:t>
    </dgm:pt>
    <dgm:pt modelId="{4365CA12-8962-4438-B690-DADDA724895C}" type="parTrans" cxnId="{B0B5AABE-529C-4A7B-9E1E-F122B3BF0BA0}">
      <dgm:prSet/>
      <dgm:spPr/>
      <dgm:t>
        <a:bodyPr/>
        <a:lstStyle/>
        <a:p>
          <a:endParaRPr lang="en-IN"/>
        </a:p>
      </dgm:t>
    </dgm:pt>
    <dgm:pt modelId="{0AEF8850-9329-4902-B017-5D1AAC69942B}" type="sibTrans" cxnId="{B0B5AABE-529C-4A7B-9E1E-F122B3BF0BA0}">
      <dgm:prSet/>
      <dgm:spPr/>
      <dgm:t>
        <a:bodyPr/>
        <a:lstStyle/>
        <a:p>
          <a:endParaRPr lang="en-IN"/>
        </a:p>
      </dgm:t>
    </dgm:pt>
    <dgm:pt modelId="{AB3343D4-E278-4147-8C95-8BC7CCB445DA}" type="pres">
      <dgm:prSet presAssocID="{34DAEAA2-C378-41F0-94EC-8BB554F4A080}" presName="linear" presStyleCnt="0">
        <dgm:presLayoutVars>
          <dgm:animLvl val="lvl"/>
          <dgm:resizeHandles val="exact"/>
        </dgm:presLayoutVars>
      </dgm:prSet>
      <dgm:spPr/>
    </dgm:pt>
    <dgm:pt modelId="{8B79BE3E-DCB7-447F-900E-6F9A5B3AF4D7}" type="pres">
      <dgm:prSet presAssocID="{9D87B41B-F61F-4970-BD27-17055B0CC20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974F471-E39F-4735-9883-D61540EFAC6A}" type="presOf" srcId="{9D87B41B-F61F-4970-BD27-17055B0CC207}" destId="{8B79BE3E-DCB7-447F-900E-6F9A5B3AF4D7}" srcOrd="0" destOrd="0" presId="urn:microsoft.com/office/officeart/2005/8/layout/vList2"/>
    <dgm:cxn modelId="{100DE184-4A2B-43FC-B175-405FF8F0C78A}" type="presOf" srcId="{34DAEAA2-C378-41F0-94EC-8BB554F4A080}" destId="{AB3343D4-E278-4147-8C95-8BC7CCB445DA}" srcOrd="0" destOrd="0" presId="urn:microsoft.com/office/officeart/2005/8/layout/vList2"/>
    <dgm:cxn modelId="{B0B5AABE-529C-4A7B-9E1E-F122B3BF0BA0}" srcId="{34DAEAA2-C378-41F0-94EC-8BB554F4A080}" destId="{9D87B41B-F61F-4970-BD27-17055B0CC207}" srcOrd="0" destOrd="0" parTransId="{4365CA12-8962-4438-B690-DADDA724895C}" sibTransId="{0AEF8850-9329-4902-B017-5D1AAC69942B}"/>
    <dgm:cxn modelId="{FDF754C9-889B-4869-9B1F-02D0EEA5472C}" type="presParOf" srcId="{AB3343D4-E278-4147-8C95-8BC7CCB445DA}" destId="{8B79BE3E-DCB7-447F-900E-6F9A5B3AF4D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D2A93EE-6DFC-468D-911A-1926DE371F79}" type="doc">
      <dgm:prSet loTypeId="urn:microsoft.com/office/officeart/2005/8/layout/vList5" loCatId="list" qsTypeId="urn:microsoft.com/office/officeart/2005/8/quickstyle/3d1" qsCatId="3D" csTypeId="urn:microsoft.com/office/officeart/2005/8/colors/accent1_3" csCatId="accent1" phldr="1"/>
      <dgm:spPr/>
      <dgm:t>
        <a:bodyPr/>
        <a:lstStyle/>
        <a:p>
          <a:endParaRPr lang="en-IN"/>
        </a:p>
      </dgm:t>
    </dgm:pt>
    <dgm:pt modelId="{2137A31E-A359-495A-8A80-BD4F90DA13AC}">
      <dgm:prSet/>
      <dgm:spPr/>
      <dgm:t>
        <a:bodyPr/>
        <a:lstStyle/>
        <a:p>
          <a:r>
            <a:rPr lang="en-IN" dirty="0"/>
            <a:t>THE USER INTERFACE TKINTER LIBRARY</a:t>
          </a:r>
        </a:p>
      </dgm:t>
    </dgm:pt>
    <dgm:pt modelId="{5094AFD1-1324-430C-A8B3-F0B73563B793}" type="parTrans" cxnId="{2524FC29-CBD3-49D6-AEE4-B8AD09318C10}">
      <dgm:prSet/>
      <dgm:spPr/>
      <dgm:t>
        <a:bodyPr/>
        <a:lstStyle/>
        <a:p>
          <a:endParaRPr lang="en-IN"/>
        </a:p>
      </dgm:t>
    </dgm:pt>
    <dgm:pt modelId="{4E12232D-8381-421D-9F45-6F5C07196FD2}" type="sibTrans" cxnId="{2524FC29-CBD3-49D6-AEE4-B8AD09318C10}">
      <dgm:prSet/>
      <dgm:spPr/>
      <dgm:t>
        <a:bodyPr/>
        <a:lstStyle/>
        <a:p>
          <a:endParaRPr lang="en-IN"/>
        </a:p>
      </dgm:t>
    </dgm:pt>
    <dgm:pt modelId="{50E0ACE1-B095-49B0-A755-F9D9ABF1F82D}" type="pres">
      <dgm:prSet presAssocID="{7D2A93EE-6DFC-468D-911A-1926DE371F79}" presName="Name0" presStyleCnt="0">
        <dgm:presLayoutVars>
          <dgm:dir/>
          <dgm:animLvl val="lvl"/>
          <dgm:resizeHandles val="exact"/>
        </dgm:presLayoutVars>
      </dgm:prSet>
      <dgm:spPr/>
    </dgm:pt>
    <dgm:pt modelId="{317EE2B2-F8C9-4CBA-82E6-75EA258507A8}" type="pres">
      <dgm:prSet presAssocID="{2137A31E-A359-495A-8A80-BD4F90DA13AC}" presName="linNode" presStyleCnt="0"/>
      <dgm:spPr/>
    </dgm:pt>
    <dgm:pt modelId="{36BF8F52-1507-4EBB-A090-BF3ABB79DCBF}" type="pres">
      <dgm:prSet presAssocID="{2137A31E-A359-495A-8A80-BD4F90DA13AC}" presName="parentText" presStyleLbl="node1" presStyleIdx="0" presStyleCnt="1" custScaleX="245219">
        <dgm:presLayoutVars>
          <dgm:chMax val="1"/>
          <dgm:bulletEnabled val="1"/>
        </dgm:presLayoutVars>
      </dgm:prSet>
      <dgm:spPr/>
    </dgm:pt>
  </dgm:ptLst>
  <dgm:cxnLst>
    <dgm:cxn modelId="{2524FC29-CBD3-49D6-AEE4-B8AD09318C10}" srcId="{7D2A93EE-6DFC-468D-911A-1926DE371F79}" destId="{2137A31E-A359-495A-8A80-BD4F90DA13AC}" srcOrd="0" destOrd="0" parTransId="{5094AFD1-1324-430C-A8B3-F0B73563B793}" sibTransId="{4E12232D-8381-421D-9F45-6F5C07196FD2}"/>
    <dgm:cxn modelId="{D8F53185-F0A9-4AB0-8E2D-E0A7AA37E71C}" type="presOf" srcId="{7D2A93EE-6DFC-468D-911A-1926DE371F79}" destId="{50E0ACE1-B095-49B0-A755-F9D9ABF1F82D}" srcOrd="0" destOrd="0" presId="urn:microsoft.com/office/officeart/2005/8/layout/vList5"/>
    <dgm:cxn modelId="{02AAEAE1-E16C-4CC4-B66F-2032A402AC59}" type="presOf" srcId="{2137A31E-A359-495A-8A80-BD4F90DA13AC}" destId="{36BF8F52-1507-4EBB-A090-BF3ABB79DCBF}" srcOrd="0" destOrd="0" presId="urn:microsoft.com/office/officeart/2005/8/layout/vList5"/>
    <dgm:cxn modelId="{1175014B-6900-4CA3-99F6-C29A9CB927DF}" type="presParOf" srcId="{50E0ACE1-B095-49B0-A755-F9D9ABF1F82D}" destId="{317EE2B2-F8C9-4CBA-82E6-75EA258507A8}" srcOrd="0" destOrd="0" presId="urn:microsoft.com/office/officeart/2005/8/layout/vList5"/>
    <dgm:cxn modelId="{2BA7D182-99E5-40A6-87DE-E179ABD5FF45}" type="presParOf" srcId="{317EE2B2-F8C9-4CBA-82E6-75EA258507A8}" destId="{36BF8F52-1507-4EBB-A090-BF3ABB79DCB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68B990A-A5EE-4173-8C4E-DAC2DC6C7F38}" type="doc">
      <dgm:prSet loTypeId="urn:microsoft.com/office/officeart/2005/8/layout/default" loCatId="list" qsTypeId="urn:microsoft.com/office/officeart/2005/8/quickstyle/3d2" qsCatId="3D" csTypeId="urn:microsoft.com/office/officeart/2005/8/colors/accent3_3" csCatId="accent3" phldr="1"/>
      <dgm:spPr/>
      <dgm:t>
        <a:bodyPr/>
        <a:lstStyle/>
        <a:p>
          <a:endParaRPr lang="en-IN"/>
        </a:p>
      </dgm:t>
    </dgm:pt>
    <dgm:pt modelId="{38A22CFA-3CA8-4059-AA31-DBBF23759E8D}">
      <dgm:prSet phldrT="[Text]" custT="1"/>
      <dgm:spPr/>
      <dgm:t>
        <a:bodyPr/>
        <a:lstStyle/>
        <a:p>
          <a:r>
            <a:rPr lang="en-IN" sz="1050" dirty="0">
              <a:solidFill>
                <a:schemeClr val="bg1"/>
              </a:solidFill>
            </a:rPr>
            <a:t>1. </a:t>
          </a:r>
          <a:r>
            <a:rPr lang="en-IN" sz="1400" dirty="0">
              <a:solidFill>
                <a:schemeClr val="bg1"/>
              </a:solidFill>
            </a:rPr>
            <a:t>Creating a label referring to the </a:t>
          </a:r>
          <a:r>
            <a:rPr lang="en-IN" sz="1400" dirty="0" err="1">
              <a:solidFill>
                <a:schemeClr val="bg1"/>
              </a:solidFill>
            </a:rPr>
            <a:t>tk</a:t>
          </a:r>
          <a:r>
            <a:rPr lang="en-IN" sz="1400" dirty="0">
              <a:solidFill>
                <a:schemeClr val="bg1"/>
              </a:solidFill>
            </a:rPr>
            <a:t> object- OTP and specifying details , and further placing it on specific coordinates </a:t>
          </a:r>
        </a:p>
      </dgm:t>
    </dgm:pt>
    <dgm:pt modelId="{412F8827-3C13-46C6-AFD3-AED705BBE559}" type="parTrans" cxnId="{40506BFE-041D-46F0-97CC-A70C8C731E76}">
      <dgm:prSet/>
      <dgm:spPr/>
      <dgm:t>
        <a:bodyPr/>
        <a:lstStyle/>
        <a:p>
          <a:endParaRPr lang="en-IN"/>
        </a:p>
      </dgm:t>
    </dgm:pt>
    <dgm:pt modelId="{8E5F49FD-14D4-404E-979C-DC4C2157EDEF}" type="sibTrans" cxnId="{40506BFE-041D-46F0-97CC-A70C8C731E76}">
      <dgm:prSet/>
      <dgm:spPr/>
      <dgm:t>
        <a:bodyPr/>
        <a:lstStyle/>
        <a:p>
          <a:endParaRPr lang="en-IN"/>
        </a:p>
      </dgm:t>
    </dgm:pt>
    <dgm:pt modelId="{F69316E0-0ADF-4C12-87BE-8E7E15D8CA06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2. Creating a variable to trigger the Entry function </a:t>
          </a:r>
          <a:r>
            <a:rPr lang="en-IN" dirty="0" err="1">
              <a:solidFill>
                <a:schemeClr val="bg1"/>
              </a:solidFill>
            </a:rPr>
            <a:t>referign</a:t>
          </a:r>
          <a:r>
            <a:rPr lang="en-IN" dirty="0">
              <a:solidFill>
                <a:schemeClr val="bg1"/>
              </a:solidFill>
            </a:rPr>
            <a:t> to OTP  which provides space for user input</a:t>
          </a:r>
        </a:p>
      </dgm:t>
    </dgm:pt>
    <dgm:pt modelId="{7430BF3D-795F-481C-8AF5-02AD16962894}" type="parTrans" cxnId="{FBFB482D-82AE-4327-9CBC-4F8D68AE260B}">
      <dgm:prSet/>
      <dgm:spPr/>
      <dgm:t>
        <a:bodyPr/>
        <a:lstStyle/>
        <a:p>
          <a:endParaRPr lang="en-IN"/>
        </a:p>
      </dgm:t>
    </dgm:pt>
    <dgm:pt modelId="{FFB5B710-2CCD-47A1-AF84-0819F336A60E}" type="sibTrans" cxnId="{FBFB482D-82AE-4327-9CBC-4F8D68AE260B}">
      <dgm:prSet/>
      <dgm:spPr/>
      <dgm:t>
        <a:bodyPr/>
        <a:lstStyle/>
        <a:p>
          <a:endParaRPr lang="en-IN"/>
        </a:p>
      </dgm:t>
    </dgm:pt>
    <dgm:pt modelId="{F9E24E33-1EFC-4813-93FB-477DFD7834F6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3. Creating a button variable using </a:t>
          </a:r>
          <a:r>
            <a:rPr lang="en-IN" dirty="0" err="1">
              <a:solidFill>
                <a:schemeClr val="bg1"/>
              </a:solidFill>
            </a:rPr>
            <a:t>tk.button</a:t>
          </a:r>
          <a:r>
            <a:rPr lang="en-IN" dirty="0">
              <a:solidFill>
                <a:schemeClr val="bg1"/>
              </a:solidFill>
            </a:rPr>
            <a:t> which refers to OTP object and triggers the connecting sender function in the base code</a:t>
          </a:r>
        </a:p>
      </dgm:t>
    </dgm:pt>
    <dgm:pt modelId="{3E916744-AE11-4FE9-8A29-B2253A7FB167}" type="parTrans" cxnId="{D6F6C999-2056-4C17-A39C-364F2032ABC6}">
      <dgm:prSet/>
      <dgm:spPr/>
      <dgm:t>
        <a:bodyPr/>
        <a:lstStyle/>
        <a:p>
          <a:endParaRPr lang="en-IN"/>
        </a:p>
      </dgm:t>
    </dgm:pt>
    <dgm:pt modelId="{A3446936-5BBB-4DEF-B17B-1E7D05558E23}" type="sibTrans" cxnId="{D6F6C999-2056-4C17-A39C-364F2032ABC6}">
      <dgm:prSet/>
      <dgm:spPr/>
      <dgm:t>
        <a:bodyPr/>
        <a:lstStyle/>
        <a:p>
          <a:endParaRPr lang="en-IN"/>
        </a:p>
      </dgm:t>
    </dgm:pt>
    <dgm:pt modelId="{8C795384-34E3-4640-9C16-D9109271905F}">
      <dgm:prSet phldrT="[Text]"/>
      <dgm:spPr/>
      <dgm:t>
        <a:bodyPr/>
        <a:lstStyle/>
        <a:p>
          <a:r>
            <a:rPr lang="en-IN" dirty="0"/>
            <a:t>4</a:t>
          </a:r>
          <a:r>
            <a:rPr lang="en-IN" dirty="0">
              <a:solidFill>
                <a:schemeClr val="bg1"/>
              </a:solidFill>
            </a:rPr>
            <a:t>. Repeating the above steps to create an </a:t>
          </a:r>
          <a:r>
            <a:rPr lang="en-IN" dirty="0" err="1">
              <a:solidFill>
                <a:schemeClr val="bg1"/>
              </a:solidFill>
            </a:rPr>
            <a:t>otp</a:t>
          </a:r>
          <a:r>
            <a:rPr lang="en-IN" dirty="0">
              <a:solidFill>
                <a:schemeClr val="bg1"/>
              </a:solidFill>
            </a:rPr>
            <a:t> entry and verification display and button </a:t>
          </a:r>
        </a:p>
      </dgm:t>
    </dgm:pt>
    <dgm:pt modelId="{39401331-6958-49C2-8588-6C5D49389718}" type="parTrans" cxnId="{24849F2F-1DF8-43C7-BF98-2856DAE0D097}">
      <dgm:prSet/>
      <dgm:spPr/>
      <dgm:t>
        <a:bodyPr/>
        <a:lstStyle/>
        <a:p>
          <a:endParaRPr lang="en-IN"/>
        </a:p>
      </dgm:t>
    </dgm:pt>
    <dgm:pt modelId="{07D3DD3A-24BF-44E1-B117-DF5C3BA5E66E}" type="sibTrans" cxnId="{24849F2F-1DF8-43C7-BF98-2856DAE0D097}">
      <dgm:prSet/>
      <dgm:spPr/>
      <dgm:t>
        <a:bodyPr/>
        <a:lstStyle/>
        <a:p>
          <a:endParaRPr lang="en-IN"/>
        </a:p>
      </dgm:t>
    </dgm:pt>
    <dgm:pt modelId="{ACC89966-5E53-4AD2-9D61-D92CF4B5C3CE}" type="pres">
      <dgm:prSet presAssocID="{E68B990A-A5EE-4173-8C4E-DAC2DC6C7F38}" presName="diagram" presStyleCnt="0">
        <dgm:presLayoutVars>
          <dgm:dir/>
          <dgm:resizeHandles val="exact"/>
        </dgm:presLayoutVars>
      </dgm:prSet>
      <dgm:spPr/>
    </dgm:pt>
    <dgm:pt modelId="{C3D5AA17-5FCE-4F96-853A-8D66CF0441C2}" type="pres">
      <dgm:prSet presAssocID="{38A22CFA-3CA8-4059-AA31-DBBF23759E8D}" presName="node" presStyleLbl="node1" presStyleIdx="0" presStyleCnt="4" custScaleX="172084" custScaleY="213317" custLinFactNeighborX="-4672" custLinFactNeighborY="-8899">
        <dgm:presLayoutVars>
          <dgm:bulletEnabled val="1"/>
        </dgm:presLayoutVars>
      </dgm:prSet>
      <dgm:spPr/>
    </dgm:pt>
    <dgm:pt modelId="{8C589885-E8AB-4DB1-ACD9-7BFAAEE11FF6}" type="pres">
      <dgm:prSet presAssocID="{8E5F49FD-14D4-404E-979C-DC4C2157EDEF}" presName="sibTrans" presStyleCnt="0"/>
      <dgm:spPr/>
    </dgm:pt>
    <dgm:pt modelId="{C44FB8B2-9796-418A-A61C-3129F1E10329}" type="pres">
      <dgm:prSet presAssocID="{F69316E0-0ADF-4C12-87BE-8E7E15D8CA06}" presName="node" presStyleLbl="node1" presStyleIdx="1" presStyleCnt="4" custScaleX="180660" custScaleY="215037" custLinFactNeighborX="5571" custLinFactNeighborY="1035">
        <dgm:presLayoutVars>
          <dgm:bulletEnabled val="1"/>
        </dgm:presLayoutVars>
      </dgm:prSet>
      <dgm:spPr/>
    </dgm:pt>
    <dgm:pt modelId="{CCFEEDC0-CE95-4B19-9E38-919C74C84C93}" type="pres">
      <dgm:prSet presAssocID="{FFB5B710-2CCD-47A1-AF84-0819F336A60E}" presName="sibTrans" presStyleCnt="0"/>
      <dgm:spPr/>
    </dgm:pt>
    <dgm:pt modelId="{2DFE5525-1652-40AF-B8A7-4C83665F4865}" type="pres">
      <dgm:prSet presAssocID="{F9E24E33-1EFC-4813-93FB-477DFD7834F6}" presName="node" presStyleLbl="node1" presStyleIdx="2" presStyleCnt="4" custScaleX="173978" custScaleY="197673" custLinFactNeighborX="-21289" custLinFactNeighborY="-6018">
        <dgm:presLayoutVars>
          <dgm:bulletEnabled val="1"/>
        </dgm:presLayoutVars>
      </dgm:prSet>
      <dgm:spPr/>
    </dgm:pt>
    <dgm:pt modelId="{6B0AE348-68B4-4F2B-A8B5-426B32BB9A7C}" type="pres">
      <dgm:prSet presAssocID="{A3446936-5BBB-4DEF-B17B-1E7D05558E23}" presName="sibTrans" presStyleCnt="0"/>
      <dgm:spPr/>
    </dgm:pt>
    <dgm:pt modelId="{7A836A24-149E-42DE-B552-D9F127C14F9F}" type="pres">
      <dgm:prSet presAssocID="{8C795384-34E3-4640-9C16-D9109271905F}" presName="node" presStyleLbl="node1" presStyleIdx="3" presStyleCnt="4" custScaleX="179751" custScaleY="188363" custLinFactNeighborX="-2673" custLinFactNeighborY="-6024">
        <dgm:presLayoutVars>
          <dgm:bulletEnabled val="1"/>
        </dgm:presLayoutVars>
      </dgm:prSet>
      <dgm:spPr/>
    </dgm:pt>
  </dgm:ptLst>
  <dgm:cxnLst>
    <dgm:cxn modelId="{622D7224-1016-4EDF-B2BE-E6DAB89FF54B}" type="presOf" srcId="{E68B990A-A5EE-4173-8C4E-DAC2DC6C7F38}" destId="{ACC89966-5E53-4AD2-9D61-D92CF4B5C3CE}" srcOrd="0" destOrd="0" presId="urn:microsoft.com/office/officeart/2005/8/layout/default"/>
    <dgm:cxn modelId="{FBFB482D-82AE-4327-9CBC-4F8D68AE260B}" srcId="{E68B990A-A5EE-4173-8C4E-DAC2DC6C7F38}" destId="{F69316E0-0ADF-4C12-87BE-8E7E15D8CA06}" srcOrd="1" destOrd="0" parTransId="{7430BF3D-795F-481C-8AF5-02AD16962894}" sibTransId="{FFB5B710-2CCD-47A1-AF84-0819F336A60E}"/>
    <dgm:cxn modelId="{24849F2F-1DF8-43C7-BF98-2856DAE0D097}" srcId="{E68B990A-A5EE-4173-8C4E-DAC2DC6C7F38}" destId="{8C795384-34E3-4640-9C16-D9109271905F}" srcOrd="3" destOrd="0" parTransId="{39401331-6958-49C2-8588-6C5D49389718}" sibTransId="{07D3DD3A-24BF-44E1-B117-DF5C3BA5E66E}"/>
    <dgm:cxn modelId="{32E04159-5069-4996-AB46-8D1DAB88102D}" type="presOf" srcId="{8C795384-34E3-4640-9C16-D9109271905F}" destId="{7A836A24-149E-42DE-B552-D9F127C14F9F}" srcOrd="0" destOrd="0" presId="urn:microsoft.com/office/officeart/2005/8/layout/default"/>
    <dgm:cxn modelId="{E453FA95-FC58-4D22-A340-B3380CCEEF9D}" type="presOf" srcId="{F69316E0-0ADF-4C12-87BE-8E7E15D8CA06}" destId="{C44FB8B2-9796-418A-A61C-3129F1E10329}" srcOrd="0" destOrd="0" presId="urn:microsoft.com/office/officeart/2005/8/layout/default"/>
    <dgm:cxn modelId="{D6F6C999-2056-4C17-A39C-364F2032ABC6}" srcId="{E68B990A-A5EE-4173-8C4E-DAC2DC6C7F38}" destId="{F9E24E33-1EFC-4813-93FB-477DFD7834F6}" srcOrd="2" destOrd="0" parTransId="{3E916744-AE11-4FE9-8A29-B2253A7FB167}" sibTransId="{A3446936-5BBB-4DEF-B17B-1E7D05558E23}"/>
    <dgm:cxn modelId="{66A3B8A2-5122-4E03-83B3-F9BA462C0C74}" type="presOf" srcId="{F9E24E33-1EFC-4813-93FB-477DFD7834F6}" destId="{2DFE5525-1652-40AF-B8A7-4C83665F4865}" srcOrd="0" destOrd="0" presId="urn:microsoft.com/office/officeart/2005/8/layout/default"/>
    <dgm:cxn modelId="{5CE37EA7-DC52-4BB7-8CE1-202501AC4810}" type="presOf" srcId="{38A22CFA-3CA8-4059-AA31-DBBF23759E8D}" destId="{C3D5AA17-5FCE-4F96-853A-8D66CF0441C2}" srcOrd="0" destOrd="0" presId="urn:microsoft.com/office/officeart/2005/8/layout/default"/>
    <dgm:cxn modelId="{40506BFE-041D-46F0-97CC-A70C8C731E76}" srcId="{E68B990A-A5EE-4173-8C4E-DAC2DC6C7F38}" destId="{38A22CFA-3CA8-4059-AA31-DBBF23759E8D}" srcOrd="0" destOrd="0" parTransId="{412F8827-3C13-46C6-AFD3-AED705BBE559}" sibTransId="{8E5F49FD-14D4-404E-979C-DC4C2157EDEF}"/>
    <dgm:cxn modelId="{D4A52B9C-3069-471E-A3A2-05EF09B4A958}" type="presParOf" srcId="{ACC89966-5E53-4AD2-9D61-D92CF4B5C3CE}" destId="{C3D5AA17-5FCE-4F96-853A-8D66CF0441C2}" srcOrd="0" destOrd="0" presId="urn:microsoft.com/office/officeart/2005/8/layout/default"/>
    <dgm:cxn modelId="{253BD497-32A8-41B9-9AF9-A498926D1365}" type="presParOf" srcId="{ACC89966-5E53-4AD2-9D61-D92CF4B5C3CE}" destId="{8C589885-E8AB-4DB1-ACD9-7BFAAEE11FF6}" srcOrd="1" destOrd="0" presId="urn:microsoft.com/office/officeart/2005/8/layout/default"/>
    <dgm:cxn modelId="{DBAFBEEB-A012-4C17-BDEA-324C7110F5E1}" type="presParOf" srcId="{ACC89966-5E53-4AD2-9D61-D92CF4B5C3CE}" destId="{C44FB8B2-9796-418A-A61C-3129F1E10329}" srcOrd="2" destOrd="0" presId="urn:microsoft.com/office/officeart/2005/8/layout/default"/>
    <dgm:cxn modelId="{2A1C52EB-1C03-4BB9-9E5B-865652DE0029}" type="presParOf" srcId="{ACC89966-5E53-4AD2-9D61-D92CF4B5C3CE}" destId="{CCFEEDC0-CE95-4B19-9E38-919C74C84C93}" srcOrd="3" destOrd="0" presId="urn:microsoft.com/office/officeart/2005/8/layout/default"/>
    <dgm:cxn modelId="{2B5EF822-750C-4430-BC5F-85D936F6BD0A}" type="presParOf" srcId="{ACC89966-5E53-4AD2-9D61-D92CF4B5C3CE}" destId="{2DFE5525-1652-40AF-B8A7-4C83665F4865}" srcOrd="4" destOrd="0" presId="urn:microsoft.com/office/officeart/2005/8/layout/default"/>
    <dgm:cxn modelId="{1FE51CB4-0443-4972-A55B-27099D561260}" type="presParOf" srcId="{ACC89966-5E53-4AD2-9D61-D92CF4B5C3CE}" destId="{6B0AE348-68B4-4F2B-A8B5-426B32BB9A7C}" srcOrd="5" destOrd="0" presId="urn:microsoft.com/office/officeart/2005/8/layout/default"/>
    <dgm:cxn modelId="{35044AE9-45EB-415A-BD1E-5213FA7F2B4C}" type="presParOf" srcId="{ACC89966-5E53-4AD2-9D61-D92CF4B5C3CE}" destId="{7A836A24-149E-42DE-B552-D9F127C14F9F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2C3D6A9-0632-4DE4-AD57-1D071EAD71F2}" type="doc">
      <dgm:prSet loTypeId="urn:microsoft.com/office/officeart/2005/8/layout/vList2" loCatId="list" qsTypeId="urn:microsoft.com/office/officeart/2005/8/quickstyle/3d1" qsCatId="3D" csTypeId="urn:microsoft.com/office/officeart/2005/8/colors/accent1_4" csCatId="accent1"/>
      <dgm:spPr/>
      <dgm:t>
        <a:bodyPr/>
        <a:lstStyle/>
        <a:p>
          <a:endParaRPr lang="en-IN"/>
        </a:p>
      </dgm:t>
    </dgm:pt>
    <dgm:pt modelId="{7A9DBF59-36FF-4410-821E-BD4FE5C6C630}">
      <dgm:prSet/>
      <dgm:spPr/>
      <dgm:t>
        <a:bodyPr/>
        <a:lstStyle/>
        <a:p>
          <a:r>
            <a:rPr lang="en-IN"/>
            <a:t>The Output and GUI</a:t>
          </a:r>
        </a:p>
      </dgm:t>
    </dgm:pt>
    <dgm:pt modelId="{2D122C45-B2B0-4E2B-978D-EE88C25FBDB9}" type="parTrans" cxnId="{0868F2B9-D50C-4C11-94DD-4062CF029473}">
      <dgm:prSet/>
      <dgm:spPr/>
      <dgm:t>
        <a:bodyPr/>
        <a:lstStyle/>
        <a:p>
          <a:endParaRPr lang="en-IN"/>
        </a:p>
      </dgm:t>
    </dgm:pt>
    <dgm:pt modelId="{36DB2139-CE38-4AEC-A2CE-609EB90355C3}" type="sibTrans" cxnId="{0868F2B9-D50C-4C11-94DD-4062CF029473}">
      <dgm:prSet/>
      <dgm:spPr/>
      <dgm:t>
        <a:bodyPr/>
        <a:lstStyle/>
        <a:p>
          <a:endParaRPr lang="en-IN"/>
        </a:p>
      </dgm:t>
    </dgm:pt>
    <dgm:pt modelId="{AF5E8860-CEE7-42F0-B2F2-8DAC97DAD8D9}" type="pres">
      <dgm:prSet presAssocID="{12C3D6A9-0632-4DE4-AD57-1D071EAD71F2}" presName="linear" presStyleCnt="0">
        <dgm:presLayoutVars>
          <dgm:animLvl val="lvl"/>
          <dgm:resizeHandles val="exact"/>
        </dgm:presLayoutVars>
      </dgm:prSet>
      <dgm:spPr/>
    </dgm:pt>
    <dgm:pt modelId="{EE7E67FD-A6DA-4270-B2E8-3F3B8D2CF32B}" type="pres">
      <dgm:prSet presAssocID="{7A9DBF59-36FF-4410-821E-BD4FE5C6C63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DFADC39-42B2-464D-90BA-867F2EFC4189}" type="presOf" srcId="{12C3D6A9-0632-4DE4-AD57-1D071EAD71F2}" destId="{AF5E8860-CEE7-42F0-B2F2-8DAC97DAD8D9}" srcOrd="0" destOrd="0" presId="urn:microsoft.com/office/officeart/2005/8/layout/vList2"/>
    <dgm:cxn modelId="{C18E27B4-1D42-4AC1-A2FA-D0CE8B500093}" type="presOf" srcId="{7A9DBF59-36FF-4410-821E-BD4FE5C6C630}" destId="{EE7E67FD-A6DA-4270-B2E8-3F3B8D2CF32B}" srcOrd="0" destOrd="0" presId="urn:microsoft.com/office/officeart/2005/8/layout/vList2"/>
    <dgm:cxn modelId="{0868F2B9-D50C-4C11-94DD-4062CF029473}" srcId="{12C3D6A9-0632-4DE4-AD57-1D071EAD71F2}" destId="{7A9DBF59-36FF-4410-821E-BD4FE5C6C630}" srcOrd="0" destOrd="0" parTransId="{2D122C45-B2B0-4E2B-978D-EE88C25FBDB9}" sibTransId="{36DB2139-CE38-4AEC-A2CE-609EB90355C3}"/>
    <dgm:cxn modelId="{31C07CE3-FADB-4FEF-899C-792FEB157740}" type="presParOf" srcId="{AF5E8860-CEE7-42F0-B2F2-8DAC97DAD8D9}" destId="{EE7E67FD-A6DA-4270-B2E8-3F3B8D2CF32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4C7E2-98EB-495A-ACF2-CCA7904CFCEA}">
      <dsp:nvSpPr>
        <dsp:cNvPr id="0" name=""/>
        <dsp:cNvSpPr/>
      </dsp:nvSpPr>
      <dsp:spPr>
        <a:xfrm>
          <a:off x="117977" y="0"/>
          <a:ext cx="5325466" cy="1560679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0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Python Capstone Project</a:t>
          </a:r>
        </a:p>
      </dsp:txBody>
      <dsp:txXfrm>
        <a:off x="898317" y="0"/>
        <a:ext cx="3764787" cy="156067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0A41C-878A-4298-8A7D-C866D360D9A3}">
      <dsp:nvSpPr>
        <dsp:cNvPr id="0" name=""/>
        <dsp:cNvSpPr/>
      </dsp:nvSpPr>
      <dsp:spPr>
        <a:xfrm>
          <a:off x="0" y="0"/>
          <a:ext cx="6459795" cy="191533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700" kern="1200"/>
            <a:t>THANK YOU !!</a:t>
          </a:r>
        </a:p>
      </dsp:txBody>
      <dsp:txXfrm>
        <a:off x="946015" y="280494"/>
        <a:ext cx="4567765" cy="1354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2AB355-2499-4DBB-BCE3-0904220E83C4}">
      <dsp:nvSpPr>
        <dsp:cNvPr id="0" name=""/>
        <dsp:cNvSpPr/>
      </dsp:nvSpPr>
      <dsp:spPr>
        <a:xfrm>
          <a:off x="260218" y="0"/>
          <a:ext cx="3631019" cy="4013200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F0BB64BE-B3A8-44E6-9C3F-21E478FB5AB4}">
      <dsp:nvSpPr>
        <dsp:cNvPr id="0" name=""/>
        <dsp:cNvSpPr/>
      </dsp:nvSpPr>
      <dsp:spPr>
        <a:xfrm>
          <a:off x="0" y="1203959"/>
          <a:ext cx="4271788" cy="160528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Project Title: OTP Verification System</a:t>
          </a:r>
          <a:endParaRPr lang="en-IN" sz="3300" kern="1200" dirty="0"/>
        </a:p>
      </dsp:txBody>
      <dsp:txXfrm>
        <a:off x="78363" y="1282322"/>
        <a:ext cx="4115062" cy="14485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AF415-52F9-4533-85E8-CFF55F773A4A}">
      <dsp:nvSpPr>
        <dsp:cNvPr id="0" name=""/>
        <dsp:cNvSpPr/>
      </dsp:nvSpPr>
      <dsp:spPr>
        <a:xfrm>
          <a:off x="87239" y="818113"/>
          <a:ext cx="1401686" cy="8121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Submitted by : Shalu Chauhan </a:t>
          </a:r>
        </a:p>
      </dsp:txBody>
      <dsp:txXfrm>
        <a:off x="126886" y="857760"/>
        <a:ext cx="1322392" cy="732886"/>
      </dsp:txXfrm>
    </dsp:sp>
    <dsp:sp modelId="{AC841B2A-1B18-41CA-B93B-F0EF91607379}">
      <dsp:nvSpPr>
        <dsp:cNvPr id="0" name=""/>
        <dsp:cNvSpPr/>
      </dsp:nvSpPr>
      <dsp:spPr>
        <a:xfrm>
          <a:off x="2491887" y="818113"/>
          <a:ext cx="1401686" cy="8121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SID- S8252  </a:t>
          </a:r>
        </a:p>
      </dsp:txBody>
      <dsp:txXfrm>
        <a:off x="2531534" y="857760"/>
        <a:ext cx="1322392" cy="7328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88C75-7D7A-4C41-AB94-99DCFF0090F1}">
      <dsp:nvSpPr>
        <dsp:cNvPr id="0" name=""/>
        <dsp:cNvSpPr/>
      </dsp:nvSpPr>
      <dsp:spPr>
        <a:xfrm>
          <a:off x="0" y="9519"/>
          <a:ext cx="8596312" cy="936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STAGES OF THE PROJECT </a:t>
          </a:r>
        </a:p>
      </dsp:txBody>
      <dsp:txXfrm>
        <a:off x="45692" y="55211"/>
        <a:ext cx="8504928" cy="8446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5E8057-E15E-46D4-B545-DBF336662FF0}">
      <dsp:nvSpPr>
        <dsp:cNvPr id="0" name=""/>
        <dsp:cNvSpPr/>
      </dsp:nvSpPr>
      <dsp:spPr>
        <a:xfrm rot="5400000">
          <a:off x="-247058" y="249200"/>
          <a:ext cx="1647057" cy="1152940"/>
        </a:xfrm>
        <a:prstGeom prst="chevron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shade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1.</a:t>
          </a:r>
        </a:p>
      </dsp:txBody>
      <dsp:txXfrm rot="-5400000">
        <a:off x="1" y="578611"/>
        <a:ext cx="1152940" cy="494117"/>
      </dsp:txXfrm>
    </dsp:sp>
    <dsp:sp modelId="{E6464835-B1F3-4408-9FE7-0EA7DA795751}">
      <dsp:nvSpPr>
        <dsp:cNvPr id="0" name=""/>
        <dsp:cNvSpPr/>
      </dsp:nvSpPr>
      <dsp:spPr>
        <a:xfrm rot="5400000">
          <a:off x="3310565" y="-2155483"/>
          <a:ext cx="1070587" cy="53858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Implementing  function to generate a 6-digit OTP randomly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Using </a:t>
          </a:r>
          <a:r>
            <a:rPr lang="en-IN" sz="1700" b="1" kern="1200" dirty="0" err="1"/>
            <a:t>smtplib</a:t>
          </a:r>
          <a:r>
            <a:rPr lang="en-IN" sz="1700" kern="1200" dirty="0"/>
            <a:t> to stimulate an automated email sending system</a:t>
          </a:r>
        </a:p>
      </dsp:txBody>
      <dsp:txXfrm rot="-5400000">
        <a:off x="1152940" y="54404"/>
        <a:ext cx="5333575" cy="966063"/>
      </dsp:txXfrm>
    </dsp:sp>
    <dsp:sp modelId="{294906F1-9A71-4E7E-8085-A92EB27E58CD}">
      <dsp:nvSpPr>
        <dsp:cNvPr id="0" name=""/>
        <dsp:cNvSpPr/>
      </dsp:nvSpPr>
      <dsp:spPr>
        <a:xfrm rot="5400000">
          <a:off x="-247058" y="1702701"/>
          <a:ext cx="1647057" cy="1152940"/>
        </a:xfrm>
        <a:prstGeom prst="chevron">
          <a:avLst/>
        </a:prstGeom>
        <a:gradFill rotWithShape="0">
          <a:gsLst>
            <a:gs pos="0">
              <a:schemeClr val="accent3">
                <a:shade val="50000"/>
                <a:hueOff val="-269517"/>
                <a:satOff val="-1253"/>
                <a:lumOff val="29606"/>
                <a:alphaOff val="0"/>
                <a:tint val="96000"/>
                <a:lumMod val="100000"/>
              </a:schemeClr>
            </a:gs>
            <a:gs pos="78000">
              <a:schemeClr val="accent3">
                <a:shade val="50000"/>
                <a:hueOff val="-269517"/>
                <a:satOff val="-1253"/>
                <a:lumOff val="29606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shade val="50000"/>
              <a:hueOff val="-269517"/>
              <a:satOff val="-1253"/>
              <a:lumOff val="2960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2.</a:t>
          </a:r>
        </a:p>
      </dsp:txBody>
      <dsp:txXfrm rot="-5400000">
        <a:off x="1" y="2032112"/>
        <a:ext cx="1152940" cy="494117"/>
      </dsp:txXfrm>
    </dsp:sp>
    <dsp:sp modelId="{63CBB14B-A88F-45C6-B742-4183C4DDF501}">
      <dsp:nvSpPr>
        <dsp:cNvPr id="0" name=""/>
        <dsp:cNvSpPr/>
      </dsp:nvSpPr>
      <dsp:spPr>
        <a:xfrm rot="5400000">
          <a:off x="3310565" y="-701981"/>
          <a:ext cx="1070587" cy="53858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shade val="50000"/>
              <a:hueOff val="-269517"/>
              <a:satOff val="-1253"/>
              <a:lumOff val="2960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Implementing Function to take OTP input from the user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Implementing the logic using conditionals and loops to verify OTP</a:t>
          </a:r>
        </a:p>
      </dsp:txBody>
      <dsp:txXfrm rot="-5400000">
        <a:off x="1152940" y="1507906"/>
        <a:ext cx="5333575" cy="966063"/>
      </dsp:txXfrm>
    </dsp:sp>
    <dsp:sp modelId="{F579686A-A5AE-45BD-82AC-E307FA041D07}">
      <dsp:nvSpPr>
        <dsp:cNvPr id="0" name=""/>
        <dsp:cNvSpPr/>
      </dsp:nvSpPr>
      <dsp:spPr>
        <a:xfrm rot="5400000">
          <a:off x="-247058" y="3156203"/>
          <a:ext cx="1647057" cy="1152940"/>
        </a:xfrm>
        <a:prstGeom prst="chevron">
          <a:avLst/>
        </a:prstGeom>
        <a:gradFill rotWithShape="0">
          <a:gsLst>
            <a:gs pos="0">
              <a:schemeClr val="accent3">
                <a:shade val="50000"/>
                <a:hueOff val="-269517"/>
                <a:satOff val="-1253"/>
                <a:lumOff val="29606"/>
                <a:alphaOff val="0"/>
                <a:tint val="96000"/>
                <a:lumMod val="100000"/>
              </a:schemeClr>
            </a:gs>
            <a:gs pos="78000">
              <a:schemeClr val="accent3">
                <a:shade val="50000"/>
                <a:hueOff val="-269517"/>
                <a:satOff val="-1253"/>
                <a:lumOff val="29606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shade val="50000"/>
              <a:hueOff val="-269517"/>
              <a:satOff val="-1253"/>
              <a:lumOff val="2960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3.</a:t>
          </a:r>
        </a:p>
      </dsp:txBody>
      <dsp:txXfrm rot="-5400000">
        <a:off x="1" y="3485614"/>
        <a:ext cx="1152940" cy="494117"/>
      </dsp:txXfrm>
    </dsp:sp>
    <dsp:sp modelId="{7BAD7E86-A7A1-4BDB-B530-DE8876C2096A}">
      <dsp:nvSpPr>
        <dsp:cNvPr id="0" name=""/>
        <dsp:cNvSpPr/>
      </dsp:nvSpPr>
      <dsp:spPr>
        <a:xfrm rot="5400000">
          <a:off x="3310565" y="751519"/>
          <a:ext cx="1070587" cy="53858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shade val="50000"/>
              <a:hueOff val="-269517"/>
              <a:satOff val="-1253"/>
              <a:lumOff val="2960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Using </a:t>
          </a:r>
          <a:r>
            <a:rPr lang="en-IN" sz="1700" b="1" kern="1200" dirty="0" err="1"/>
            <a:t>tkinter</a:t>
          </a:r>
          <a:r>
            <a:rPr lang="en-IN" sz="1700" b="1" kern="1200" dirty="0"/>
            <a:t> </a:t>
          </a:r>
          <a:r>
            <a:rPr lang="en-IN" sz="1700" b="0" kern="1200" dirty="0"/>
            <a:t>library to create a basic GUI </a:t>
          </a:r>
          <a:endParaRPr lang="en-IN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Connecting the above functions into the </a:t>
          </a:r>
          <a:r>
            <a:rPr lang="en-IN" sz="1700" kern="1200" dirty="0" err="1"/>
            <a:t>tkinter</a:t>
          </a:r>
          <a:r>
            <a:rPr lang="en-IN" sz="1700" kern="1200" dirty="0"/>
            <a:t>  interface</a:t>
          </a:r>
        </a:p>
      </dsp:txBody>
      <dsp:txXfrm rot="-5400000">
        <a:off x="1152940" y="2961406"/>
        <a:ext cx="5333575" cy="9660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9BE3E-DCB7-447F-900E-6F9A5B3AF4D7}">
      <dsp:nvSpPr>
        <dsp:cNvPr id="0" name=""/>
        <dsp:cNvSpPr/>
      </dsp:nvSpPr>
      <dsp:spPr>
        <a:xfrm>
          <a:off x="0" y="14623"/>
          <a:ext cx="8475407" cy="104247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kern="1200" dirty="0"/>
            <a:t>BIFURCATING THE PROBLEM IN VARIOUS FUNCTIONS </a:t>
          </a:r>
          <a:endParaRPr lang="en-IN" sz="2700" kern="1200" dirty="0"/>
        </a:p>
      </dsp:txBody>
      <dsp:txXfrm>
        <a:off x="50889" y="65512"/>
        <a:ext cx="8373629" cy="9406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F8F52-1507-4EBB-A090-BF3ABB79DCBF}">
      <dsp:nvSpPr>
        <dsp:cNvPr id="0" name=""/>
        <dsp:cNvSpPr/>
      </dsp:nvSpPr>
      <dsp:spPr>
        <a:xfrm>
          <a:off x="503793" y="0"/>
          <a:ext cx="7588724" cy="973395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THE USER INTERFACE TKINTER LIBRARY</a:t>
          </a:r>
        </a:p>
      </dsp:txBody>
      <dsp:txXfrm>
        <a:off x="551310" y="47517"/>
        <a:ext cx="7493690" cy="87836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5AA17-5FCE-4F96-853A-8D66CF0441C2}">
      <dsp:nvSpPr>
        <dsp:cNvPr id="0" name=""/>
        <dsp:cNvSpPr/>
      </dsp:nvSpPr>
      <dsp:spPr>
        <a:xfrm>
          <a:off x="0" y="0"/>
          <a:ext cx="2182743" cy="1623449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shade val="8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>
              <a:solidFill>
                <a:schemeClr val="bg1"/>
              </a:solidFill>
            </a:rPr>
            <a:t>1. </a:t>
          </a:r>
          <a:r>
            <a:rPr lang="en-IN" sz="1400" kern="1200" dirty="0">
              <a:solidFill>
                <a:schemeClr val="bg1"/>
              </a:solidFill>
            </a:rPr>
            <a:t>Creating a label referring to the </a:t>
          </a:r>
          <a:r>
            <a:rPr lang="en-IN" sz="1400" kern="1200" dirty="0" err="1">
              <a:solidFill>
                <a:schemeClr val="bg1"/>
              </a:solidFill>
            </a:rPr>
            <a:t>tk</a:t>
          </a:r>
          <a:r>
            <a:rPr lang="en-IN" sz="1400" kern="1200" dirty="0">
              <a:solidFill>
                <a:schemeClr val="bg1"/>
              </a:solidFill>
            </a:rPr>
            <a:t> object- OTP and specifying details , and further placing it on specific coordinates </a:t>
          </a:r>
        </a:p>
      </dsp:txBody>
      <dsp:txXfrm>
        <a:off x="0" y="0"/>
        <a:ext cx="2182743" cy="1623449"/>
      </dsp:txXfrm>
    </dsp:sp>
    <dsp:sp modelId="{C44FB8B2-9796-418A-A61C-3129F1E10329}">
      <dsp:nvSpPr>
        <dsp:cNvPr id="0" name=""/>
        <dsp:cNvSpPr/>
      </dsp:nvSpPr>
      <dsp:spPr>
        <a:xfrm>
          <a:off x="2372245" y="9832"/>
          <a:ext cx="2291522" cy="1636539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-110535"/>
                <a:satOff val="600"/>
                <a:lumOff val="9511"/>
                <a:alphaOff val="0"/>
                <a:tint val="96000"/>
                <a:lumMod val="100000"/>
              </a:schemeClr>
            </a:gs>
            <a:gs pos="78000">
              <a:schemeClr val="accent3">
                <a:shade val="80000"/>
                <a:hueOff val="-110535"/>
                <a:satOff val="600"/>
                <a:lumOff val="951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bg1"/>
              </a:solidFill>
            </a:rPr>
            <a:t>2. Creating a variable to trigger the Entry function </a:t>
          </a:r>
          <a:r>
            <a:rPr lang="en-IN" sz="1400" kern="1200" dirty="0" err="1">
              <a:solidFill>
                <a:schemeClr val="bg1"/>
              </a:solidFill>
            </a:rPr>
            <a:t>referign</a:t>
          </a:r>
          <a:r>
            <a:rPr lang="en-IN" sz="1400" kern="1200" dirty="0">
              <a:solidFill>
                <a:schemeClr val="bg1"/>
              </a:solidFill>
            </a:rPr>
            <a:t> to OTP  which provides space for user input</a:t>
          </a:r>
        </a:p>
      </dsp:txBody>
      <dsp:txXfrm>
        <a:off x="2372245" y="9832"/>
        <a:ext cx="2291522" cy="1636539"/>
      </dsp:txXfrm>
    </dsp:sp>
    <dsp:sp modelId="{2DFE5525-1652-40AF-B8A7-4C83665F4865}">
      <dsp:nvSpPr>
        <dsp:cNvPr id="0" name=""/>
        <dsp:cNvSpPr/>
      </dsp:nvSpPr>
      <dsp:spPr>
        <a:xfrm>
          <a:off x="0" y="1719537"/>
          <a:ext cx="2206767" cy="1504391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-221070"/>
                <a:satOff val="1199"/>
                <a:lumOff val="19021"/>
                <a:alphaOff val="0"/>
                <a:tint val="96000"/>
                <a:lumMod val="100000"/>
              </a:schemeClr>
            </a:gs>
            <a:gs pos="78000">
              <a:schemeClr val="accent3">
                <a:shade val="80000"/>
                <a:hueOff val="-221070"/>
                <a:satOff val="1199"/>
                <a:lumOff val="1902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bg1"/>
              </a:solidFill>
            </a:rPr>
            <a:t>3. Creating a button variable using </a:t>
          </a:r>
          <a:r>
            <a:rPr lang="en-IN" sz="1400" kern="1200" dirty="0" err="1">
              <a:solidFill>
                <a:schemeClr val="bg1"/>
              </a:solidFill>
            </a:rPr>
            <a:t>tk.button</a:t>
          </a:r>
          <a:r>
            <a:rPr lang="en-IN" sz="1400" kern="1200" dirty="0">
              <a:solidFill>
                <a:schemeClr val="bg1"/>
              </a:solidFill>
            </a:rPr>
            <a:t> which refers to OTP object and triggers the connecting sender function in the base code</a:t>
          </a:r>
        </a:p>
      </dsp:txBody>
      <dsp:txXfrm>
        <a:off x="0" y="1719537"/>
        <a:ext cx="2206767" cy="1504391"/>
      </dsp:txXfrm>
    </dsp:sp>
    <dsp:sp modelId="{7A836A24-149E-42DE-B552-D9F127C14F9F}">
      <dsp:nvSpPr>
        <dsp:cNvPr id="0" name=""/>
        <dsp:cNvSpPr/>
      </dsp:nvSpPr>
      <dsp:spPr>
        <a:xfrm>
          <a:off x="2324787" y="1754918"/>
          <a:ext cx="2279992" cy="1433537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-331605"/>
                <a:satOff val="1799"/>
                <a:lumOff val="28532"/>
                <a:alphaOff val="0"/>
                <a:tint val="96000"/>
                <a:lumMod val="100000"/>
              </a:schemeClr>
            </a:gs>
            <a:gs pos="78000">
              <a:schemeClr val="accent3">
                <a:shade val="80000"/>
                <a:hueOff val="-331605"/>
                <a:satOff val="1799"/>
                <a:lumOff val="28532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4</a:t>
          </a:r>
          <a:r>
            <a:rPr lang="en-IN" sz="1400" kern="1200" dirty="0">
              <a:solidFill>
                <a:schemeClr val="bg1"/>
              </a:solidFill>
            </a:rPr>
            <a:t>. Repeating the above steps to create an </a:t>
          </a:r>
          <a:r>
            <a:rPr lang="en-IN" sz="1400" kern="1200" dirty="0" err="1">
              <a:solidFill>
                <a:schemeClr val="bg1"/>
              </a:solidFill>
            </a:rPr>
            <a:t>otp</a:t>
          </a:r>
          <a:r>
            <a:rPr lang="en-IN" sz="1400" kern="1200" dirty="0">
              <a:solidFill>
                <a:schemeClr val="bg1"/>
              </a:solidFill>
            </a:rPr>
            <a:t> entry and verification display and button </a:t>
          </a:r>
        </a:p>
      </dsp:txBody>
      <dsp:txXfrm>
        <a:off x="2324787" y="1754918"/>
        <a:ext cx="2279992" cy="143353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E67FD-A6DA-4270-B2E8-3F3B8D2CF32B}">
      <dsp:nvSpPr>
        <dsp:cNvPr id="0" name=""/>
        <dsp:cNvSpPr/>
      </dsp:nvSpPr>
      <dsp:spPr>
        <a:xfrm>
          <a:off x="0" y="6997"/>
          <a:ext cx="6939577" cy="959400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shade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/>
            <a:t>The Output and GUI</a:t>
          </a:r>
        </a:p>
      </dsp:txBody>
      <dsp:txXfrm>
        <a:off x="46834" y="53831"/>
        <a:ext cx="6845909" cy="865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54360-3154-4EE8-9A94-FDCC449B4099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2F8DF-610C-41CB-BA33-24048C2E2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078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2F8DF-610C-41CB-BA33-24048C2E20F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70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23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693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65411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980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97564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118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6023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3600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7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0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1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43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0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2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2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198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openxmlformats.org/officeDocument/2006/relationships/diagramQuickStyle" Target="../diagrams/quickStyle3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Layout" Target="../diagrams/layout3.xml"/><Relationship Id="rId2" Type="http://schemas.openxmlformats.org/officeDocument/2006/relationships/notesSlide" Target="../notesSlides/notesSlide1.xml"/><Relationship Id="rId16" Type="http://schemas.openxmlformats.org/officeDocument/2006/relationships/diagramData" Target="../diagrams/data3.xml"/><Relationship Id="rId20" Type="http://schemas.microsoft.com/office/2007/relationships/diagramDrawing" Target="../diagrams/drawing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microsoft.com/office/2007/relationships/hdphoto" Target="../media/hdphoto1.wdp"/><Relationship Id="rId10" Type="http://schemas.openxmlformats.org/officeDocument/2006/relationships/diagramLayout" Target="../diagrams/layout2.xml"/><Relationship Id="rId19" Type="http://schemas.openxmlformats.org/officeDocument/2006/relationships/diagramColors" Target="../diagrams/colors3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microsoft.com/office/2007/relationships/hdphoto" Target="../media/hdphoto2.wdp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image" Target="../media/image8.png"/><Relationship Id="rId9" Type="http://schemas.microsoft.com/office/2007/relationships/diagramDrawing" Target="../diagrams/drawin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2172E1F-5330-37ED-7627-B3FEE69B55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6059150"/>
              </p:ext>
            </p:extLst>
          </p:nvPr>
        </p:nvGraphicFramePr>
        <p:xfrm>
          <a:off x="5274023" y="1012395"/>
          <a:ext cx="5659120" cy="1561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CDEAFB72-906C-0EB0-983B-218FF98FDB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0715747"/>
              </p:ext>
            </p:extLst>
          </p:nvPr>
        </p:nvGraphicFramePr>
        <p:xfrm>
          <a:off x="290379" y="-333969"/>
          <a:ext cx="4271788" cy="401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2052" name="Picture 4">
            <a:extLst>
              <a:ext uri="{FF2B5EF4-FFF2-40B4-BE49-F238E27FC236}">
                <a16:creationId xmlns:a16="http://schemas.microsoft.com/office/drawing/2014/main" id="{6AD41809-1C72-8FE4-0CDC-92AC81EE273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14">
            <a:alphaModFix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1667" l="2500" r="98438">
                        <a14:foregroundMark x1="4753" y1="27182" x2="6250" y2="90556"/>
                        <a14:foregroundMark x1="6250" y1="90556" x2="20313" y2="96111"/>
                        <a14:foregroundMark x1="20313" y1="96111" x2="50000" y2="96111"/>
                        <a14:foregroundMark x1="50000" y1="96111" x2="70000" y2="95556"/>
                        <a14:foregroundMark x1="70000" y1="95556" x2="85313" y2="96111"/>
                        <a14:foregroundMark x1="85313" y1="96111" x2="94688" y2="90000"/>
                        <a14:foregroundMark x1="94688" y1="90000" x2="97188" y2="82222"/>
                        <a14:foregroundMark x1="97188" y1="82222" x2="91875" y2="48889"/>
                        <a14:foregroundMark x1="91875" y1="48889" x2="92954" y2="29701"/>
                        <a14:foregroundMark x1="8112" y1="28740" x2="5000" y2="32222"/>
                        <a14:foregroundMark x1="5000" y1="32222" x2="938" y2="50000"/>
                        <a14:foregroundMark x1="938" y1="50000" x2="2188" y2="85556"/>
                        <a14:foregroundMark x1="2188" y1="85556" x2="15000" y2="93889"/>
                        <a14:foregroundMark x1="15000" y1="93889" x2="59062" y2="96111"/>
                        <a14:foregroundMark x1="59062" y1="96111" x2="67188" y2="96111"/>
                        <a14:foregroundMark x1="67188" y1="96111" x2="78438" y2="96667"/>
                        <a14:foregroundMark x1="78438" y1="96667" x2="94063" y2="96111"/>
                        <a14:foregroundMark x1="94063" y1="96111" x2="98438" y2="88333"/>
                        <a14:foregroundMark x1="98438" y1="88333" x2="92473" y2="29781"/>
                        <a14:foregroundMark x1="94372" y1="27772" x2="95938" y2="30556"/>
                        <a14:foregroundMark x1="95938" y1="30556" x2="96563" y2="33333"/>
                        <a14:foregroundMark x1="8821" y1="26707" x2="1875" y2="30000"/>
                        <a14:foregroundMark x1="1875" y1="30000" x2="2500" y2="83333"/>
                        <a14:foregroundMark x1="2500" y1="83333" x2="9063" y2="91667"/>
                        <a14:backgroundMark x1="11862" y1="19952" x2="12395" y2="19938"/>
                        <a14:backgroundMark x1="91521" y1="18001" x2="96250" y2="14444"/>
                        <a14:backgroundMark x1="96250" y1="14444" x2="93125" y2="7778"/>
                        <a14:backgroundMark x1="89184" y1="7165" x2="68125" y2="3889"/>
                        <a14:backgroundMark x1="93125" y1="7778" x2="89236" y2="7173"/>
                        <a14:backgroundMark x1="68125" y1="3889" x2="10938" y2="4444"/>
                        <a14:backgroundMark x1="10938" y1="4444" x2="4063" y2="15556"/>
                        <a14:backgroundMark x1="11332" y1="19001" x2="12203" y2="19414"/>
                        <a14:backgroundMark x1="4063" y1="15556" x2="6286" y2="16609"/>
                        <a14:backgroundMark x1="10000" y1="23333" x2="33750" y2="21667"/>
                        <a14:backgroundMark x1="33750" y1="21667" x2="70313" y2="23889"/>
                        <a14:backgroundMark x1="70313" y1="23889" x2="97188" y2="19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522" y="619104"/>
            <a:ext cx="7905136" cy="64412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4F3BA2A0-2476-BF67-FC5E-410D9C5585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7889190"/>
              </p:ext>
            </p:extLst>
          </p:nvPr>
        </p:nvGraphicFramePr>
        <p:xfrm>
          <a:off x="290379" y="4548975"/>
          <a:ext cx="3893574" cy="1665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1EFD8AA-BF97-E225-5052-D28E5D2C81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372642"/>
              </p:ext>
            </p:extLst>
          </p:nvPr>
        </p:nvGraphicFramePr>
        <p:xfrm>
          <a:off x="677863" y="233680"/>
          <a:ext cx="8596312" cy="955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703A57C-B667-E3B6-13F6-C3766744ED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0211881"/>
              </p:ext>
            </p:extLst>
          </p:nvPr>
        </p:nvGraphicFramePr>
        <p:xfrm>
          <a:off x="245480" y="1704804"/>
          <a:ext cx="6538778" cy="4558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5A4E3FFE-69E3-FF9F-97B5-63887EF7A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501" y="2369574"/>
            <a:ext cx="4917019" cy="261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90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CEB09E4-1116-1D27-A49A-B7CEC4F47DE8}"/>
              </a:ext>
            </a:extLst>
          </p:cNvPr>
          <p:cNvSpPr/>
          <p:nvPr/>
        </p:nvSpPr>
        <p:spPr>
          <a:xfrm>
            <a:off x="313517" y="103240"/>
            <a:ext cx="8475407" cy="10422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92D050"/>
              </a:solidFill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D91097D-4FED-BDDA-9B95-EFFE7767EC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625579"/>
              </p:ext>
            </p:extLst>
          </p:nvPr>
        </p:nvGraphicFramePr>
        <p:xfrm>
          <a:off x="313518" y="103240"/>
          <a:ext cx="8475407" cy="1071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D7ED67E-82E0-A111-1D43-23E27BF5328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5594"/>
          <a:stretch/>
        </p:blipFill>
        <p:spPr>
          <a:xfrm>
            <a:off x="5132439" y="1297296"/>
            <a:ext cx="6921910" cy="52706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A9FEE4-DAA0-FDA5-63C3-614A6F0007DF}"/>
              </a:ext>
            </a:extLst>
          </p:cNvPr>
          <p:cNvSpPr txBox="1"/>
          <p:nvPr/>
        </p:nvSpPr>
        <p:spPr>
          <a:xfrm>
            <a:off x="235974" y="1535979"/>
            <a:ext cx="4670323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Created a function for generating random numbers. Customized it to give exactly 6 digits.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Establishing the connection – SMTP library –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Chose a default email and enabled two set verification to allow SMTP server to connect to it and send mail.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Used </a:t>
            </a:r>
            <a:r>
              <a:rPr lang="en-IN" sz="16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starttls</a:t>
            </a:r>
            <a:r>
              <a:rPr lang="en-IN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() </a:t>
            </a: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to start a Transport Layer Security (TLS) encryption session with the SMTP server and ensure that the communication between the client and the server is encrypted and secure.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Login function help safe log in to default mail </a:t>
            </a:r>
            <a:endParaRPr lang="en-IN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Created a function to receive the receiver ID and linked it to the window of tinker UI using </a:t>
            </a:r>
            <a:r>
              <a:rPr lang="en-IN" sz="16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recieverMail.get</a:t>
            </a:r>
            <a:r>
              <a:rPr lang="en-IN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()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Created a function to initiate the message sending.</a:t>
            </a:r>
          </a:p>
          <a:p>
            <a:endParaRPr lang="en-IN" sz="1600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IN" sz="1600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0004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0D8F62-646D-E6F4-9DF7-C9B1BAE0F9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693"/>
          <a:stretch/>
        </p:blipFill>
        <p:spPr>
          <a:xfrm>
            <a:off x="737419" y="3428999"/>
            <a:ext cx="7236542" cy="24528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98B38F-78D9-27F2-1273-5AEF46819A57}"/>
              </a:ext>
            </a:extLst>
          </p:cNvPr>
          <p:cNvSpPr txBox="1"/>
          <p:nvPr/>
        </p:nvSpPr>
        <p:spPr>
          <a:xfrm>
            <a:off x="176980" y="976131"/>
            <a:ext cx="522092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dirty="0"/>
              <a:t>Created a function to </a:t>
            </a:r>
            <a:r>
              <a:rPr lang="en-IN" dirty="0"/>
              <a:t>verify the OTP: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dirty="0"/>
              <a:t>Here connection to the tinker interface was made to receive OTP from the user through </a:t>
            </a:r>
            <a:r>
              <a:rPr lang="en-IN" dirty="0" err="1"/>
              <a:t>codeEntry.get</a:t>
            </a:r>
            <a:r>
              <a:rPr lang="en-IN" dirty="0"/>
              <a:t>()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dirty="0"/>
              <a:t>Created a </a:t>
            </a:r>
            <a:r>
              <a:rPr lang="en-IN" dirty="0" err="1"/>
              <a:t>tk</a:t>
            </a:r>
            <a:r>
              <a:rPr lang="en-IN" dirty="0"/>
              <a:t> label to display access granted if the user code matches with the random OTP generated.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734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D981BFC-0EEE-950E-084E-031B8E6C1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542" y="1494643"/>
            <a:ext cx="6479458" cy="4537588"/>
          </a:xfrm>
          <a:prstGeom prst="rect">
            <a:avLst/>
          </a:prstGeom>
        </p:spPr>
      </p:pic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82DA7B90-3F07-2CF6-67CC-03A5780404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3501543"/>
              </p:ext>
            </p:extLst>
          </p:nvPr>
        </p:nvGraphicFramePr>
        <p:xfrm>
          <a:off x="146921" y="157315"/>
          <a:ext cx="8596312" cy="973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418CA24-688B-A025-1BF2-817D26561D50}"/>
              </a:ext>
            </a:extLst>
          </p:cNvPr>
          <p:cNvSpPr txBox="1"/>
          <p:nvPr/>
        </p:nvSpPr>
        <p:spPr>
          <a:xfrm>
            <a:off x="287593" y="1516766"/>
            <a:ext cx="531679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endParaRPr lang="en-IN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Created an object of </a:t>
            </a:r>
            <a:r>
              <a:rPr lang="en-IN" sz="16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tkinter</a:t>
            </a:r>
            <a:r>
              <a:rPr lang="en-IN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class as </a:t>
            </a:r>
            <a:r>
              <a:rPr lang="en-IN" sz="16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otp</a:t>
            </a:r>
            <a:endParaRPr lang="en-IN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basic dialogue box-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Using  general syntax (</a:t>
            </a:r>
            <a:r>
              <a:rPr lang="en-IN" sz="16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otp.customisation</a:t>
            </a:r>
            <a:r>
              <a:rPr lang="en-IN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(specification)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Implementing the above added title, defined space of the box and configuration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Genral</a:t>
            </a:r>
            <a:r>
              <a:rPr lang="en-IN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steps following this –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4E14C102-2073-D1A1-D40A-2B16199E87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8120796"/>
              </p:ext>
            </p:extLst>
          </p:nvPr>
        </p:nvGraphicFramePr>
        <p:xfrm>
          <a:off x="399846" y="3586316"/>
          <a:ext cx="4663768" cy="3271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67179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391B17E-35ED-9ADE-87D6-2D168BC519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98166" y="1480315"/>
            <a:ext cx="4184650" cy="1774162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84EEDC-BF7E-ED53-B7C1-41AC4E62F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411" y="3342057"/>
            <a:ext cx="2716972" cy="15013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F1A112-A152-A3EC-B34D-EC2E58F18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5411" y="4930964"/>
            <a:ext cx="4747915" cy="1853295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ADCA758-8D5B-641A-8F42-F41811C79E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the output first creates a dialogue box prompting the user to enter the </a:t>
            </a:r>
            <a:r>
              <a:rPr lang="en-IN" dirty="0">
                <a:solidFill>
                  <a:srgbClr val="FFC000"/>
                </a:solidFill>
              </a:rPr>
              <a:t>email</a:t>
            </a:r>
            <a:r>
              <a:rPr lang="en-IN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FFC000"/>
                </a:solidFill>
              </a:rPr>
              <a:t>Send OTP </a:t>
            </a:r>
            <a:r>
              <a:rPr lang="en-IN" dirty="0"/>
              <a:t>trigger email sending function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Email received in the entered ID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FFC000"/>
                </a:solidFill>
              </a:rPr>
              <a:t>OTP</a:t>
            </a:r>
            <a:r>
              <a:rPr lang="en-IN" dirty="0"/>
              <a:t> is entered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The </a:t>
            </a:r>
            <a:r>
              <a:rPr lang="en-IN" dirty="0">
                <a:solidFill>
                  <a:srgbClr val="FFC000"/>
                </a:solidFill>
              </a:rPr>
              <a:t>Verify here </a:t>
            </a:r>
            <a:r>
              <a:rPr lang="en-IN" dirty="0"/>
              <a:t>button triggers the verification function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The </a:t>
            </a:r>
            <a:r>
              <a:rPr lang="en-IN" dirty="0">
                <a:solidFill>
                  <a:srgbClr val="FFC000"/>
                </a:solidFill>
              </a:rPr>
              <a:t>access is granted 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1BEACB97-F41B-90A2-253B-18FDB5AB81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6083844"/>
              </p:ext>
            </p:extLst>
          </p:nvPr>
        </p:nvGraphicFramePr>
        <p:xfrm>
          <a:off x="265834" y="329941"/>
          <a:ext cx="6939577" cy="973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526801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B746FC4-1FA3-35F3-BD26-CF4B5B2C20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3030872"/>
              </p:ext>
            </p:extLst>
          </p:nvPr>
        </p:nvGraphicFramePr>
        <p:xfrm>
          <a:off x="875070" y="2244213"/>
          <a:ext cx="6459795" cy="3271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07454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0E8ECB5-7C63-4032-906C-63AE92E6C041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1524</TotalTime>
  <Words>425</Words>
  <Application>Microsoft Office PowerPoint</Application>
  <PresentationFormat>Widescreen</PresentationFormat>
  <Paragraphs>48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shalu chauhan</dc:creator>
  <cp:lastModifiedBy>shalu chauhan</cp:lastModifiedBy>
  <cp:revision>2</cp:revision>
  <dcterms:created xsi:type="dcterms:W3CDTF">2024-06-11T07:22:41Z</dcterms:created>
  <dcterms:modified xsi:type="dcterms:W3CDTF">2024-06-14T06:32:09Z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