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A83C-5F91-1CC9-062D-291799F8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60E95-2A53-A2FF-50BE-A43961A86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35F4-B5BA-8C2A-19E1-3C3EDE43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D5B0-09E0-08EA-0859-3E951997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1554-15E5-16D4-8456-0508970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641-02D8-151B-4C77-5A56DCA4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CD6F-B76D-0E13-D53D-FE00DA31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38F3-E67E-8DE7-3B92-3C3C9AC9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9065-D010-90F4-6229-A8CAC736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F148-9B06-A4FA-C667-2F9CA11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2E1F5-C700-D95B-DC16-4C7EBA5B2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3C65C-D0C3-168B-45CE-3A8DF7F3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FE57-F563-93C3-6190-A09E9573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9BD5-8837-C61E-C67A-BEA5DF77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099C-4E02-2CBD-C97F-01F17373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94F2-326A-5D5A-1365-C44B9A8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6926-4B1A-F3EF-6076-1D508667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8095-2DBF-7C5E-F241-F99CEE7A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48B5-B552-5A67-DF1E-026715A2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9B67-1087-D58A-2D33-82522ECD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7F39-DB0D-D6BF-7A62-AD4EEE9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57B4-56AA-71D3-3BA5-713C8BD44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32E4-DCCD-77A7-C5B2-A32D6C99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4E03-2419-26B3-55D5-A3E74D43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C319-0A07-3372-7E10-1D97B98C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9FA5-D929-FAEF-4404-AD6A0A7F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9539-3290-AD50-8C57-CDC07DA03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DC21-32C9-5340-7392-41BBE659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308D1-792F-4D5E-3D7C-9BF2038B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D621-F488-D0E8-D54A-60D285C0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4E4FF-5045-C8DC-01C8-666F0B53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396-2EA4-D78E-DFCE-44705161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BB0DD-2D0A-F1A1-D7A7-B16B7EDF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627A3-A643-86E8-5DCC-21AD9C6E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FBC80-EDDE-B0A7-287C-CEB405051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2B814-014B-863F-3E85-4D2F31DEB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4B725-8554-A2FC-98F4-4E1C5337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CF8EA-6688-FE2C-9FB8-4DE1B39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F0942-C5D8-063A-4B91-D37B3DDE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2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298F-A208-AD0D-2F19-F8D40CC2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0B08B-3CF2-D223-6E0F-9E88ED0A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91F4C-7679-56F6-48FC-51097B98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AA8BE-745C-224A-C128-C6D80E2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DCA3-895E-34F9-FA40-6C2CC210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52EA9-8CB1-700E-8F04-DD0C49DF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26249-EE0E-97C8-D595-BD56E0A4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4F2-A51D-DFFC-8AF8-0F134005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BDB1-2FFD-EFA6-4FF9-9C2D6A95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2F02-4B30-CC57-08D6-DC4A37F2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6038A-4961-85EF-BAC7-AB82F72B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5C41-AED5-782C-AB20-222A0143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370D-0634-F27A-2DB2-A638F56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596B-09FF-A8D2-D0F8-94B6759A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61C23-72B7-1082-55A3-DD754293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771D-2CCC-F0EF-B734-73A3A6F8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BD139-1260-8E55-496A-FFCE434B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8438-51AE-4E04-48A0-0D99B636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CD223-3DF8-4B34-6A69-89C315EB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12305-14C9-D8B2-86E8-E90B79D7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92D8-1BAC-2B0E-44F9-75F6E5C3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2F5D-F47B-CFDB-C28C-FA0DA81DB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929C-5230-42FD-AB60-1EAB74E10FDB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61CB-467D-92DC-2B19-E96C2C8B0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2B55-DABD-81FE-C5C2-48D6BB3A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C0E8-50EB-423B-828E-9D3FD19C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1EF4-FF02-4B24-F622-50DAEDB0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AUTOMATE DEPLOYMENT USING VM </a:t>
            </a:r>
            <a:b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FBDA-C041-3AA3-6E4F-C14AE4EDB36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CI/CD Automation using Github, Jenkins and Docker 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4">
            <a:extLst>
              <a:ext uri="{FF2B5EF4-FFF2-40B4-BE49-F238E27FC236}">
                <a16:creationId xmlns:a16="http://schemas.microsoft.com/office/drawing/2014/main" id="{8346C075-E5D6-6D51-FA72-2D023EAB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007637"/>
            <a:ext cx="7188199" cy="28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74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2FD6BE63-1C73-72C0-3B04-43CE3409DF78}"/>
              </a:ext>
            </a:extLst>
          </p:cNvPr>
          <p:cNvSpPr txBox="1"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Setup AWS Linux Debian 11 VM with 16 GB memory and hard disk 256 GB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Installed docker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Installed Jenkins as docker container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Pipeline created in it and in </a:t>
            </a:r>
            <a:r>
              <a:rPr lang="en-US" sz="1900" dirty="0" err="1"/>
              <a:t>Jenkinsfile</a:t>
            </a:r>
            <a:r>
              <a:rPr lang="en-US" sz="1900" dirty="0"/>
              <a:t> </a:t>
            </a:r>
            <a:r>
              <a:rPr lang="en-US" sz="1900" dirty="0" err="1"/>
              <a:t>satges</a:t>
            </a:r>
            <a:r>
              <a:rPr lang="en-US" sz="1900" dirty="0"/>
              <a:t> are defined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For automate build we created webhook in git repo setting with push event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Installed SonarQube as docker container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For GitHub integration with SonarQube , created </a:t>
            </a:r>
            <a:r>
              <a:rPr lang="en-US" sz="1900" dirty="0" err="1"/>
              <a:t>githubApp</a:t>
            </a:r>
            <a:r>
              <a:rPr lang="en-US" sz="1900" dirty="0"/>
              <a:t> in git setting and installed 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Now , in SonarQube selected the project for which Jenkin integration need to be done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For that created sonar-</a:t>
            </a:r>
            <a:r>
              <a:rPr lang="en-US" sz="1900" dirty="0" err="1"/>
              <a:t>project.properties</a:t>
            </a:r>
            <a:r>
              <a:rPr lang="en-US" sz="1900" dirty="0"/>
              <a:t> file created and added </a:t>
            </a:r>
            <a:r>
              <a:rPr lang="en-US" sz="1900" dirty="0" err="1"/>
              <a:t>sonar.ProjectKey</a:t>
            </a:r>
            <a:r>
              <a:rPr lang="en-US" sz="1900" dirty="0"/>
              <a:t> value in 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 </a:t>
            </a:r>
            <a:r>
              <a:rPr lang="en-US" sz="1900" dirty="0" err="1"/>
              <a:t>Jenkinsfile</a:t>
            </a:r>
            <a:r>
              <a:rPr lang="en-US" sz="1900" dirty="0"/>
              <a:t> added SonarQube Analysis stage for doing the analysis on SonarQube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889C8-A9BB-B7E4-C541-1ECD4347F099}"/>
              </a:ext>
            </a:extLst>
          </p:cNvPr>
          <p:cNvSpPr txBox="1"/>
          <p:nvPr/>
        </p:nvSpPr>
        <p:spPr>
          <a:xfrm>
            <a:off x="652015" y="1809549"/>
            <a:ext cx="32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WORKFLOW: </a:t>
            </a:r>
          </a:p>
        </p:txBody>
      </p:sp>
    </p:spTree>
    <p:extLst>
      <p:ext uri="{BB962C8B-B14F-4D97-AF65-F5344CB8AC3E}">
        <p14:creationId xmlns:p14="http://schemas.microsoft.com/office/powerpoint/2010/main" val="120372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124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AUTOMATE DEPLOYMENT USING VM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DEPLOYMENT USING VM  </dc:title>
  <dc:creator>Gupta, Shalu</dc:creator>
  <cp:lastModifiedBy>Gupta, Shalu</cp:lastModifiedBy>
  <cp:revision>2</cp:revision>
  <dcterms:created xsi:type="dcterms:W3CDTF">2023-03-13T10:29:55Z</dcterms:created>
  <dcterms:modified xsi:type="dcterms:W3CDTF">2023-03-14T05:29:08Z</dcterms:modified>
</cp:coreProperties>
</file>