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S</a:t>
            </a:r>
            <a:r>
              <a:rPr altLang="en-US" sz="2400" lang="en-US"/>
              <a:t>.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l</a:t>
            </a:r>
            <a:r>
              <a:rPr altLang="en-US" sz="2400" lang="en-US"/>
              <a:t>i</a:t>
            </a:r>
            <a:r>
              <a:rPr altLang="en-US" sz="2400" lang="en-US"/>
              <a:t>n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31221286</a:t>
            </a:r>
            <a:r>
              <a:rPr altLang="en-US" dirty="0" sz="2400" lang="en-US"/>
              <a:t>2</a:t>
            </a:r>
            <a:r>
              <a:rPr altLang="en-US" dirty="0" sz="2400" lang="en-IN"/>
              <a:t>  [</a:t>
            </a:r>
            <a:r>
              <a:rPr altLang="en-US" dirty="0" sz="2400" lang="en-US"/>
              <a:t>Unm14512022g11</a:t>
            </a:r>
            <a:r>
              <a:rPr altLang="en-US" dirty="0" sz="2400" lang="en-US"/>
              <a:t>2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262979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801314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815882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2024-10-23T13:07:03Z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34350f35059d4440899a5710e1b1dc62</vt:lpwstr>
  </property>
  <property fmtid="{D5CDD505-2E9C-101B-9397-08002B2CF9AE}" pid="5" name="KSOProductBuildVer">
    <vt:lpwstr>1033-12.2.0.18165</vt:lpwstr>
  </property>
</Properties>
</file>