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A</a:t>
            </a:r>
            <a:r>
              <a:rPr sz="2400" lang="en-US" smtClean="0"/>
              <a:t>L</a:t>
            </a:r>
            <a:r>
              <a:rPr sz="2400" lang="en-US" smtClean="0"/>
              <a:t>I</a:t>
            </a:r>
            <a:r>
              <a:rPr sz="2400" lang="en-US" smtClean="0"/>
              <a:t>N</a:t>
            </a:r>
            <a:r>
              <a:rPr sz="2400" lang="en-US" smtClean="0"/>
              <a:t>I</a:t>
            </a:r>
            <a:r>
              <a:rPr sz="2400" lang="en-US" smtClean="0"/>
              <a:t> </a:t>
            </a:r>
            <a:r>
              <a:rPr sz="2400" lang="en-US" smtClean="0"/>
              <a:t>N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6</a:t>
            </a:r>
            <a:r>
              <a:rPr dirty="0" sz="2400" lang="en-US" smtClean="0"/>
              <a:t> (asunm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6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155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3520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443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3962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3647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681019"/>
            <a:ext cx="9829800" cy="2631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409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2037557"/>
            <a:ext cx="6624637" cy="16154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28346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2377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2024-10-28T08:14:31Z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13277cf828e74b77bf1b726bef177018</vt:lpwstr>
  </property>
</Properties>
</file>