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gx63XcV/cSyF2gCJ2G8+WVJWAz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Flipkart project</a:t>
            </a:r>
            <a:br>
              <a:rPr lang="en-US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19350"/>
            <a:ext cx="12466200" cy="56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2850" y="872225"/>
            <a:ext cx="9006300" cy="54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9400" y="1976650"/>
            <a:ext cx="9853200" cy="35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00" y="2028100"/>
            <a:ext cx="11934300" cy="35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329" y="149550"/>
            <a:ext cx="12266700" cy="65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679450" y="17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175" y="871950"/>
            <a:ext cx="11035500" cy="55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2025-03-09T11:49:18Z</dcterms:created>
  <dc:creator>Vipul Sonawane</dc:creator>
</cp:coreProperties>
</file>