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86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>
        <p:scale>
          <a:sx n="80" d="100"/>
          <a:sy n="80" d="100"/>
        </p:scale>
        <p:origin x="-34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 cap="flat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 learning</a:t>
          </a:r>
          <a:endParaRPr lang="en-US" sz="1900" kern="1200" dirty="0"/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Exploratory analysis</a:t>
          </a:r>
          <a:endParaRPr lang="en-US" sz="1900" kern="1200" dirty="0"/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Inferential analysis</a:t>
          </a:r>
          <a:endParaRPr lang="en-US" sz="1900" kern="1200" dirty="0"/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2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9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5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7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9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4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4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9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188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Restaurant recommender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Submitted By :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Shalu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Rajput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27931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Mapping and clustering</a:t>
            </a:r>
            <a:endParaRPr lang="en-US" dirty="0"/>
          </a:p>
        </p:txBody>
      </p:sp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xmlns="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shalurajput9951@gmail.com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purl.org/dc/elements/1.1/"/>
    <ds:schemaRef ds:uri="16c05727-aa75-4e4a-9b5f-8a80a1165891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Custom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2019-02-05T19:54:25Z</dcterms:created>
  <dcterms:modified xsi:type="dcterms:W3CDTF">2020-06-01T07:53:32Z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