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5.xml"/><Relationship Id="rId22" Type="http://schemas.openxmlformats.org/officeDocument/2006/relationships/font" Target="fonts/LibreBaskerville-regular.fntdata"/><Relationship Id="rId10" Type="http://schemas.openxmlformats.org/officeDocument/2006/relationships/slide" Target="slides/slide4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7.xml"/><Relationship Id="rId24" Type="http://schemas.openxmlformats.org/officeDocument/2006/relationships/font" Target="fonts/LibreBaskerville-italic.fntdata"/><Relationship Id="rId12" Type="http://schemas.openxmlformats.org/officeDocument/2006/relationships/slide" Target="slides/slide6.xml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1315ae14_2_92:notes"/>
          <p:cNvSpPr/>
          <p:nvPr>
            <p:ph idx="2" type="sldImg"/>
          </p:nvPr>
        </p:nvSpPr>
        <p:spPr>
          <a:xfrm>
            <a:off x="1852964" y="685800"/>
            <a:ext cx="3152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3e1315ae1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3e1315ae14_2_9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e1315ae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e1315ae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e1315ae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e1315ae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e1315ae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e1315ae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1315ae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1315ae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1315ae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1315ae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e1315ae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e1315ae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e1315ae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e1315ae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1315ae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1315ae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f982a8a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f982a8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4997" ty="0" sy="54997"/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5313" y="52316"/>
            <a:ext cx="9013500" cy="501907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95400" y="24003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2931" y="1086977"/>
            <a:ext cx="9021600" cy="1145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2931" y="1047540"/>
            <a:ext cx="9021600" cy="9045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2931" y="2232487"/>
            <a:ext cx="9021600" cy="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457200" y="1129447"/>
            <a:ext cx="8229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4997" ty="0" sy="54997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5313" y="52316"/>
            <a:ext cx="9013500" cy="501907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22313" y="7143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22313" y="1910954"/>
            <a:ext cx="7772400" cy="10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 flipH="1" rot="10800000">
            <a:off x="69412" y="1782577"/>
            <a:ext cx="9013500" cy="6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9146" y="1756106"/>
            <a:ext cx="9013800" cy="342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8306" y="1851660"/>
            <a:ext cx="9014700" cy="3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6"/>
          <p:cNvSpPr/>
          <p:nvPr>
            <p:ph idx="12" type="sldNum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914400" y="1085850"/>
            <a:ext cx="374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3950" y="1085850"/>
            <a:ext cx="374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3" type="body"/>
          </p:nvPr>
        </p:nvSpPr>
        <p:spPr>
          <a:xfrm>
            <a:off x="9144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4" type="body"/>
          </p:nvPr>
        </p:nvSpPr>
        <p:spPr>
          <a:xfrm>
            <a:off x="49530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64008" y="52316"/>
            <a:ext cx="9013500" cy="5019975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914400" y="1200150"/>
            <a:ext cx="190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2971800" y="1200150"/>
            <a:ext cx="571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14400" y="3675413"/>
            <a:ext cx="7315200" cy="39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14400" y="4084369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>
            <p:ph idx="12" type="sldNum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/>
          <p:nvPr/>
        </p:nvSpPr>
        <p:spPr>
          <a:xfrm flipH="1" rot="10800000">
            <a:off x="68307" y="3512621"/>
            <a:ext cx="9006900" cy="6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8508" y="3487855"/>
            <a:ext cx="9006600" cy="342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8510" y="3579918"/>
            <a:ext cx="9006600" cy="36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68308" y="50006"/>
            <a:ext cx="9001800" cy="3436200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440867" y="1394394"/>
            <a:ext cx="4388625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501387" y="-381007"/>
            <a:ext cx="43886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64008" y="52316"/>
            <a:ext cx="9013500" cy="5019975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7" name="Google Shape;57;p13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219425" y="1475569"/>
            <a:ext cx="8657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SHOPPING APPLICATION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Using Console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914400" y="2665331"/>
            <a:ext cx="74289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Wiley Edge Training </a:t>
            </a:r>
            <a:endParaRPr sz="2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1</a:t>
            </a:r>
            <a:endParaRPr sz="2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294225" y="4664813"/>
            <a:ext cx="160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Wiley Edge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6324600" y="4643438"/>
            <a:ext cx="2476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F497D"/>
                </a:solidFill>
              </a:rPr>
              <a:t>03/05/2023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Retrospective</a:t>
            </a:r>
            <a:endParaRPr sz="3400"/>
          </a:p>
        </p:txBody>
      </p:sp>
      <p:sp>
        <p:nvSpPr>
          <p:cNvPr id="221" name="Google Shape;221;p34"/>
          <p:cNvSpPr txBox="1"/>
          <p:nvPr>
            <p:ph idx="1" type="subTitle"/>
          </p:nvPr>
        </p:nvSpPr>
        <p:spPr>
          <a:xfrm>
            <a:off x="311700" y="11086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Improving the design of the application so that it is easy to use and navigate for the user.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Adding more functionalities.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Fixing the bugs in the existing application.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Next?</a:t>
            </a:r>
            <a:endParaRPr sz="3400"/>
          </a:p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311700" y="11848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Adding more functionalities to the application.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Making the application more user friendly.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 UI for the project.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311700" y="8038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809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Info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Info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 (Java concepts applied)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Diagram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Description of class files and flow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Retrospective 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Next?</a:t>
            </a:r>
            <a:endParaRPr sz="2000"/>
          </a:p>
        </p:txBody>
      </p:sp>
      <p:sp>
        <p:nvSpPr>
          <p:cNvPr id="157" name="Google Shape;157;p26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11700" y="519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Team Info</a:t>
            </a:r>
            <a:endParaRPr sz="3400"/>
          </a:p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581625" y="469850"/>
            <a:ext cx="68727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Anmol Sahu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Karthikeya 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Kritika Motiramani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Prajwal Bawankule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Praveen Rao V 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Priya Raj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Raj Chourasia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Shalu Mishra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Shreyash Matele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Supratim Maity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Swati Jha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Vandana Thakur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Info</a:t>
            </a:r>
            <a:endParaRPr sz="3400"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311700" y="9562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app simulates the working of an online shopping portal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purely java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console- based application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Two users 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Admin Panel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functions provided like register, managing products (add,delete,view,search) and managing customers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Customer Panel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functions provided like viewing products, searching for products, adding and removing products from the cart, view the cart, and proceeding to the payment function.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28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3400"/>
          </a:p>
        </p:txBody>
      </p:sp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1700" y="9562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Coding Language : Java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Concepts used 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Classes and Objects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String manipulations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Collections framework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Inheritance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File Handling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Architecture Diagram</a:t>
            </a:r>
            <a:endParaRPr sz="3400"/>
          </a:p>
        </p:txBody>
      </p:sp>
      <p:sp>
        <p:nvSpPr>
          <p:cNvPr id="188" name="Google Shape;188;p30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232825" y="4529525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 : Architecture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5" y="880875"/>
            <a:ext cx="7782525" cy="36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Architecture Diagram Description</a:t>
            </a:r>
            <a:endParaRPr sz="3400"/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311700" y="9562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model consists of 2 users admin and customer.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 and customer can register and login into the system. Their registration data is stored into admin database(.csv file) and customer database(.csv) respectively.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 can add product, view product, search product, delete product. The product details are stored in product database(.csv)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Customer can view products,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products, add product to cart, make payment. Cart database(.csv file) is used to store the products added to cart.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3400"/>
          </a:p>
        </p:txBody>
      </p:sp>
      <p:sp>
        <p:nvSpPr>
          <p:cNvPr id="205" name="Google Shape;205;p32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0875"/>
            <a:ext cx="4338250" cy="3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0875"/>
            <a:ext cx="4572000" cy="39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" y="1017725"/>
            <a:ext cx="4338250" cy="379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25" y="1048450"/>
            <a:ext cx="4640399" cy="37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