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0c7d57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a0c7d57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0c7d57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a0c7d5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a0c7d57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a0c7d57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a0c7d571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a0c7d571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a0c7d571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a0c7d571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a0c7d57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a0c7d57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a0c7d5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a0c7d5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a0c7d571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a0c7d571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a0c7d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a0c7d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a0c7d57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a0c7d57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a0c7d5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a0c7d5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a0c7d5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a0c7d5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0c7d57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0c7d5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a0c7d57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a0c7d57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a0c7d5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a0c7d5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a0c7d5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a0c7d5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kmader/skin-cancer-mnist-ham10000/version/2" TargetMode="External"/><Relationship Id="rId4" Type="http://schemas.openxmlformats.org/officeDocument/2006/relationships/hyperlink" Target="https://dataverse.harvard.edu/dataset.xhtml?persistentId=doi:10.7910/DVN/DBW86T" TargetMode="External"/><Relationship Id="rId5" Type="http://schemas.openxmlformats.org/officeDocument/2006/relationships/hyperlink" Target="https://www.skincancer.org/skin-cancer-information/skin-cancer-facts" TargetMode="External"/><Relationship Id="rId6" Type="http://schemas.openxmlformats.org/officeDocument/2006/relationships/hyperlink" Target="https://en.wikipedia.org/wiki/Convolutional_neural_network" TargetMode="External"/><Relationship Id="rId7" Type="http://schemas.openxmlformats.org/officeDocument/2006/relationships/hyperlink" Target="https://keras.io/optimizers/" TargetMode="External"/><Relationship Id="rId8" Type="http://schemas.openxmlformats.org/officeDocument/2006/relationships/hyperlink" Target="http://cs231n.github.io/convolutional-network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97625" y="837825"/>
            <a:ext cx="34815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/>
              <a:t>Automated Diagnosis of Skin Lesions</a:t>
            </a:r>
            <a:endParaRPr b="1" sz="3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19075" y="2811525"/>
            <a:ext cx="3481500" cy="19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Shalu Rani (012565046),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Nasrajan Jalin (013784420),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Krishna </a:t>
            </a:r>
            <a:r>
              <a:rPr lang="en" sz="2400"/>
              <a:t>Sai Siva Bojja(012435592)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 -1</a:t>
            </a:r>
            <a:endParaRPr u="sng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2327100" cy="17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800" y="1147225"/>
            <a:ext cx="6044200" cy="38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40475"/>
            <a:ext cx="3519925" cy="13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 -2</a:t>
            </a:r>
            <a:endParaRPr u="sng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0673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09275"/>
            <a:ext cx="31146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2100" y="1299625"/>
            <a:ext cx="356779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 -3 (Incorrect)</a:t>
            </a:r>
            <a:endParaRPr u="sng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5" y="2917725"/>
            <a:ext cx="2272350" cy="17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580025"/>
            <a:ext cx="50196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2575" y="1276475"/>
            <a:ext cx="3429725" cy="3548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Visualization</a:t>
            </a:r>
            <a:endParaRPr u="sng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8576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25" y="1299625"/>
            <a:ext cx="38576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Visualization</a:t>
            </a:r>
            <a:endParaRPr u="sng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4867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Diagnosis of Skin Lesions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Accuracy - 0.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8852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Accuracy - 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0.9364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Loss - 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0.19911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35631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 has lot to contribute in medical researches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HAM10000 data is one step towards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hope this will trigger productive discussions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650" y="1225225"/>
            <a:ext cx="4663125" cy="32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References</a:t>
            </a:r>
            <a:endParaRPr u="sng"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sz="1400" u="sng">
                <a:solidFill>
                  <a:srgbClr val="4A86E8"/>
                </a:solidFill>
                <a:hlinkClick r:id="rId3"/>
              </a:rPr>
              <a:t>https://www.kaggle.com/kmader/skin-cancer-mnist-ham10000/version/2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sz="1400" u="sng">
                <a:solidFill>
                  <a:srgbClr val="4A86E8"/>
                </a:solidFill>
                <a:hlinkClick r:id="rId4"/>
              </a:rPr>
              <a:t>https://dataverse.harvard.edu/dataset.xhtml?persistentId=doi:10.7910/DVN/DBW86T</a:t>
            </a:r>
            <a:endParaRPr sz="1400" u="sng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sz="1400" u="sng">
                <a:solidFill>
                  <a:srgbClr val="4A86E8"/>
                </a:solidFill>
                <a:hlinkClick r:id="rId5"/>
              </a:rPr>
              <a:t>https://www.skincancer.org/skin-cancer-information/skin-cancer-facts</a:t>
            </a:r>
            <a:endParaRPr sz="1400" u="sng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sz="1400" u="sng">
                <a:solidFill>
                  <a:srgbClr val="4A86E8"/>
                </a:solidFill>
                <a:hlinkClick r:id="rId6"/>
              </a:rPr>
              <a:t>https://en.wikipedia.org/wiki/Convolutional_neural_network</a:t>
            </a:r>
            <a:endParaRPr sz="1400" u="sng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sz="1400" u="sng">
                <a:solidFill>
                  <a:srgbClr val="4A86E8"/>
                </a:solidFill>
                <a:hlinkClick r:id="rId7"/>
              </a:rPr>
              <a:t>https://keras.io/optimizers/</a:t>
            </a:r>
            <a:endParaRPr sz="1400" u="sng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sz="1400" u="sng">
                <a:solidFill>
                  <a:srgbClr val="4A86E8"/>
                </a:solidFill>
                <a:hlinkClick r:id="rId8"/>
              </a:rPr>
              <a:t>http://cs231n.github.io/convolutional-networks/</a:t>
            </a:r>
            <a:r>
              <a:rPr lang="en" sz="1400" u="sng">
                <a:solidFill>
                  <a:srgbClr val="4A86E8"/>
                </a:solidFill>
              </a:rPr>
              <a:t> </a:t>
            </a:r>
            <a:endParaRPr sz="1400"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</a:t>
            </a:r>
            <a:endParaRPr u="sng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Skin Lesions - One of the Primary indicators of Skin Cancer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people are diagnosed in US with skin cancer compared to all other cancers combined.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 in 5 Americans develop skin cancer by the age of 70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diagnosis is important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attempt to classify Skin lesions into 7 categories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model gives 3 most  probable diagnosis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About Data</a:t>
            </a:r>
            <a:endParaRPr u="sng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5212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Image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MNIST HAM10000 (Humans Against Machines)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10015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Following 7 classes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Melanocytic nevi  (nv) , Melanoma(mel), Benign keratosis-like lesions(bkl), Basal cell carcinoma (bcc), Actinic keratoses (akiec), Vascular lesions(vasc), Dermatofibroma (df)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200" y="1319850"/>
            <a:ext cx="3308100" cy="2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Strategy</a:t>
            </a:r>
            <a:endParaRPr u="sng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800" y="1415025"/>
            <a:ext cx="6682074" cy="33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Preprocessing</a:t>
            </a:r>
            <a:endParaRPr u="sng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Reshaping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Mean and Standard Deviation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Classifier - CNN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(CNN)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CNN is a class of deep, forward-feed artificial neural networks, most commonly applied to analyzing visual imagery. CNNs use a variation of multilayer perceptrons designed to require minimal preprocessing.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Figure above shows the different layers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500" y="2571750"/>
            <a:ext cx="6853001" cy="20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Why CNN?</a:t>
            </a:r>
            <a:endParaRPr u="sng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Assumes input to be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Near accurate classification of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of layers that transform the image volume into an output volume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Scalable for large datasets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Efficient feature extraction from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CNN Configuration Parameters</a:t>
            </a:r>
            <a:endParaRPr u="sng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Core layers: dense, convolution, flatten, dropout, pooling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Optimizer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Metrics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Classification</a:t>
            </a:r>
            <a:endParaRPr u="sng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Samples : unbalanced, 1000 per class, 1500 per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of epochs: 20, 50, 75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Optimizer: Adam, SGD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Layers: 12, 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