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37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8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35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2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87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48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55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9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8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8357-F481-4633-B942-E7F2A06C13C9}" type="datetimeFigureOut">
              <a:rPr lang="nl-NL" smtClean="0"/>
              <a:t>6-7-2017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D99F-6DCB-4813-8972-D59E398152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nl-NL" dirty="0" err="1"/>
              <a:t>Tetris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Wouter Remijn</a:t>
            </a:r>
          </a:p>
          <a:p>
            <a:r>
              <a:rPr lang="nl-NL" dirty="0"/>
              <a:t>Mitchell </a:t>
            </a:r>
            <a:r>
              <a:rPr lang="nl-NL" dirty="0" err="1"/>
              <a:t>Coutinho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88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Tetris</a:t>
            </a:r>
            <a:r>
              <a:rPr lang="nl-NL" dirty="0" smtClean="0"/>
              <a:t> via server</a:t>
            </a:r>
          </a:p>
          <a:p>
            <a:r>
              <a:rPr lang="nl-NL" dirty="0" smtClean="0"/>
              <a:t>Java, </a:t>
            </a:r>
            <a:r>
              <a:rPr lang="nl-NL" dirty="0" err="1" smtClean="0"/>
              <a:t>Jsp</a:t>
            </a:r>
            <a:r>
              <a:rPr lang="nl-NL" dirty="0" smtClean="0"/>
              <a:t>, </a:t>
            </a:r>
            <a:r>
              <a:rPr lang="nl-NL" dirty="0" err="1" smtClean="0"/>
              <a:t>jQuery</a:t>
            </a:r>
            <a:r>
              <a:rPr lang="nl-NL" dirty="0" smtClean="0"/>
              <a:t>, </a:t>
            </a:r>
            <a:r>
              <a:rPr lang="nl-NL" dirty="0" err="1" smtClean="0"/>
              <a:t>css</a:t>
            </a:r>
            <a:endParaRPr lang="nl-NL" dirty="0" smtClean="0"/>
          </a:p>
          <a:p>
            <a:r>
              <a:rPr lang="nl-NL" dirty="0" smtClean="0"/>
              <a:t>Prototype in javascript</a:t>
            </a:r>
          </a:p>
          <a:p>
            <a:r>
              <a:rPr lang="nl-NL" smtClean="0"/>
              <a:t>Websockets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37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345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Spring</a:t>
            </a:r>
          </a:p>
          <a:p>
            <a:r>
              <a:rPr lang="nl-NL" dirty="0" smtClean="0"/>
              <a:t>Database via </a:t>
            </a:r>
            <a:r>
              <a:rPr lang="nl-NL" dirty="0" err="1" smtClean="0"/>
              <a:t>Hibernate</a:t>
            </a:r>
            <a:endParaRPr lang="nl-NL" dirty="0"/>
          </a:p>
          <a:p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Javascript</a:t>
            </a:r>
          </a:p>
          <a:p>
            <a:pPr lvl="1"/>
            <a:r>
              <a:rPr lang="nl-NL" dirty="0" err="1" smtClean="0"/>
              <a:t>Jquery</a:t>
            </a:r>
            <a:endParaRPr lang="nl-NL" dirty="0" smtClean="0"/>
          </a:p>
          <a:p>
            <a:r>
              <a:rPr lang="nl-NL" dirty="0" smtClean="0"/>
              <a:t>Bootstrap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24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729"/>
            <a:ext cx="8229600" cy="3708905"/>
          </a:xfrm>
        </p:spPr>
      </p:pic>
    </p:spTree>
    <p:extLst>
      <p:ext uri="{BB962C8B-B14F-4D97-AF65-F5344CB8AC3E}">
        <p14:creationId xmlns:p14="http://schemas.microsoft.com/office/powerpoint/2010/main" val="34390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Sessies</a:t>
            </a:r>
          </a:p>
          <a:p>
            <a:r>
              <a:rPr lang="nl-NL" dirty="0"/>
              <a:t>Grafische </a:t>
            </a:r>
            <a:r>
              <a:rPr lang="nl-NL" dirty="0" err="1"/>
              <a:t>glitches</a:t>
            </a:r>
            <a:endParaRPr lang="nl-NL" dirty="0"/>
          </a:p>
          <a:p>
            <a:r>
              <a:rPr lang="nl-NL" dirty="0" err="1" smtClean="0"/>
              <a:t>Refactor</a:t>
            </a:r>
            <a:endParaRPr lang="nl-NL" dirty="0" smtClean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FDE35F91-FB4B-4FDA-86CA-4222E11F7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05" y="1452985"/>
            <a:ext cx="2550814" cy="50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Werken en leren met nieuwe technologieën</a:t>
            </a:r>
          </a:p>
          <a:p>
            <a:pPr lvl="1"/>
            <a:r>
              <a:rPr lang="nl-NL" dirty="0"/>
              <a:t>Spring</a:t>
            </a:r>
          </a:p>
          <a:p>
            <a:pPr lvl="1"/>
            <a:r>
              <a:rPr lang="nl-NL" dirty="0" err="1"/>
              <a:t>Hibernate</a:t>
            </a:r>
            <a:endParaRPr lang="nl-NL" dirty="0"/>
          </a:p>
          <a:p>
            <a:pPr lvl="1"/>
            <a:r>
              <a:rPr lang="nl-NL" dirty="0" err="1"/>
              <a:t>Websockets</a:t>
            </a:r>
            <a:endParaRPr lang="nl-NL" dirty="0"/>
          </a:p>
          <a:p>
            <a:r>
              <a:rPr lang="nl-NL" dirty="0"/>
              <a:t>Wanneer nieuwe </a:t>
            </a:r>
            <a:r>
              <a:rPr lang="nl-NL" dirty="0" err="1"/>
              <a:t>tech</a:t>
            </a:r>
            <a:r>
              <a:rPr lang="nl-NL" dirty="0"/>
              <a:t> wel of niet toe te passen in een lopend project</a:t>
            </a:r>
          </a:p>
        </p:txBody>
      </p:sp>
    </p:spTree>
    <p:extLst>
      <p:ext uri="{BB962C8B-B14F-4D97-AF65-F5344CB8AC3E}">
        <p14:creationId xmlns:p14="http://schemas.microsoft.com/office/powerpoint/2010/main" val="9357431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Diavoorstelling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Tetris</vt:lpstr>
      <vt:lpstr>Planning</vt:lpstr>
      <vt:lpstr>Demo</vt:lpstr>
      <vt:lpstr>Technologie</vt:lpstr>
      <vt:lpstr>UML</vt:lpstr>
      <vt:lpstr>Problemen</vt:lpstr>
      <vt:lpstr>Wat hebben we geleerd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Student</dc:creator>
  <cp:lastModifiedBy>Student</cp:lastModifiedBy>
  <cp:revision>8</cp:revision>
  <dcterms:created xsi:type="dcterms:W3CDTF">2017-07-06T08:44:05Z</dcterms:created>
  <dcterms:modified xsi:type="dcterms:W3CDTF">2017-07-06T10:10:46Z</dcterms:modified>
</cp:coreProperties>
</file>