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412436"/>
            <a:ext cx="8610600" cy="1938992"/>
          </a:xfrm>
          <a:prstGeom prst="rect">
            <a:avLst/>
          </a:prstGeom>
          <a:noFill/>
        </p:spPr>
        <p:txBody>
          <a:bodyPr wrap="square" rtlCol="0">
            <a:spAutoFit/>
          </a:bodyPr>
          <a:lstStyle/>
          <a:p>
            <a:r>
              <a:rPr lang="en-US" sz="2400" b="1" dirty="0"/>
              <a:t>STUDENT NAME   </a:t>
            </a:r>
            <a:r>
              <a:rPr lang="en-US" sz="2400" dirty="0"/>
              <a:t>: M.SHALINI</a:t>
            </a:r>
          </a:p>
          <a:p>
            <a:r>
              <a:rPr lang="en-US" sz="2400" b="1" dirty="0"/>
              <a:t>REGISTER NO        </a:t>
            </a:r>
            <a:r>
              <a:rPr lang="en-US" sz="2400" dirty="0"/>
              <a:t>: 312208592(asunm1330312208592)</a:t>
            </a:r>
          </a:p>
          <a:p>
            <a:r>
              <a:rPr lang="en-US" sz="2400" b="1" dirty="0"/>
              <a:t>DEPARTMENT</a:t>
            </a:r>
            <a:r>
              <a:rPr lang="en-US" sz="2400" dirty="0"/>
              <a:t>       : BCOM(GENERAL)</a:t>
            </a:r>
          </a:p>
          <a:p>
            <a:r>
              <a:rPr lang="en-US" sz="2400" b="1" dirty="0"/>
              <a:t>COLLEGE</a:t>
            </a:r>
            <a:r>
              <a:rPr lang="en-US" sz="2400" dirty="0"/>
              <a:t>                : CHELLAMMAL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638</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Gunasekar,K,Kameshwaran,TDCL C</cp:lastModifiedBy>
  <cp:revision>20</cp:revision>
  <dcterms:created xsi:type="dcterms:W3CDTF">2024-03-29T15:07:22Z</dcterms:created>
  <dcterms:modified xsi:type="dcterms:W3CDTF">2024-09-01T06:44:08Z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MSIP_Label_55818d02-8d25-4bb9-b27c-e4db64670887_Enabled">
    <vt:lpwstr>true</vt:lpwstr>
  </property>
  <property fmtid="{D5CDD505-2E9C-101B-9397-08002B2CF9AE}" pid="5" name="MSIP_Label_55818d02-8d25-4bb9-b27c-e4db64670887_SetDate">
    <vt:lpwstr>2024-09-01T06:40:27Z</vt:lpwstr>
  </property>
  <property fmtid="{D5CDD505-2E9C-101B-9397-08002B2CF9AE}" pid="6" name="MSIP_Label_55818d02-8d25-4bb9-b27c-e4db64670887_Method">
    <vt:lpwstr>Standard</vt:lpwstr>
  </property>
  <property fmtid="{D5CDD505-2E9C-101B-9397-08002B2CF9AE}" pid="7" name="MSIP_Label_55818d02-8d25-4bb9-b27c-e4db64670887_Name">
    <vt:lpwstr>55818d02-8d25-4bb9-b27c-e4db64670887</vt:lpwstr>
  </property>
  <property fmtid="{D5CDD505-2E9C-101B-9397-08002B2CF9AE}" pid="8" name="MSIP_Label_55818d02-8d25-4bb9-b27c-e4db64670887_SiteId">
    <vt:lpwstr>a7f35688-9c00-4d5e-ba41-29f146377ab0</vt:lpwstr>
  </property>
  <property fmtid="{D5CDD505-2E9C-101B-9397-08002B2CF9AE}" pid="9" name="MSIP_Label_55818d02-8d25-4bb9-b27c-e4db64670887_ActionId">
    <vt:lpwstr>ca06c9b5-96a0-4cf1-81ed-a6c9a9b96839</vt:lpwstr>
  </property>
  <property fmtid="{D5CDD505-2E9C-101B-9397-08002B2CF9AE}" pid="10" name="MSIP_Label_55818d02-8d25-4bb9-b27c-e4db64670887_ContentBits">
    <vt:lpwstr>0</vt:lpwstr>
  </property>
</Properties>
</file>