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1"/>
  </p:sldMasterIdLst>
  <p:notesMasterIdLst>
    <p:notesMasterId r:id="rId28"/>
  </p:notesMasterIdLst>
  <p:handoutMasterIdLst>
    <p:handoutMasterId r:id="rId29"/>
  </p:handoutMasterIdLst>
  <p:sldIdLst>
    <p:sldId id="256" r:id="rId2"/>
    <p:sldId id="257" r:id="rId3"/>
    <p:sldId id="340" r:id="rId4"/>
    <p:sldId id="339" r:id="rId5"/>
    <p:sldId id="341" r:id="rId6"/>
    <p:sldId id="371" r:id="rId7"/>
    <p:sldId id="366" r:id="rId8"/>
    <p:sldId id="367" r:id="rId9"/>
    <p:sldId id="345" r:id="rId10"/>
    <p:sldId id="363" r:id="rId11"/>
    <p:sldId id="344" r:id="rId12"/>
    <p:sldId id="361" r:id="rId13"/>
    <p:sldId id="347" r:id="rId14"/>
    <p:sldId id="348" r:id="rId15"/>
    <p:sldId id="349" r:id="rId16"/>
    <p:sldId id="372" r:id="rId17"/>
    <p:sldId id="365" r:id="rId18"/>
    <p:sldId id="368" r:id="rId19"/>
    <p:sldId id="358" r:id="rId20"/>
    <p:sldId id="364" r:id="rId21"/>
    <p:sldId id="362" r:id="rId22"/>
    <p:sldId id="359" r:id="rId23"/>
    <p:sldId id="357" r:id="rId24"/>
    <p:sldId id="356" r:id="rId25"/>
    <p:sldId id="369" r:id="rId26"/>
    <p:sldId id="325" r:id="rId2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1pPr>
    <a:lvl2pPr marL="4572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2pPr>
    <a:lvl3pPr marL="9144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3pPr>
    <a:lvl4pPr marL="13716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4pPr>
    <a:lvl5pPr marL="18288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5pPr>
    <a:lvl6pPr marL="2286000" algn="l" defTabSz="914400" rtl="0" eaLnBrk="1" latinLnBrk="0" hangingPunct="1">
      <a:defRPr kern="1200">
        <a:solidFill>
          <a:schemeClr val="tx1"/>
        </a:solidFill>
        <a:latin typeface="Palatino Linotype" panose="02040502050505030304" pitchFamily="18" charset="0"/>
        <a:ea typeface="+mn-ea"/>
        <a:cs typeface="+mn-cs"/>
      </a:defRPr>
    </a:lvl6pPr>
    <a:lvl7pPr marL="2743200" algn="l" defTabSz="914400" rtl="0" eaLnBrk="1" latinLnBrk="0" hangingPunct="1">
      <a:defRPr kern="1200">
        <a:solidFill>
          <a:schemeClr val="tx1"/>
        </a:solidFill>
        <a:latin typeface="Palatino Linotype" panose="02040502050505030304" pitchFamily="18" charset="0"/>
        <a:ea typeface="+mn-ea"/>
        <a:cs typeface="+mn-cs"/>
      </a:defRPr>
    </a:lvl7pPr>
    <a:lvl8pPr marL="3200400" algn="l" defTabSz="914400" rtl="0" eaLnBrk="1" latinLnBrk="0" hangingPunct="1">
      <a:defRPr kern="1200">
        <a:solidFill>
          <a:schemeClr val="tx1"/>
        </a:solidFill>
        <a:latin typeface="Palatino Linotype" panose="02040502050505030304" pitchFamily="18" charset="0"/>
        <a:ea typeface="+mn-ea"/>
        <a:cs typeface="+mn-cs"/>
      </a:defRPr>
    </a:lvl8pPr>
    <a:lvl9pPr marL="3657600" algn="l" defTabSz="914400" rtl="0" eaLnBrk="1" latinLnBrk="0" hangingPunct="1">
      <a:defRPr kern="1200">
        <a:solidFill>
          <a:schemeClr val="tx1"/>
        </a:solidFill>
        <a:latin typeface="Palatino Linotype" panose="0204050205050503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harshinika M"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3529E"/>
    <a:srgbClr val="D0B464"/>
    <a:srgbClr val="000000"/>
    <a:srgbClr val="500000"/>
    <a:srgbClr val="000066"/>
    <a:srgbClr val="8D4B39"/>
    <a:srgbClr val="3A12E4"/>
    <a:srgbClr val="AD13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718" autoAdjust="0"/>
  </p:normalViewPr>
  <p:slideViewPr>
    <p:cSldViewPr snapToGrid="0">
      <p:cViewPr varScale="1">
        <p:scale>
          <a:sx n="60" d="100"/>
          <a:sy n="60" d="100"/>
        </p:scale>
        <p:origin x="538" y="53"/>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handoutMaster" Target="handoutMasters/handout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commentAuthors" Target="commentAuthor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2E77BC-738E-3D56-140C-1D84F2CD77C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3A2FAD28-7EBA-1D15-EA3A-5CBB7FF109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50A2CF54-815D-4732-A109-61B26E33A803}" type="datetimeFigureOut">
              <a:rPr lang="en-US"/>
              <a:pPr>
                <a:defRPr/>
              </a:pPr>
              <a:t>1/20/2025</a:t>
            </a:fld>
            <a:endParaRPr lang="en-US"/>
          </a:p>
        </p:txBody>
      </p:sp>
      <p:sp>
        <p:nvSpPr>
          <p:cNvPr id="4" name="Footer Placeholder 3">
            <a:extLst>
              <a:ext uri="{FF2B5EF4-FFF2-40B4-BE49-F238E27FC236}">
                <a16:creationId xmlns:a16="http://schemas.microsoft.com/office/drawing/2014/main" id="{759C65E7-D8AB-97AA-45D3-CC4EC1238C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1FAE5BD2-25A7-96E3-978F-22B7056F55A9}"/>
              </a:ext>
            </a:extLst>
          </p:cNvPr>
          <p:cNvSpPr>
            <a:spLocks noGrp="1"/>
          </p:cNvSpPr>
          <p:nvPr>
            <p:ph type="sldNum" sz="quarter" idx="3"/>
          </p:nvPr>
        </p:nvSpPr>
        <p:spPr>
          <a:xfrm>
            <a:off x="3884613" y="8685213"/>
            <a:ext cx="2971800" cy="458787"/>
          </a:xfrm>
          <a:prstGeom prst="rect">
            <a:avLst/>
          </a:prstGeom>
        </p:spPr>
        <p:txBody>
          <a:bodyPr vert="horz" wrap="none" lIns="91440" tIns="45720" rIns="91440" bIns="45720" numCol="1" anchor="b" anchorCtr="1" compatLnSpc="1">
            <a:prstTxWarp prst="textNoShape">
              <a:avLst/>
            </a:prstTxWarp>
          </a:bodyPr>
          <a:lstStyle>
            <a:lvl1pPr algn="r" eaLnBrk="1" hangingPunct="1">
              <a:defRPr sz="1200"/>
            </a:lvl1pPr>
          </a:lstStyle>
          <a:p>
            <a:pPr>
              <a:defRPr/>
            </a:pPr>
            <a:fld id="{3F3CFA83-842C-4A4C-BA9F-3BA9866C370E}"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8C66E6-D8C1-8CAF-D3C2-1029DDBD04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E60857EE-1E42-0319-8F2D-A81B5AC6153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A7CBE51-0C2B-404B-9186-786D5345D1F1}" type="datetimeFigureOut">
              <a:rPr lang="en-US"/>
              <a:pPr>
                <a:defRPr/>
              </a:pPr>
              <a:t>1/20/2025</a:t>
            </a:fld>
            <a:endParaRPr lang="en-US"/>
          </a:p>
        </p:txBody>
      </p:sp>
      <p:sp>
        <p:nvSpPr>
          <p:cNvPr id="4" name="Slide Image Placeholder 3">
            <a:extLst>
              <a:ext uri="{FF2B5EF4-FFF2-40B4-BE49-F238E27FC236}">
                <a16:creationId xmlns:a16="http://schemas.microsoft.com/office/drawing/2014/main" id="{95343397-77BC-F06A-0DEB-87D111E003F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6A0FF2A-CA25-5684-8776-DA123AEA236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B4330D6-DC17-63DC-63F6-C4A09419C57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B607C089-CF84-8F95-EB9D-60080E25B317}"/>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entury Gothic" panose="020B0502020202020204" pitchFamily="34" charset="0"/>
              </a:defRPr>
            </a:lvl1pPr>
          </a:lstStyle>
          <a:p>
            <a:pPr>
              <a:defRPr/>
            </a:pPr>
            <a:fld id="{5D7AD7C7-E6AF-4AFE-A5FD-2831C38A098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F4F5CF83-5138-E57B-A630-370B14EFCF93}"/>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CA1CC83E-FEBA-8480-044F-5E8DEFD8EBD7}"/>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9220" name="Slide Number Placeholder 3">
            <a:extLst>
              <a:ext uri="{FF2B5EF4-FFF2-40B4-BE49-F238E27FC236}">
                <a16:creationId xmlns:a16="http://schemas.microsoft.com/office/drawing/2014/main" id="{86D7AABA-FB2E-F1DD-14F8-80A7024D1BD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entury Gothic" panose="020B0502020202020204" pitchFamily="34" charset="0"/>
              </a:defRPr>
            </a:lvl1pPr>
            <a:lvl2pPr marL="742950" indent="-285750">
              <a:spcBef>
                <a:spcPct val="30000"/>
              </a:spcBef>
              <a:defRPr sz="1200">
                <a:solidFill>
                  <a:schemeClr val="tx1"/>
                </a:solidFill>
                <a:latin typeface="Century Gothic" panose="020B0502020202020204" pitchFamily="34" charset="0"/>
              </a:defRPr>
            </a:lvl2pPr>
            <a:lvl3pPr marL="1143000" indent="-228600">
              <a:spcBef>
                <a:spcPct val="30000"/>
              </a:spcBef>
              <a:defRPr sz="1200">
                <a:solidFill>
                  <a:schemeClr val="tx1"/>
                </a:solidFill>
                <a:latin typeface="Century Gothic" panose="020B0502020202020204" pitchFamily="34" charset="0"/>
              </a:defRPr>
            </a:lvl3pPr>
            <a:lvl4pPr marL="1600200" indent="-228600">
              <a:spcBef>
                <a:spcPct val="30000"/>
              </a:spcBef>
              <a:defRPr sz="1200">
                <a:solidFill>
                  <a:schemeClr val="tx1"/>
                </a:solidFill>
                <a:latin typeface="Century Gothic" panose="020B0502020202020204" pitchFamily="34" charset="0"/>
              </a:defRPr>
            </a:lvl4pPr>
            <a:lvl5pPr marL="2057400" indent="-228600">
              <a:spcBef>
                <a:spcPct val="30000"/>
              </a:spcBef>
              <a:defRPr sz="1200">
                <a:solidFill>
                  <a:schemeClr val="tx1"/>
                </a:solidFill>
                <a:latin typeface="Century Gothic" panose="020B0502020202020204" pitchFamily="34" charset="0"/>
              </a:defRPr>
            </a:lvl5pPr>
            <a:lvl6pPr marL="2514600" indent="-228600" eaLnBrk="0" fontAlgn="base" hangingPunct="0">
              <a:spcBef>
                <a:spcPct val="30000"/>
              </a:spcBef>
              <a:spcAft>
                <a:spcPct val="0"/>
              </a:spcAft>
              <a:defRPr sz="1200">
                <a:solidFill>
                  <a:schemeClr val="tx1"/>
                </a:solidFill>
                <a:latin typeface="Century Gothic" panose="020B0502020202020204" pitchFamily="34" charset="0"/>
              </a:defRPr>
            </a:lvl6pPr>
            <a:lvl7pPr marL="2971800" indent="-228600" eaLnBrk="0" fontAlgn="base" hangingPunct="0">
              <a:spcBef>
                <a:spcPct val="30000"/>
              </a:spcBef>
              <a:spcAft>
                <a:spcPct val="0"/>
              </a:spcAft>
              <a:defRPr sz="1200">
                <a:solidFill>
                  <a:schemeClr val="tx1"/>
                </a:solidFill>
                <a:latin typeface="Century Gothic" panose="020B0502020202020204" pitchFamily="34" charset="0"/>
              </a:defRPr>
            </a:lvl7pPr>
            <a:lvl8pPr marL="3429000" indent="-228600" eaLnBrk="0" fontAlgn="base" hangingPunct="0">
              <a:spcBef>
                <a:spcPct val="30000"/>
              </a:spcBef>
              <a:spcAft>
                <a:spcPct val="0"/>
              </a:spcAft>
              <a:defRPr sz="1200">
                <a:solidFill>
                  <a:schemeClr val="tx1"/>
                </a:solidFill>
                <a:latin typeface="Century Gothic" panose="020B0502020202020204" pitchFamily="34" charset="0"/>
              </a:defRPr>
            </a:lvl8pPr>
            <a:lvl9pPr marL="3886200" indent="-228600" eaLnBrk="0" fontAlgn="base" hangingPunct="0">
              <a:spcBef>
                <a:spcPct val="30000"/>
              </a:spcBef>
              <a:spcAft>
                <a:spcPct val="0"/>
              </a:spcAft>
              <a:defRPr sz="1200">
                <a:solidFill>
                  <a:schemeClr val="tx1"/>
                </a:solidFill>
                <a:latin typeface="Century Gothic" panose="020B0502020202020204" pitchFamily="34" charset="0"/>
              </a:defRPr>
            </a:lvl9pPr>
          </a:lstStyle>
          <a:p>
            <a:pPr>
              <a:spcBef>
                <a:spcPct val="0"/>
              </a:spcBef>
            </a:pPr>
            <a:fld id="{B994B51A-AB42-4D53-914A-DC6A1729BFF9}" type="slidenum">
              <a:rPr lang="en-IN" altLang="en-US" smtClean="0"/>
              <a:pPr>
                <a:spcBef>
                  <a:spcPct val="0"/>
                </a:spcBef>
              </a:pPr>
              <a:t>1</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3F08B0B7-B8FA-31F5-25C7-F398AFD9BA2E}"/>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FB9788C3-08F8-F62C-E511-9B62A9B1E862}"/>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1268" name="Slide Number Placeholder 3">
            <a:extLst>
              <a:ext uri="{FF2B5EF4-FFF2-40B4-BE49-F238E27FC236}">
                <a16:creationId xmlns:a16="http://schemas.microsoft.com/office/drawing/2014/main" id="{33581249-0393-8761-1A01-83C1F7EBE92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entury Gothic" panose="020B0502020202020204" pitchFamily="34" charset="0"/>
              </a:defRPr>
            </a:lvl1pPr>
            <a:lvl2pPr marL="742950" indent="-285750">
              <a:spcBef>
                <a:spcPct val="30000"/>
              </a:spcBef>
              <a:defRPr sz="1200">
                <a:solidFill>
                  <a:schemeClr val="tx1"/>
                </a:solidFill>
                <a:latin typeface="Century Gothic" panose="020B0502020202020204" pitchFamily="34" charset="0"/>
              </a:defRPr>
            </a:lvl2pPr>
            <a:lvl3pPr marL="1143000" indent="-228600">
              <a:spcBef>
                <a:spcPct val="30000"/>
              </a:spcBef>
              <a:defRPr sz="1200">
                <a:solidFill>
                  <a:schemeClr val="tx1"/>
                </a:solidFill>
                <a:latin typeface="Century Gothic" panose="020B0502020202020204" pitchFamily="34" charset="0"/>
              </a:defRPr>
            </a:lvl3pPr>
            <a:lvl4pPr marL="1600200" indent="-228600">
              <a:spcBef>
                <a:spcPct val="30000"/>
              </a:spcBef>
              <a:defRPr sz="1200">
                <a:solidFill>
                  <a:schemeClr val="tx1"/>
                </a:solidFill>
                <a:latin typeface="Century Gothic" panose="020B0502020202020204" pitchFamily="34" charset="0"/>
              </a:defRPr>
            </a:lvl4pPr>
            <a:lvl5pPr marL="2057400" indent="-228600">
              <a:spcBef>
                <a:spcPct val="30000"/>
              </a:spcBef>
              <a:defRPr sz="1200">
                <a:solidFill>
                  <a:schemeClr val="tx1"/>
                </a:solidFill>
                <a:latin typeface="Century Gothic" panose="020B0502020202020204" pitchFamily="34" charset="0"/>
              </a:defRPr>
            </a:lvl5pPr>
            <a:lvl6pPr marL="2514600" indent="-228600" eaLnBrk="0" fontAlgn="base" hangingPunct="0">
              <a:spcBef>
                <a:spcPct val="30000"/>
              </a:spcBef>
              <a:spcAft>
                <a:spcPct val="0"/>
              </a:spcAft>
              <a:defRPr sz="1200">
                <a:solidFill>
                  <a:schemeClr val="tx1"/>
                </a:solidFill>
                <a:latin typeface="Century Gothic" panose="020B0502020202020204" pitchFamily="34" charset="0"/>
              </a:defRPr>
            </a:lvl6pPr>
            <a:lvl7pPr marL="2971800" indent="-228600" eaLnBrk="0" fontAlgn="base" hangingPunct="0">
              <a:spcBef>
                <a:spcPct val="30000"/>
              </a:spcBef>
              <a:spcAft>
                <a:spcPct val="0"/>
              </a:spcAft>
              <a:defRPr sz="1200">
                <a:solidFill>
                  <a:schemeClr val="tx1"/>
                </a:solidFill>
                <a:latin typeface="Century Gothic" panose="020B0502020202020204" pitchFamily="34" charset="0"/>
              </a:defRPr>
            </a:lvl7pPr>
            <a:lvl8pPr marL="3429000" indent="-228600" eaLnBrk="0" fontAlgn="base" hangingPunct="0">
              <a:spcBef>
                <a:spcPct val="30000"/>
              </a:spcBef>
              <a:spcAft>
                <a:spcPct val="0"/>
              </a:spcAft>
              <a:defRPr sz="1200">
                <a:solidFill>
                  <a:schemeClr val="tx1"/>
                </a:solidFill>
                <a:latin typeface="Century Gothic" panose="020B0502020202020204" pitchFamily="34" charset="0"/>
              </a:defRPr>
            </a:lvl8pPr>
            <a:lvl9pPr marL="3886200" indent="-228600" eaLnBrk="0" fontAlgn="base" hangingPunct="0">
              <a:spcBef>
                <a:spcPct val="30000"/>
              </a:spcBef>
              <a:spcAft>
                <a:spcPct val="0"/>
              </a:spcAft>
              <a:defRPr sz="1200">
                <a:solidFill>
                  <a:schemeClr val="tx1"/>
                </a:solidFill>
                <a:latin typeface="Century Gothic" panose="020B0502020202020204" pitchFamily="34" charset="0"/>
              </a:defRPr>
            </a:lvl9pPr>
          </a:lstStyle>
          <a:p>
            <a:pPr>
              <a:spcBef>
                <a:spcPct val="0"/>
              </a:spcBef>
            </a:pPr>
            <a:fld id="{A5598F10-1E9C-494F-A0E8-E656D558A6CE}" type="slidenum">
              <a:rPr lang="en-US" altLang="en-US" smtClean="0"/>
              <a:pPr>
                <a:spcBef>
                  <a:spcPct val="0"/>
                </a:spcBef>
              </a:pPr>
              <a:t>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1406E5-CF75-2509-68CF-F980105C0CDA}"/>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3" name="Rounded Rectangle 12">
            <a:extLst>
              <a:ext uri="{FF2B5EF4-FFF2-40B4-BE49-F238E27FC236}">
                <a16:creationId xmlns:a16="http://schemas.microsoft.com/office/drawing/2014/main" id="{C09FA109-CDD3-ABA2-C223-81EB843102F7}"/>
              </a:ext>
            </a:extLst>
          </p:cNvPr>
          <p:cNvSpPr/>
          <p:nvPr/>
        </p:nvSpPr>
        <p:spPr>
          <a:xfrm>
            <a:off x="87313"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4" name="Rectangle 3">
            <a:extLst>
              <a:ext uri="{FF2B5EF4-FFF2-40B4-BE49-F238E27FC236}">
                <a16:creationId xmlns:a16="http://schemas.microsoft.com/office/drawing/2014/main" id="{4D214FDC-A3C9-1CD5-B430-6FECADAE7BC7}"/>
              </a:ext>
            </a:extLst>
          </p:cNvPr>
          <p:cNvSpPr/>
          <p:nvPr/>
        </p:nvSpPr>
        <p:spPr>
          <a:xfrm>
            <a:off x="84138" y="1449388"/>
            <a:ext cx="12028487"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B5CEA532-2780-F957-2A99-1F2BAE1AE0EC}"/>
              </a:ext>
            </a:extLst>
          </p:cNvPr>
          <p:cNvSpPr/>
          <p:nvPr/>
        </p:nvSpPr>
        <p:spPr>
          <a:xfrm>
            <a:off x="84138" y="1397000"/>
            <a:ext cx="12028487"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1A23ABC4-C718-52FB-029A-E9B1DD124676}"/>
              </a:ext>
            </a:extLst>
          </p:cNvPr>
          <p:cNvSpPr/>
          <p:nvPr/>
        </p:nvSpPr>
        <p:spPr>
          <a:xfrm>
            <a:off x="84138" y="2976563"/>
            <a:ext cx="12028487"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lang="en-US"/>
              <a:t>Click to edit Master title style</a:t>
            </a:r>
          </a:p>
        </p:txBody>
      </p:sp>
      <p:sp>
        <p:nvSpPr>
          <p:cNvPr id="7" name="Date Placeholder 27">
            <a:extLst>
              <a:ext uri="{FF2B5EF4-FFF2-40B4-BE49-F238E27FC236}">
                <a16:creationId xmlns:a16="http://schemas.microsoft.com/office/drawing/2014/main" id="{42195CB0-6130-726B-3E8A-D555F3FD6047}"/>
              </a:ext>
            </a:extLst>
          </p:cNvPr>
          <p:cNvSpPr>
            <a:spLocks noGrp="1"/>
          </p:cNvSpPr>
          <p:nvPr>
            <p:ph type="dt" sz="half" idx="10"/>
          </p:nvPr>
        </p:nvSpPr>
        <p:spPr/>
        <p:txBody>
          <a:bodyPr/>
          <a:lstStyle>
            <a:lvl1pPr>
              <a:defRPr/>
            </a:lvl1pPr>
          </a:lstStyle>
          <a:p>
            <a:pPr>
              <a:defRPr/>
            </a:pPr>
            <a:r>
              <a:rPr lang="en-US"/>
              <a:t>02/12/24</a:t>
            </a:r>
          </a:p>
        </p:txBody>
      </p:sp>
      <p:sp>
        <p:nvSpPr>
          <p:cNvPr id="10" name="Footer Placeholder 16">
            <a:extLst>
              <a:ext uri="{FF2B5EF4-FFF2-40B4-BE49-F238E27FC236}">
                <a16:creationId xmlns:a16="http://schemas.microsoft.com/office/drawing/2014/main" id="{0B066506-8D22-4E0D-D941-CF4CBAE9BDD7}"/>
              </a:ext>
            </a:extLst>
          </p:cNvPr>
          <p:cNvSpPr>
            <a:spLocks noGrp="1"/>
          </p:cNvSpPr>
          <p:nvPr>
            <p:ph type="ftr" sz="quarter" idx="11"/>
          </p:nvPr>
        </p:nvSpPr>
        <p:spPr/>
        <p:txBody>
          <a:bodyPr/>
          <a:lstStyle>
            <a:lvl1pPr>
              <a:defRPr/>
            </a:lvl1pPr>
          </a:lstStyle>
          <a:p>
            <a:pPr>
              <a:defRPr/>
            </a:pPr>
            <a:r>
              <a:rPr lang="en-US"/>
              <a:t>Zeroth Review</a:t>
            </a:r>
          </a:p>
        </p:txBody>
      </p:sp>
      <p:sp>
        <p:nvSpPr>
          <p:cNvPr id="11" name="Slide Number Placeholder 28">
            <a:extLst>
              <a:ext uri="{FF2B5EF4-FFF2-40B4-BE49-F238E27FC236}">
                <a16:creationId xmlns:a16="http://schemas.microsoft.com/office/drawing/2014/main" id="{2262BC58-6C7B-CDFD-38EF-6713BAC0CDEA}"/>
              </a:ext>
            </a:extLst>
          </p:cNvPr>
          <p:cNvSpPr>
            <a:spLocks noGrp="1"/>
          </p:cNvSpPr>
          <p:nvPr>
            <p:ph type="sldNum" sz="quarter" idx="12"/>
          </p:nvPr>
        </p:nvSpPr>
        <p:spPr/>
        <p:txBody>
          <a:bodyPr/>
          <a:lstStyle>
            <a:lvl1pPr>
              <a:defRPr sz="1400">
                <a:solidFill>
                  <a:srgbClr val="FFFFFF"/>
                </a:solidFill>
              </a:defRPr>
            </a:lvl1pPr>
          </a:lstStyle>
          <a:p>
            <a:pPr>
              <a:defRPr/>
            </a:pPr>
            <a:fld id="{CB0BE5D9-4CB4-478B-B97B-6C247EC1D4CD}" type="slidenum">
              <a:rPr lang="en-US" altLang="zh-CN"/>
              <a:pPr>
                <a:defRPr/>
              </a:pPr>
              <a:t>‹#›</a:t>
            </a:fld>
            <a:endParaRPr lang="en-US" altLang="zh-CN"/>
          </a:p>
        </p:txBody>
      </p:sp>
    </p:spTree>
    <p:extLst>
      <p:ext uri="{BB962C8B-B14F-4D97-AF65-F5344CB8AC3E}">
        <p14:creationId xmlns:p14="http://schemas.microsoft.com/office/powerpoint/2010/main" val="9947226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EF11BC3C-5FF9-5412-C08A-7984E45876D2}"/>
              </a:ext>
            </a:extLst>
          </p:cNvPr>
          <p:cNvSpPr>
            <a:spLocks noGrp="1"/>
          </p:cNvSpPr>
          <p:nvPr>
            <p:ph type="dt" sz="half" idx="10"/>
          </p:nvPr>
        </p:nvSpPr>
        <p:spPr/>
        <p:txBody>
          <a:bodyPr/>
          <a:lstStyle>
            <a:lvl1pPr>
              <a:defRPr/>
            </a:lvl1pPr>
          </a:lstStyle>
          <a:p>
            <a:pPr>
              <a:defRPr/>
            </a:pPr>
            <a:r>
              <a:rPr lang="en-US"/>
              <a:t>02/12/24</a:t>
            </a:r>
          </a:p>
        </p:txBody>
      </p:sp>
      <p:sp>
        <p:nvSpPr>
          <p:cNvPr id="5" name="Footer Placeholder 2">
            <a:extLst>
              <a:ext uri="{FF2B5EF4-FFF2-40B4-BE49-F238E27FC236}">
                <a16:creationId xmlns:a16="http://schemas.microsoft.com/office/drawing/2014/main" id="{6064B21D-F866-5C89-65A6-E7BF7F590C78}"/>
              </a:ext>
            </a:extLst>
          </p:cNvPr>
          <p:cNvSpPr>
            <a:spLocks noGrp="1"/>
          </p:cNvSpPr>
          <p:nvPr>
            <p:ph type="ftr" sz="quarter" idx="11"/>
          </p:nvPr>
        </p:nvSpPr>
        <p:spPr/>
        <p:txBody>
          <a:bodyPr/>
          <a:lstStyle>
            <a:lvl1pPr>
              <a:defRPr/>
            </a:lvl1pPr>
          </a:lstStyle>
          <a:p>
            <a:pPr>
              <a:defRPr/>
            </a:pPr>
            <a:r>
              <a:rPr lang="en-US"/>
              <a:t>Zeroth Review</a:t>
            </a:r>
          </a:p>
        </p:txBody>
      </p:sp>
      <p:sp>
        <p:nvSpPr>
          <p:cNvPr id="6" name="Slide Number Placeholder 22">
            <a:extLst>
              <a:ext uri="{FF2B5EF4-FFF2-40B4-BE49-F238E27FC236}">
                <a16:creationId xmlns:a16="http://schemas.microsoft.com/office/drawing/2014/main" id="{E6B763D3-6275-3E53-301D-50235E59809F}"/>
              </a:ext>
            </a:extLst>
          </p:cNvPr>
          <p:cNvSpPr>
            <a:spLocks noGrp="1"/>
          </p:cNvSpPr>
          <p:nvPr>
            <p:ph type="sldNum" sz="quarter" idx="12"/>
          </p:nvPr>
        </p:nvSpPr>
        <p:spPr/>
        <p:txBody>
          <a:bodyPr/>
          <a:lstStyle>
            <a:lvl1pPr>
              <a:defRPr/>
            </a:lvl1pPr>
          </a:lstStyle>
          <a:p>
            <a:pPr>
              <a:defRPr/>
            </a:pPr>
            <a:fld id="{84076C27-EC53-471A-AC6C-2C4A0C39922A}" type="slidenum">
              <a:rPr lang="en-US" altLang="zh-CN"/>
              <a:pPr>
                <a:defRPr/>
              </a:pPr>
              <a:t>‹#›</a:t>
            </a:fld>
            <a:endParaRPr lang="en-US" altLang="zh-CN"/>
          </a:p>
        </p:txBody>
      </p:sp>
    </p:spTree>
    <p:extLst>
      <p:ext uri="{BB962C8B-B14F-4D97-AF65-F5344CB8AC3E}">
        <p14:creationId xmlns:p14="http://schemas.microsoft.com/office/powerpoint/2010/main" val="12981430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972DA447-4008-5415-0E96-E56E18CDFE43}"/>
              </a:ext>
            </a:extLst>
          </p:cNvPr>
          <p:cNvSpPr>
            <a:spLocks noGrp="1"/>
          </p:cNvSpPr>
          <p:nvPr>
            <p:ph type="dt" sz="half" idx="10"/>
          </p:nvPr>
        </p:nvSpPr>
        <p:spPr/>
        <p:txBody>
          <a:bodyPr/>
          <a:lstStyle>
            <a:lvl1pPr>
              <a:defRPr/>
            </a:lvl1pPr>
          </a:lstStyle>
          <a:p>
            <a:pPr>
              <a:defRPr/>
            </a:pPr>
            <a:r>
              <a:rPr lang="en-US"/>
              <a:t>02/12/24</a:t>
            </a:r>
          </a:p>
        </p:txBody>
      </p:sp>
      <p:sp>
        <p:nvSpPr>
          <p:cNvPr id="5" name="Footer Placeholder 2">
            <a:extLst>
              <a:ext uri="{FF2B5EF4-FFF2-40B4-BE49-F238E27FC236}">
                <a16:creationId xmlns:a16="http://schemas.microsoft.com/office/drawing/2014/main" id="{31EC0A1D-DF81-772D-48B4-D53090977883}"/>
              </a:ext>
            </a:extLst>
          </p:cNvPr>
          <p:cNvSpPr>
            <a:spLocks noGrp="1"/>
          </p:cNvSpPr>
          <p:nvPr>
            <p:ph type="ftr" sz="quarter" idx="11"/>
          </p:nvPr>
        </p:nvSpPr>
        <p:spPr/>
        <p:txBody>
          <a:bodyPr/>
          <a:lstStyle>
            <a:lvl1pPr>
              <a:defRPr/>
            </a:lvl1pPr>
          </a:lstStyle>
          <a:p>
            <a:pPr>
              <a:defRPr/>
            </a:pPr>
            <a:r>
              <a:rPr lang="en-US"/>
              <a:t>Zeroth Review</a:t>
            </a:r>
          </a:p>
        </p:txBody>
      </p:sp>
      <p:sp>
        <p:nvSpPr>
          <p:cNvPr id="6" name="Slide Number Placeholder 22">
            <a:extLst>
              <a:ext uri="{FF2B5EF4-FFF2-40B4-BE49-F238E27FC236}">
                <a16:creationId xmlns:a16="http://schemas.microsoft.com/office/drawing/2014/main" id="{18CE42D9-B51B-6095-55F3-B242159B653D}"/>
              </a:ext>
            </a:extLst>
          </p:cNvPr>
          <p:cNvSpPr>
            <a:spLocks noGrp="1"/>
          </p:cNvSpPr>
          <p:nvPr>
            <p:ph type="sldNum" sz="quarter" idx="12"/>
          </p:nvPr>
        </p:nvSpPr>
        <p:spPr/>
        <p:txBody>
          <a:bodyPr/>
          <a:lstStyle>
            <a:lvl1pPr>
              <a:defRPr/>
            </a:lvl1pPr>
          </a:lstStyle>
          <a:p>
            <a:pPr>
              <a:defRPr/>
            </a:pPr>
            <a:fld id="{55772916-E714-4B11-8CDB-B2C6854C4D9F}" type="slidenum">
              <a:rPr lang="en-US" altLang="zh-CN"/>
              <a:pPr>
                <a:defRPr/>
              </a:pPr>
              <a:t>‹#›</a:t>
            </a:fld>
            <a:endParaRPr lang="en-US" altLang="zh-CN"/>
          </a:p>
        </p:txBody>
      </p:sp>
    </p:spTree>
    <p:extLst>
      <p:ext uri="{BB962C8B-B14F-4D97-AF65-F5344CB8AC3E}">
        <p14:creationId xmlns:p14="http://schemas.microsoft.com/office/powerpoint/2010/main" val="11902817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1219200" y="1447800"/>
            <a:ext cx="10363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97CD727E-EC0C-6EE7-28ED-C984639B6F2A}"/>
              </a:ext>
            </a:extLst>
          </p:cNvPr>
          <p:cNvSpPr>
            <a:spLocks noGrp="1"/>
          </p:cNvSpPr>
          <p:nvPr>
            <p:ph type="dt" sz="half" idx="10"/>
          </p:nvPr>
        </p:nvSpPr>
        <p:spPr/>
        <p:txBody>
          <a:bodyPr/>
          <a:lstStyle>
            <a:lvl1pPr>
              <a:defRPr/>
            </a:lvl1pPr>
          </a:lstStyle>
          <a:p>
            <a:pPr>
              <a:defRPr/>
            </a:pPr>
            <a:r>
              <a:rPr lang="en-US"/>
              <a:t>02/12/24</a:t>
            </a:r>
          </a:p>
        </p:txBody>
      </p:sp>
      <p:sp>
        <p:nvSpPr>
          <p:cNvPr id="4" name="Footer Placeholder 2">
            <a:extLst>
              <a:ext uri="{FF2B5EF4-FFF2-40B4-BE49-F238E27FC236}">
                <a16:creationId xmlns:a16="http://schemas.microsoft.com/office/drawing/2014/main" id="{DF4E772E-19FD-AC50-A16E-FE9FF058E29E}"/>
              </a:ext>
            </a:extLst>
          </p:cNvPr>
          <p:cNvSpPr>
            <a:spLocks noGrp="1"/>
          </p:cNvSpPr>
          <p:nvPr>
            <p:ph type="ftr" sz="quarter" idx="11"/>
          </p:nvPr>
        </p:nvSpPr>
        <p:spPr/>
        <p:txBody>
          <a:bodyPr/>
          <a:lstStyle>
            <a:lvl1pPr>
              <a:defRPr/>
            </a:lvl1pPr>
          </a:lstStyle>
          <a:p>
            <a:pPr>
              <a:defRPr/>
            </a:pPr>
            <a:r>
              <a:rPr lang="en-US"/>
              <a:t>Zeroth Review</a:t>
            </a:r>
          </a:p>
        </p:txBody>
      </p:sp>
      <p:sp>
        <p:nvSpPr>
          <p:cNvPr id="5" name="Slide Number Placeholder 22">
            <a:extLst>
              <a:ext uri="{FF2B5EF4-FFF2-40B4-BE49-F238E27FC236}">
                <a16:creationId xmlns:a16="http://schemas.microsoft.com/office/drawing/2014/main" id="{2AB93BDB-EAF3-985B-BB5C-D725593B0361}"/>
              </a:ext>
            </a:extLst>
          </p:cNvPr>
          <p:cNvSpPr>
            <a:spLocks noGrp="1"/>
          </p:cNvSpPr>
          <p:nvPr>
            <p:ph type="sldNum" sz="quarter" idx="12"/>
          </p:nvPr>
        </p:nvSpPr>
        <p:spPr/>
        <p:txBody>
          <a:bodyPr/>
          <a:lstStyle>
            <a:lvl1pPr>
              <a:defRPr/>
            </a:lvl1pPr>
          </a:lstStyle>
          <a:p>
            <a:pPr>
              <a:defRPr/>
            </a:pPr>
            <a:fld id="{047C3EB2-1EE1-4C7E-93D5-667F4973DF7E}" type="slidenum">
              <a:rPr lang="en-US" altLang="zh-CN"/>
              <a:pPr>
                <a:defRPr/>
              </a:pPr>
              <a:t>‹#›</a:t>
            </a:fld>
            <a:endParaRPr lang="en-US" altLang="zh-CN"/>
          </a:p>
        </p:txBody>
      </p:sp>
    </p:spTree>
    <p:extLst>
      <p:ext uri="{BB962C8B-B14F-4D97-AF65-F5344CB8AC3E}">
        <p14:creationId xmlns:p14="http://schemas.microsoft.com/office/powerpoint/2010/main" val="3513086651"/>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9CE16F-DA5A-5C04-A851-21D7CCDFD458}"/>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9">
            <a:extLst>
              <a:ext uri="{FF2B5EF4-FFF2-40B4-BE49-F238E27FC236}">
                <a16:creationId xmlns:a16="http://schemas.microsoft.com/office/drawing/2014/main" id="{452FBA2E-D743-3DAD-B702-364CD236125B}"/>
              </a:ext>
            </a:extLst>
          </p:cNvPr>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EAB6AC81-EC6E-159F-FB6B-8F662E8FE9C0}"/>
              </a:ext>
            </a:extLst>
          </p:cNvPr>
          <p:cNvSpPr/>
          <p:nvPr/>
        </p:nvSpPr>
        <p:spPr>
          <a:xfrm flipV="1">
            <a:off x="92075" y="2376488"/>
            <a:ext cx="12018963"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CC444529-F736-9BDF-05D9-A2372A6E7A7C}"/>
              </a:ext>
            </a:extLst>
          </p:cNvPr>
          <p:cNvSpPr/>
          <p:nvPr/>
        </p:nvSpPr>
        <p:spPr>
          <a:xfrm>
            <a:off x="92075" y="2341563"/>
            <a:ext cx="12018963"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1B59EA43-157A-8DA3-34FA-A0A4E64D80BD}"/>
              </a:ext>
            </a:extLst>
          </p:cNvPr>
          <p:cNvSpPr/>
          <p:nvPr/>
        </p:nvSpPr>
        <p:spPr>
          <a:xfrm>
            <a:off x="90488" y="2468563"/>
            <a:ext cx="12020550"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63084" y="952501"/>
            <a:ext cx="103632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a:extLst>
              <a:ext uri="{FF2B5EF4-FFF2-40B4-BE49-F238E27FC236}">
                <a16:creationId xmlns:a16="http://schemas.microsoft.com/office/drawing/2014/main" id="{156BEE4A-5F85-EAB9-82A1-15B6B3D607D3}"/>
              </a:ext>
            </a:extLst>
          </p:cNvPr>
          <p:cNvSpPr>
            <a:spLocks noGrp="1"/>
          </p:cNvSpPr>
          <p:nvPr>
            <p:ph type="dt" sz="half" idx="10"/>
          </p:nvPr>
        </p:nvSpPr>
        <p:spPr/>
        <p:txBody>
          <a:bodyPr/>
          <a:lstStyle>
            <a:lvl1pPr>
              <a:defRPr/>
            </a:lvl1pPr>
          </a:lstStyle>
          <a:p>
            <a:pPr>
              <a:defRPr/>
            </a:pPr>
            <a:r>
              <a:rPr lang="en-US"/>
              <a:t>02/12/24</a:t>
            </a:r>
          </a:p>
        </p:txBody>
      </p:sp>
      <p:sp>
        <p:nvSpPr>
          <p:cNvPr id="10" name="Footer Placeholder 4">
            <a:extLst>
              <a:ext uri="{FF2B5EF4-FFF2-40B4-BE49-F238E27FC236}">
                <a16:creationId xmlns:a16="http://schemas.microsoft.com/office/drawing/2014/main" id="{208444ED-264E-0144-10FF-D8C9784F2AA2}"/>
              </a:ext>
            </a:extLst>
          </p:cNvPr>
          <p:cNvSpPr>
            <a:spLocks noGrp="1"/>
          </p:cNvSpPr>
          <p:nvPr>
            <p:ph type="ftr" sz="quarter" idx="11"/>
          </p:nvPr>
        </p:nvSpPr>
        <p:spPr>
          <a:xfrm>
            <a:off x="1066800" y="6172200"/>
            <a:ext cx="5334000" cy="457200"/>
          </a:xfrm>
        </p:spPr>
        <p:txBody>
          <a:bodyPr/>
          <a:lstStyle>
            <a:lvl1pPr>
              <a:defRPr/>
            </a:lvl1pPr>
          </a:lstStyle>
          <a:p>
            <a:pPr>
              <a:defRPr/>
            </a:pPr>
            <a:r>
              <a:rPr lang="en-US"/>
              <a:t>Zeroth Review</a:t>
            </a:r>
          </a:p>
        </p:txBody>
      </p:sp>
      <p:sp>
        <p:nvSpPr>
          <p:cNvPr id="11" name="Slide Number Placeholder 5">
            <a:extLst>
              <a:ext uri="{FF2B5EF4-FFF2-40B4-BE49-F238E27FC236}">
                <a16:creationId xmlns:a16="http://schemas.microsoft.com/office/drawing/2014/main" id="{987C5417-E956-1C60-29FD-9FFECBF66CA6}"/>
              </a:ext>
            </a:extLst>
          </p:cNvPr>
          <p:cNvSpPr>
            <a:spLocks noGrp="1"/>
          </p:cNvSpPr>
          <p:nvPr>
            <p:ph type="sldNum" sz="quarter" idx="12"/>
          </p:nvPr>
        </p:nvSpPr>
        <p:spPr>
          <a:xfrm>
            <a:off x="195263" y="6208713"/>
            <a:ext cx="609600" cy="457200"/>
          </a:xfrm>
        </p:spPr>
        <p:txBody>
          <a:bodyPr/>
          <a:lstStyle>
            <a:lvl1pPr>
              <a:defRPr/>
            </a:lvl1pPr>
          </a:lstStyle>
          <a:p>
            <a:pPr>
              <a:defRPr/>
            </a:pPr>
            <a:fld id="{5678D7B4-515A-4E80-81C3-3AEC35476A02}" type="slidenum">
              <a:rPr lang="en-US" altLang="zh-CN"/>
              <a:pPr>
                <a:defRPr/>
              </a:pPr>
              <a:t>‹#›</a:t>
            </a:fld>
            <a:endParaRPr lang="en-US" altLang="zh-CN"/>
          </a:p>
        </p:txBody>
      </p:sp>
    </p:spTree>
    <p:extLst>
      <p:ext uri="{BB962C8B-B14F-4D97-AF65-F5344CB8AC3E}">
        <p14:creationId xmlns:p14="http://schemas.microsoft.com/office/powerpoint/2010/main" val="59385367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12192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5786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468542D7-B7E7-3512-1704-AC31BF6B247E}"/>
              </a:ext>
            </a:extLst>
          </p:cNvPr>
          <p:cNvSpPr>
            <a:spLocks noGrp="1"/>
          </p:cNvSpPr>
          <p:nvPr>
            <p:ph type="dt" sz="half" idx="10"/>
          </p:nvPr>
        </p:nvSpPr>
        <p:spPr/>
        <p:txBody>
          <a:bodyPr/>
          <a:lstStyle>
            <a:lvl1pPr>
              <a:defRPr/>
            </a:lvl1pPr>
          </a:lstStyle>
          <a:p>
            <a:pPr>
              <a:defRPr/>
            </a:pPr>
            <a:r>
              <a:rPr lang="en-US"/>
              <a:t>02/12/24</a:t>
            </a:r>
          </a:p>
        </p:txBody>
      </p:sp>
      <p:sp>
        <p:nvSpPr>
          <p:cNvPr id="4" name="Footer Placeholder 2">
            <a:extLst>
              <a:ext uri="{FF2B5EF4-FFF2-40B4-BE49-F238E27FC236}">
                <a16:creationId xmlns:a16="http://schemas.microsoft.com/office/drawing/2014/main" id="{B91A36EE-C68A-BCD5-D6BC-D192579F50F5}"/>
              </a:ext>
            </a:extLst>
          </p:cNvPr>
          <p:cNvSpPr>
            <a:spLocks noGrp="1"/>
          </p:cNvSpPr>
          <p:nvPr>
            <p:ph type="ftr" sz="quarter" idx="11"/>
          </p:nvPr>
        </p:nvSpPr>
        <p:spPr/>
        <p:txBody>
          <a:bodyPr/>
          <a:lstStyle>
            <a:lvl1pPr>
              <a:defRPr/>
            </a:lvl1pPr>
          </a:lstStyle>
          <a:p>
            <a:pPr>
              <a:defRPr/>
            </a:pPr>
            <a:r>
              <a:rPr lang="en-US"/>
              <a:t>Zeroth Review</a:t>
            </a:r>
          </a:p>
        </p:txBody>
      </p:sp>
      <p:sp>
        <p:nvSpPr>
          <p:cNvPr id="5" name="Slide Number Placeholder 22">
            <a:extLst>
              <a:ext uri="{FF2B5EF4-FFF2-40B4-BE49-F238E27FC236}">
                <a16:creationId xmlns:a16="http://schemas.microsoft.com/office/drawing/2014/main" id="{4DDC4F0F-EAC9-E1DE-E2D6-1360AE7DC0D5}"/>
              </a:ext>
            </a:extLst>
          </p:cNvPr>
          <p:cNvSpPr>
            <a:spLocks noGrp="1"/>
          </p:cNvSpPr>
          <p:nvPr>
            <p:ph type="sldNum" sz="quarter" idx="12"/>
          </p:nvPr>
        </p:nvSpPr>
        <p:spPr/>
        <p:txBody>
          <a:bodyPr/>
          <a:lstStyle>
            <a:lvl1pPr>
              <a:defRPr/>
            </a:lvl1pPr>
          </a:lstStyle>
          <a:p>
            <a:pPr>
              <a:defRPr/>
            </a:pPr>
            <a:fld id="{1FA100A5-C915-4308-85A7-6B5E9AEE7A59}" type="slidenum">
              <a:rPr lang="en-US" altLang="zh-CN"/>
              <a:pPr>
                <a:defRPr/>
              </a:pPr>
              <a:t>‹#›</a:t>
            </a:fld>
            <a:endParaRPr lang="en-US" altLang="zh-CN"/>
          </a:p>
        </p:txBody>
      </p:sp>
    </p:spTree>
    <p:extLst>
      <p:ext uri="{BB962C8B-B14F-4D97-AF65-F5344CB8AC3E}">
        <p14:creationId xmlns:p14="http://schemas.microsoft.com/office/powerpoint/2010/main" val="2579832459"/>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12192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66040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5154D644-167E-7778-D6B0-6FA5F80A8FA2}"/>
              </a:ext>
            </a:extLst>
          </p:cNvPr>
          <p:cNvSpPr>
            <a:spLocks noGrp="1"/>
          </p:cNvSpPr>
          <p:nvPr>
            <p:ph type="dt" sz="half" idx="10"/>
          </p:nvPr>
        </p:nvSpPr>
        <p:spPr/>
        <p:txBody>
          <a:bodyPr/>
          <a:lstStyle>
            <a:lvl1pPr>
              <a:defRPr/>
            </a:lvl1pPr>
          </a:lstStyle>
          <a:p>
            <a:pPr>
              <a:defRPr/>
            </a:pPr>
            <a:r>
              <a:rPr lang="en-US"/>
              <a:t>02/12/24</a:t>
            </a:r>
          </a:p>
        </p:txBody>
      </p:sp>
      <p:sp>
        <p:nvSpPr>
          <p:cNvPr id="6" name="Footer Placeholder 2">
            <a:extLst>
              <a:ext uri="{FF2B5EF4-FFF2-40B4-BE49-F238E27FC236}">
                <a16:creationId xmlns:a16="http://schemas.microsoft.com/office/drawing/2014/main" id="{0F4FC11A-46F6-F252-F799-B476B6AE2F91}"/>
              </a:ext>
            </a:extLst>
          </p:cNvPr>
          <p:cNvSpPr>
            <a:spLocks noGrp="1"/>
          </p:cNvSpPr>
          <p:nvPr>
            <p:ph type="ftr" sz="quarter" idx="11"/>
          </p:nvPr>
        </p:nvSpPr>
        <p:spPr/>
        <p:txBody>
          <a:bodyPr/>
          <a:lstStyle>
            <a:lvl1pPr>
              <a:defRPr/>
            </a:lvl1pPr>
          </a:lstStyle>
          <a:p>
            <a:pPr>
              <a:defRPr/>
            </a:pPr>
            <a:r>
              <a:rPr lang="en-US"/>
              <a:t>Zeroth Review</a:t>
            </a:r>
          </a:p>
        </p:txBody>
      </p:sp>
      <p:sp>
        <p:nvSpPr>
          <p:cNvPr id="7" name="Slide Number Placeholder 22">
            <a:extLst>
              <a:ext uri="{FF2B5EF4-FFF2-40B4-BE49-F238E27FC236}">
                <a16:creationId xmlns:a16="http://schemas.microsoft.com/office/drawing/2014/main" id="{22EDE3A5-1165-DE3E-E553-7C975AC9FEA9}"/>
              </a:ext>
            </a:extLst>
          </p:cNvPr>
          <p:cNvSpPr>
            <a:spLocks noGrp="1"/>
          </p:cNvSpPr>
          <p:nvPr>
            <p:ph type="sldNum" sz="quarter" idx="12"/>
          </p:nvPr>
        </p:nvSpPr>
        <p:spPr/>
        <p:txBody>
          <a:bodyPr/>
          <a:lstStyle>
            <a:lvl1pPr>
              <a:defRPr/>
            </a:lvl1pPr>
          </a:lstStyle>
          <a:p>
            <a:pPr>
              <a:defRPr/>
            </a:pPr>
            <a:fld id="{9A4CD584-2A36-45EB-90B5-20551F1418F6}" type="slidenum">
              <a:rPr lang="en-US" altLang="zh-CN"/>
              <a:pPr>
                <a:defRPr/>
              </a:pPr>
              <a:t>‹#›</a:t>
            </a:fld>
            <a:endParaRPr lang="en-US" altLang="zh-CN"/>
          </a:p>
        </p:txBody>
      </p:sp>
    </p:spTree>
    <p:extLst>
      <p:ext uri="{BB962C8B-B14F-4D97-AF65-F5344CB8AC3E}">
        <p14:creationId xmlns:p14="http://schemas.microsoft.com/office/powerpoint/2010/main" val="221148073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CE7426F0-5FBF-1D0E-FEE4-D3B61D1CEEC5}"/>
              </a:ext>
            </a:extLst>
          </p:cNvPr>
          <p:cNvSpPr>
            <a:spLocks noGrp="1"/>
          </p:cNvSpPr>
          <p:nvPr>
            <p:ph type="dt" sz="half" idx="10"/>
          </p:nvPr>
        </p:nvSpPr>
        <p:spPr/>
        <p:txBody>
          <a:bodyPr/>
          <a:lstStyle>
            <a:lvl1pPr>
              <a:defRPr/>
            </a:lvl1pPr>
          </a:lstStyle>
          <a:p>
            <a:pPr>
              <a:defRPr/>
            </a:pPr>
            <a:r>
              <a:rPr lang="en-US"/>
              <a:t>02/12/24</a:t>
            </a:r>
          </a:p>
        </p:txBody>
      </p:sp>
      <p:sp>
        <p:nvSpPr>
          <p:cNvPr id="4" name="Footer Placeholder 2">
            <a:extLst>
              <a:ext uri="{FF2B5EF4-FFF2-40B4-BE49-F238E27FC236}">
                <a16:creationId xmlns:a16="http://schemas.microsoft.com/office/drawing/2014/main" id="{FCAA9F93-FAE3-8E43-C262-F14A43F42B3C}"/>
              </a:ext>
            </a:extLst>
          </p:cNvPr>
          <p:cNvSpPr>
            <a:spLocks noGrp="1"/>
          </p:cNvSpPr>
          <p:nvPr>
            <p:ph type="ftr" sz="quarter" idx="11"/>
          </p:nvPr>
        </p:nvSpPr>
        <p:spPr/>
        <p:txBody>
          <a:bodyPr/>
          <a:lstStyle>
            <a:lvl1pPr>
              <a:defRPr/>
            </a:lvl1pPr>
          </a:lstStyle>
          <a:p>
            <a:pPr>
              <a:defRPr/>
            </a:pPr>
            <a:r>
              <a:rPr lang="en-US"/>
              <a:t>Zeroth Review</a:t>
            </a:r>
          </a:p>
        </p:txBody>
      </p:sp>
      <p:sp>
        <p:nvSpPr>
          <p:cNvPr id="5" name="Slide Number Placeholder 22">
            <a:extLst>
              <a:ext uri="{FF2B5EF4-FFF2-40B4-BE49-F238E27FC236}">
                <a16:creationId xmlns:a16="http://schemas.microsoft.com/office/drawing/2014/main" id="{0537FA42-C645-085F-031B-B4B7FAB0FF28}"/>
              </a:ext>
            </a:extLst>
          </p:cNvPr>
          <p:cNvSpPr>
            <a:spLocks noGrp="1"/>
          </p:cNvSpPr>
          <p:nvPr>
            <p:ph type="sldNum" sz="quarter" idx="12"/>
          </p:nvPr>
        </p:nvSpPr>
        <p:spPr/>
        <p:txBody>
          <a:bodyPr/>
          <a:lstStyle>
            <a:lvl1pPr>
              <a:defRPr/>
            </a:lvl1pPr>
          </a:lstStyle>
          <a:p>
            <a:pPr>
              <a:defRPr/>
            </a:pPr>
            <a:fld id="{8391E595-EE2C-49DB-8F38-FEC3A812FFAF}" type="slidenum">
              <a:rPr lang="en-US" altLang="zh-CN"/>
              <a:pPr>
                <a:defRPr/>
              </a:pPr>
              <a:t>‹#›</a:t>
            </a:fld>
            <a:endParaRPr lang="en-US" altLang="zh-CN"/>
          </a:p>
        </p:txBody>
      </p:sp>
    </p:spTree>
    <p:extLst>
      <p:ext uri="{BB962C8B-B14F-4D97-AF65-F5344CB8AC3E}">
        <p14:creationId xmlns:p14="http://schemas.microsoft.com/office/powerpoint/2010/main" val="4209649538"/>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5D28E0B1-03FC-7F16-5BC8-7EB7D2FB4AE3}"/>
              </a:ext>
            </a:extLst>
          </p:cNvPr>
          <p:cNvSpPr>
            <a:spLocks noGrp="1"/>
          </p:cNvSpPr>
          <p:nvPr>
            <p:ph type="dt" sz="half" idx="10"/>
          </p:nvPr>
        </p:nvSpPr>
        <p:spPr/>
        <p:txBody>
          <a:bodyPr/>
          <a:lstStyle>
            <a:lvl1pPr>
              <a:defRPr/>
            </a:lvl1pPr>
          </a:lstStyle>
          <a:p>
            <a:pPr>
              <a:defRPr/>
            </a:pPr>
            <a:r>
              <a:rPr lang="en-US"/>
              <a:t>02/12/24</a:t>
            </a:r>
          </a:p>
        </p:txBody>
      </p:sp>
      <p:sp>
        <p:nvSpPr>
          <p:cNvPr id="3" name="Footer Placeholder 2">
            <a:extLst>
              <a:ext uri="{FF2B5EF4-FFF2-40B4-BE49-F238E27FC236}">
                <a16:creationId xmlns:a16="http://schemas.microsoft.com/office/drawing/2014/main" id="{C671E67F-FEE0-8B8F-9A5F-572D77067B65}"/>
              </a:ext>
            </a:extLst>
          </p:cNvPr>
          <p:cNvSpPr>
            <a:spLocks noGrp="1"/>
          </p:cNvSpPr>
          <p:nvPr>
            <p:ph type="ftr" sz="quarter" idx="11"/>
          </p:nvPr>
        </p:nvSpPr>
        <p:spPr/>
        <p:txBody>
          <a:bodyPr/>
          <a:lstStyle>
            <a:lvl1pPr>
              <a:defRPr/>
            </a:lvl1pPr>
          </a:lstStyle>
          <a:p>
            <a:pPr>
              <a:defRPr/>
            </a:pPr>
            <a:r>
              <a:rPr lang="en-US"/>
              <a:t>Zeroth Review</a:t>
            </a:r>
          </a:p>
        </p:txBody>
      </p:sp>
      <p:sp>
        <p:nvSpPr>
          <p:cNvPr id="4" name="Slide Number Placeholder 22">
            <a:extLst>
              <a:ext uri="{FF2B5EF4-FFF2-40B4-BE49-F238E27FC236}">
                <a16:creationId xmlns:a16="http://schemas.microsoft.com/office/drawing/2014/main" id="{4002DCA6-6ECF-A3BE-45AD-DEA6A2C05692}"/>
              </a:ext>
            </a:extLst>
          </p:cNvPr>
          <p:cNvSpPr>
            <a:spLocks noGrp="1"/>
          </p:cNvSpPr>
          <p:nvPr>
            <p:ph type="sldNum" sz="quarter" idx="12"/>
          </p:nvPr>
        </p:nvSpPr>
        <p:spPr/>
        <p:txBody>
          <a:bodyPr/>
          <a:lstStyle>
            <a:lvl1pPr>
              <a:defRPr/>
            </a:lvl1pPr>
          </a:lstStyle>
          <a:p>
            <a:pPr>
              <a:defRPr/>
            </a:pPr>
            <a:fld id="{CAEDDF30-9D9D-4BEF-8AF1-BA26B9E2B501}" type="slidenum">
              <a:rPr lang="en-US" altLang="zh-CN"/>
              <a:pPr>
                <a:defRPr/>
              </a:pPr>
              <a:t>‹#›</a:t>
            </a:fld>
            <a:endParaRPr lang="en-US" altLang="zh-CN"/>
          </a:p>
        </p:txBody>
      </p:sp>
    </p:spTree>
    <p:extLst>
      <p:ext uri="{BB962C8B-B14F-4D97-AF65-F5344CB8AC3E}">
        <p14:creationId xmlns:p14="http://schemas.microsoft.com/office/powerpoint/2010/main" val="265555998"/>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B7B0C7-73D7-1DF5-6012-75DECCFA8BBF}"/>
              </a:ext>
            </a:extLst>
          </p:cNvPr>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5" name="Rounded Rectangle 8">
            <a:extLst>
              <a:ext uri="{FF2B5EF4-FFF2-40B4-BE49-F238E27FC236}">
                <a16:creationId xmlns:a16="http://schemas.microsoft.com/office/drawing/2014/main" id="{3747B5D8-F0E6-C0D7-2D75-DE43CEE7CE91}"/>
              </a:ext>
            </a:extLst>
          </p:cNvPr>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73050"/>
            <a:ext cx="103632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3962400" y="1600200"/>
            <a:ext cx="762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334B3DEF-71B4-8110-419C-8A33698371CD}"/>
              </a:ext>
            </a:extLst>
          </p:cNvPr>
          <p:cNvSpPr>
            <a:spLocks noGrp="1"/>
          </p:cNvSpPr>
          <p:nvPr>
            <p:ph type="dt" sz="half" idx="10"/>
          </p:nvPr>
        </p:nvSpPr>
        <p:spPr/>
        <p:txBody>
          <a:bodyPr/>
          <a:lstStyle>
            <a:lvl1pPr>
              <a:defRPr/>
            </a:lvl1pPr>
          </a:lstStyle>
          <a:p>
            <a:pPr>
              <a:defRPr/>
            </a:pPr>
            <a:r>
              <a:rPr lang="en-US"/>
              <a:t>02/12/24</a:t>
            </a:r>
          </a:p>
        </p:txBody>
      </p:sp>
      <p:sp>
        <p:nvSpPr>
          <p:cNvPr id="7" name="Footer Placeholder 5">
            <a:extLst>
              <a:ext uri="{FF2B5EF4-FFF2-40B4-BE49-F238E27FC236}">
                <a16:creationId xmlns:a16="http://schemas.microsoft.com/office/drawing/2014/main" id="{07945EC0-7A5C-04A4-F25B-92EB3B2D4273}"/>
              </a:ext>
            </a:extLst>
          </p:cNvPr>
          <p:cNvSpPr>
            <a:spLocks noGrp="1"/>
          </p:cNvSpPr>
          <p:nvPr>
            <p:ph type="ftr" sz="quarter" idx="11"/>
          </p:nvPr>
        </p:nvSpPr>
        <p:spPr/>
        <p:txBody>
          <a:bodyPr/>
          <a:lstStyle>
            <a:lvl1pPr>
              <a:defRPr/>
            </a:lvl1pPr>
          </a:lstStyle>
          <a:p>
            <a:pPr>
              <a:defRPr/>
            </a:pPr>
            <a:r>
              <a:rPr lang="en-US"/>
              <a:t>Zeroth Review</a:t>
            </a:r>
          </a:p>
        </p:txBody>
      </p:sp>
      <p:sp>
        <p:nvSpPr>
          <p:cNvPr id="8" name="Slide Number Placeholder 6">
            <a:extLst>
              <a:ext uri="{FF2B5EF4-FFF2-40B4-BE49-F238E27FC236}">
                <a16:creationId xmlns:a16="http://schemas.microsoft.com/office/drawing/2014/main" id="{E5DC6A3D-BDBF-DAC4-BEC7-42A53B896B84}"/>
              </a:ext>
            </a:extLst>
          </p:cNvPr>
          <p:cNvSpPr>
            <a:spLocks noGrp="1"/>
          </p:cNvSpPr>
          <p:nvPr>
            <p:ph type="sldNum" sz="quarter" idx="12"/>
          </p:nvPr>
        </p:nvSpPr>
        <p:spPr/>
        <p:txBody>
          <a:bodyPr/>
          <a:lstStyle>
            <a:lvl1pPr>
              <a:defRPr/>
            </a:lvl1pPr>
          </a:lstStyle>
          <a:p>
            <a:pPr>
              <a:defRPr/>
            </a:pPr>
            <a:fld id="{FE354DF8-9DE1-4DF5-A48D-7858A5D5DD39}" type="slidenum">
              <a:rPr lang="en-US" altLang="zh-CN"/>
              <a:pPr>
                <a:defRPr/>
              </a:pPr>
              <a:t>‹#›</a:t>
            </a:fld>
            <a:endParaRPr lang="en-US" altLang="zh-CN"/>
          </a:p>
        </p:txBody>
      </p:sp>
    </p:spTree>
    <p:extLst>
      <p:ext uri="{BB962C8B-B14F-4D97-AF65-F5344CB8AC3E}">
        <p14:creationId xmlns:p14="http://schemas.microsoft.com/office/powerpoint/2010/main" val="758164516"/>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6C1CDD-C86A-E4EB-DE96-BF711960C86D}"/>
              </a:ext>
            </a:extLst>
          </p:cNvPr>
          <p:cNvSpPr/>
          <p:nvPr/>
        </p:nvSpPr>
        <p:spPr>
          <a:xfrm flipV="1">
            <a:off x="90488" y="4683125"/>
            <a:ext cx="1200943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1CFCCBA4-75C6-08E6-AE16-D0CDCA57ED22}"/>
              </a:ext>
            </a:extLst>
          </p:cNvPr>
          <p:cNvSpPr/>
          <p:nvPr/>
        </p:nvSpPr>
        <p:spPr>
          <a:xfrm>
            <a:off x="92075" y="4649788"/>
            <a:ext cx="12007850"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4946BF80-12E3-85F3-E938-511D72B87980}"/>
              </a:ext>
            </a:extLst>
          </p:cNvPr>
          <p:cNvSpPr/>
          <p:nvPr/>
        </p:nvSpPr>
        <p:spPr>
          <a:xfrm>
            <a:off x="92075" y="4773613"/>
            <a:ext cx="12007850" cy="4921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a:extLst>
              <a:ext uri="{FF2B5EF4-FFF2-40B4-BE49-F238E27FC236}">
                <a16:creationId xmlns:a16="http://schemas.microsoft.com/office/drawing/2014/main" id="{301FA54C-8841-04F7-60FA-FF6C1C0C41E0}"/>
              </a:ext>
            </a:extLst>
          </p:cNvPr>
          <p:cNvSpPr>
            <a:spLocks noGrp="1"/>
          </p:cNvSpPr>
          <p:nvPr>
            <p:ph type="dt" sz="half" idx="10"/>
          </p:nvPr>
        </p:nvSpPr>
        <p:spPr/>
        <p:txBody>
          <a:bodyPr/>
          <a:lstStyle>
            <a:lvl1pPr>
              <a:defRPr/>
            </a:lvl1pPr>
          </a:lstStyle>
          <a:p>
            <a:pPr>
              <a:defRPr/>
            </a:pPr>
            <a:r>
              <a:rPr lang="en-US"/>
              <a:t>02/12/24</a:t>
            </a:r>
          </a:p>
        </p:txBody>
      </p:sp>
      <p:sp>
        <p:nvSpPr>
          <p:cNvPr id="9" name="Footer Placeholder 5">
            <a:extLst>
              <a:ext uri="{FF2B5EF4-FFF2-40B4-BE49-F238E27FC236}">
                <a16:creationId xmlns:a16="http://schemas.microsoft.com/office/drawing/2014/main" id="{BC089AEB-8187-E44E-E26C-3CF40514151A}"/>
              </a:ext>
            </a:extLst>
          </p:cNvPr>
          <p:cNvSpPr>
            <a:spLocks noGrp="1"/>
          </p:cNvSpPr>
          <p:nvPr>
            <p:ph type="ftr" sz="quarter" idx="11"/>
          </p:nvPr>
        </p:nvSpPr>
        <p:spPr>
          <a:xfrm>
            <a:off x="1219200" y="6172200"/>
            <a:ext cx="5181600" cy="457200"/>
          </a:xfrm>
        </p:spPr>
        <p:txBody>
          <a:bodyPr/>
          <a:lstStyle>
            <a:lvl1pPr>
              <a:defRPr/>
            </a:lvl1pPr>
          </a:lstStyle>
          <a:p>
            <a:pPr>
              <a:defRPr/>
            </a:pPr>
            <a:r>
              <a:rPr lang="en-US"/>
              <a:t>Zeroth Review</a:t>
            </a:r>
          </a:p>
        </p:txBody>
      </p:sp>
      <p:sp>
        <p:nvSpPr>
          <p:cNvPr id="10" name="Slide Number Placeholder 6">
            <a:extLst>
              <a:ext uri="{FF2B5EF4-FFF2-40B4-BE49-F238E27FC236}">
                <a16:creationId xmlns:a16="http://schemas.microsoft.com/office/drawing/2014/main" id="{485D4823-C120-735C-394B-F2231E620896}"/>
              </a:ext>
            </a:extLst>
          </p:cNvPr>
          <p:cNvSpPr>
            <a:spLocks noGrp="1"/>
          </p:cNvSpPr>
          <p:nvPr>
            <p:ph type="sldNum" sz="quarter" idx="12"/>
          </p:nvPr>
        </p:nvSpPr>
        <p:spPr>
          <a:xfrm>
            <a:off x="195263" y="6208713"/>
            <a:ext cx="609600" cy="457200"/>
          </a:xfrm>
        </p:spPr>
        <p:txBody>
          <a:bodyPr/>
          <a:lstStyle>
            <a:lvl1pPr>
              <a:defRPr/>
            </a:lvl1pPr>
          </a:lstStyle>
          <a:p>
            <a:pPr>
              <a:defRPr/>
            </a:pPr>
            <a:fld id="{5A5AECB8-4659-45D3-8D05-50600CB88AE0}" type="slidenum">
              <a:rPr lang="en-US" altLang="zh-CN"/>
              <a:pPr>
                <a:defRPr/>
              </a:pPr>
              <a:t>‹#›</a:t>
            </a:fld>
            <a:endParaRPr lang="en-US" altLang="zh-CN"/>
          </a:p>
        </p:txBody>
      </p:sp>
    </p:spTree>
    <p:extLst>
      <p:ext uri="{BB962C8B-B14F-4D97-AF65-F5344CB8AC3E}">
        <p14:creationId xmlns:p14="http://schemas.microsoft.com/office/powerpoint/2010/main" val="2287954509"/>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3BE55BC-7278-DCEA-9E46-D1FBF04EE2DD}"/>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a:extLst>
              <a:ext uri="{FF2B5EF4-FFF2-40B4-BE49-F238E27FC236}">
                <a16:creationId xmlns:a16="http://schemas.microsoft.com/office/drawing/2014/main" id="{81A8FA1D-8AFF-9CCB-2305-380218E16DC1}"/>
              </a:ext>
            </a:extLst>
          </p:cNvPr>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a:extLst>
              <a:ext uri="{FF2B5EF4-FFF2-40B4-BE49-F238E27FC236}">
                <a16:creationId xmlns:a16="http://schemas.microsoft.com/office/drawing/2014/main" id="{10C829BC-932C-10EA-F7E0-6BBA5F429872}"/>
              </a:ext>
            </a:extLst>
          </p:cNvPr>
          <p:cNvSpPr>
            <a:spLocks noGrp="1" noChangeArrowheads="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a:extLst>
              <a:ext uri="{FF2B5EF4-FFF2-40B4-BE49-F238E27FC236}">
                <a16:creationId xmlns:a16="http://schemas.microsoft.com/office/drawing/2014/main" id="{09374047-535E-C9F3-C103-E9FEEF0942B9}"/>
              </a:ext>
            </a:extLst>
          </p:cNvPr>
          <p:cNvSpPr>
            <a:spLocks noGrp="1" noChangeArrowheads="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8112FB16-D279-C038-9F51-7FB18095CD8D}"/>
              </a:ext>
            </a:extLst>
          </p:cNvPr>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pPr>
              <a:defRPr/>
            </a:pPr>
            <a:r>
              <a:rPr lang="en-US"/>
              <a:t>02/12/24</a:t>
            </a:r>
          </a:p>
        </p:txBody>
      </p:sp>
      <p:sp>
        <p:nvSpPr>
          <p:cNvPr id="3" name="Footer Placeholder 2">
            <a:extLst>
              <a:ext uri="{FF2B5EF4-FFF2-40B4-BE49-F238E27FC236}">
                <a16:creationId xmlns:a16="http://schemas.microsoft.com/office/drawing/2014/main" id="{E550B09A-94ED-D160-A398-00C27B187D7C}"/>
              </a:ext>
            </a:extLst>
          </p:cNvPr>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pPr>
              <a:defRPr/>
            </a:pPr>
            <a:r>
              <a:rPr lang="en-US"/>
              <a:t>Zeroth Review</a:t>
            </a:r>
          </a:p>
        </p:txBody>
      </p:sp>
      <p:sp>
        <p:nvSpPr>
          <p:cNvPr id="23" name="Slide Number Placeholder 22">
            <a:extLst>
              <a:ext uri="{FF2B5EF4-FFF2-40B4-BE49-F238E27FC236}">
                <a16:creationId xmlns:a16="http://schemas.microsoft.com/office/drawing/2014/main" id="{449D4488-2A93-97F3-C504-A45BEAD023AA}"/>
              </a:ext>
            </a:extLst>
          </p:cNvPr>
          <p:cNvSpPr>
            <a:spLocks noGrp="1"/>
          </p:cNvSpPr>
          <p:nvPr>
            <p:ph type="sldNum" sz="quarter" idx="4"/>
          </p:nvPr>
        </p:nvSpPr>
        <p:spPr>
          <a:xfrm>
            <a:off x="195263"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AD7E6682-FDD8-46C5-B48C-9C40B4C62D5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7" r:id="rId1"/>
    <p:sldLayoutId id="2147483730" r:id="rId2"/>
    <p:sldLayoutId id="2147483738" r:id="rId3"/>
    <p:sldLayoutId id="2147483731" r:id="rId4"/>
    <p:sldLayoutId id="2147483732" r:id="rId5"/>
    <p:sldLayoutId id="2147483733" r:id="rId6"/>
    <p:sldLayoutId id="2147483734" r:id="rId7"/>
    <p:sldLayoutId id="2147483739" r:id="rId8"/>
    <p:sldLayoutId id="2147483740" r:id="rId9"/>
    <p:sldLayoutId id="2147483735" r:id="rId10"/>
    <p:sldLayoutId id="2147483736" r:id="rId11"/>
  </p:sldLayoutIdLst>
  <p:transition spd="med">
    <p:fade/>
  </p:transition>
  <p:hf hdr="0" ft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4.gif" /></Relationships>
</file>

<file path=ppt/slides/_rels/slide10.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8.png" /></Relationships>
</file>

<file path=ppt/slides/_rels/slide11.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9.jpeg" /></Relationships>
</file>

<file path=ppt/slides/_rels/slide12.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10.jpeg" /></Relationships>
</file>

<file path=ppt/slides/_rels/slide2.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3.png" /></Relationships>
</file>

<file path=ppt/slides/_rels/slide20.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11.jpeg" /></Relationships>
</file>

<file path=ppt/slides/_rels/slide21.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12.jpeg" /></Relationships>
</file>

<file path=ppt/slides/_rels/slide23.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gif" /><Relationship Id="rId1" Type="http://schemas.openxmlformats.org/officeDocument/2006/relationships/slideLayout" Target="../slideLayouts/slideLayout4.xml" /></Relationships>
</file>

<file path=ppt/slides/_rels/slide2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gif" /><Relationship Id="rId1" Type="http://schemas.openxmlformats.org/officeDocument/2006/relationships/slideLayout" Target="../slideLayouts/slideLayout4.xml" /></Relationships>
</file>

<file path=ppt/slides/_rels/slide2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gif"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gif"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a:extLst>
              <a:ext uri="{FF2B5EF4-FFF2-40B4-BE49-F238E27FC236}">
                <a16:creationId xmlns:a16="http://schemas.microsoft.com/office/drawing/2014/main" id="{CB9DE561-01A8-8C73-5D73-3E0BE079B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a:extLst>
              <a:ext uri="{FF2B5EF4-FFF2-40B4-BE49-F238E27FC236}">
                <a16:creationId xmlns:a16="http://schemas.microsoft.com/office/drawing/2014/main" id="{AB59A8F0-BDBC-89CF-BA40-6EC57238E173}"/>
              </a:ext>
            </a:extLst>
          </p:cNvPr>
          <p:cNvSpPr>
            <a:spLocks noGrp="1"/>
          </p:cNvSpPr>
          <p:nvPr>
            <p:ph type="subTitle" idx="1"/>
          </p:nvPr>
        </p:nvSpPr>
        <p:spPr>
          <a:xfrm>
            <a:off x="784225" y="4160520"/>
            <a:ext cx="11071444" cy="1641189"/>
          </a:xfrm>
        </p:spPr>
        <p:txBody>
          <a:bodyPr>
            <a:noAutofit/>
          </a:bodyPr>
          <a:lstStyle/>
          <a:p>
            <a:pPr eaLnBrk="1" fontAlgn="auto" hangingPunct="1">
              <a:lnSpc>
                <a:spcPct val="90000"/>
              </a:lnSpc>
              <a:spcBef>
                <a:spcPts val="463"/>
              </a:spcBef>
              <a:spcAft>
                <a:spcPts val="0"/>
              </a:spcAft>
              <a:buFont typeface="Wingdings 2"/>
              <a:buNone/>
              <a:defRPr/>
            </a:pPr>
            <a:endParaRPr lang="en-US" altLang="zh-CN" sz="2000" b="1" dirty="0">
              <a:solidFill>
                <a:srgbClr val="00B050"/>
              </a:solidFill>
              <a:latin typeface="Times New Roman" pitchFamily="18" charset="0"/>
              <a:cs typeface="Times New Roman" panose="02020603050405020304" pitchFamily="18" charset="0"/>
            </a:endParaRPr>
          </a:p>
          <a:p>
            <a:pPr algn="l" eaLnBrk="1" fontAlgn="auto" hangingPunct="1">
              <a:lnSpc>
                <a:spcPct val="120000"/>
              </a:lnSpc>
              <a:spcBef>
                <a:spcPts val="580"/>
              </a:spcBef>
              <a:spcAft>
                <a:spcPts val="0"/>
              </a:spcAft>
              <a:buFont typeface="Wingdings 2"/>
              <a:buNone/>
              <a:defRPr/>
            </a:pPr>
            <a:r>
              <a:rPr lang="en-US" altLang="zh-CN" sz="2000" b="1" dirty="0">
                <a:solidFill>
                  <a:srgbClr val="00B050"/>
                </a:solidFill>
                <a:latin typeface="Times New Roman" pitchFamily="18" charset="0"/>
                <a:cs typeface="Times New Roman" panose="02020603050405020304" pitchFamily="18" charset="0"/>
              </a:rPr>
              <a:t>									   </a:t>
            </a:r>
            <a:r>
              <a:rPr lang="en-US" sz="2000" b="1" i="1" dirty="0">
                <a:solidFill>
                  <a:srgbClr val="00B050"/>
                </a:solidFill>
                <a:latin typeface="Times New Roman" panose="02020603050405020304" pitchFamily="18" charset="0"/>
                <a:ea typeface="Microsoft Sans Serif" panose="020B0604020202020204" pitchFamily="34" charset="0"/>
                <a:cs typeface="Times New Roman" panose="02020603050405020304" pitchFamily="18" charset="0"/>
              </a:rPr>
              <a:t>Under the Guidance of                                          </a:t>
            </a:r>
          </a:p>
          <a:p>
            <a:pPr algn="r" eaLnBrk="1" fontAlgn="auto" hangingPunct="1">
              <a:lnSpc>
                <a:spcPct val="120000"/>
              </a:lnSpc>
              <a:spcBef>
                <a:spcPts val="580"/>
              </a:spcBef>
              <a:spcAft>
                <a:spcPts val="0"/>
              </a:spcAft>
              <a:buFont typeface="Wingdings 2"/>
              <a:buNone/>
              <a:defRPr/>
            </a:pPr>
            <a:r>
              <a:rPr lang="en-US" sz="2000" b="1" i="1" dirty="0" err="1">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Mrs.V.Gowri</a:t>
            </a:r>
            <a:r>
              <a:rPr lang="en-US" sz="20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 M.E, </a:t>
            </a:r>
            <a:r>
              <a:rPr lang="en-US" sz="2000" b="1" i="1" dirty="0" err="1">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Ph.d</a:t>
            </a:r>
            <a:r>
              <a:rPr lang="en-US" sz="20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a:t>
            </a:r>
          </a:p>
          <a:p>
            <a:pPr algn="r" eaLnBrk="1" fontAlgn="auto" hangingPunct="1">
              <a:lnSpc>
                <a:spcPct val="120000"/>
              </a:lnSpc>
              <a:spcBef>
                <a:spcPts val="580"/>
              </a:spcBef>
              <a:spcAft>
                <a:spcPts val="0"/>
              </a:spcAft>
              <a:buFont typeface="Wingdings 2"/>
              <a:buNone/>
              <a:defRPr/>
            </a:pPr>
            <a:r>
              <a:rPr lang="en-US" sz="20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Assistant Professor</a:t>
            </a:r>
          </a:p>
          <a:p>
            <a:pPr algn="r" eaLnBrk="1" fontAlgn="auto" hangingPunct="1">
              <a:lnSpc>
                <a:spcPct val="120000"/>
              </a:lnSpc>
              <a:spcBef>
                <a:spcPts val="580"/>
              </a:spcBef>
              <a:spcAft>
                <a:spcPts val="0"/>
              </a:spcAft>
              <a:buFont typeface="Wingdings 2"/>
              <a:buNone/>
              <a:defRPr/>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ECE DEPARTMENT</a:t>
            </a:r>
          </a:p>
          <a:p>
            <a:pPr eaLnBrk="1" fontAlgn="auto" hangingPunct="1">
              <a:lnSpc>
                <a:spcPct val="90000"/>
              </a:lnSpc>
              <a:spcBef>
                <a:spcPts val="463"/>
              </a:spcBef>
              <a:spcAft>
                <a:spcPts val="0"/>
              </a:spcAft>
              <a:buFont typeface="Wingdings 2"/>
              <a:buNone/>
              <a:defRPr/>
            </a:pPr>
            <a:endParaRPr lang="en-US" altLang="zh-CN" sz="2000" b="1" dirty="0">
              <a:solidFill>
                <a:srgbClr val="000000"/>
              </a:solidFill>
              <a:latin typeface="Times New Roman" pitchFamily="18" charset="0"/>
              <a:cs typeface="Times New Roman" panose="02020603050405020304" pitchFamily="18" charset="0"/>
            </a:endParaRPr>
          </a:p>
          <a:p>
            <a:pPr eaLnBrk="1" fontAlgn="auto" hangingPunct="1">
              <a:lnSpc>
                <a:spcPct val="90000"/>
              </a:lnSpc>
              <a:spcBef>
                <a:spcPts val="463"/>
              </a:spcBef>
              <a:spcAft>
                <a:spcPts val="0"/>
              </a:spcAft>
              <a:buFont typeface="Wingdings 2"/>
              <a:buNone/>
              <a:defRPr/>
            </a:pPr>
            <a:endParaRPr lang="en-US" altLang="zh-CN" sz="2000" b="1" dirty="0">
              <a:solidFill>
                <a:srgbClr val="000000"/>
              </a:solidFill>
              <a:latin typeface="Times New Roman" pitchFamily="18" charset="0"/>
              <a:cs typeface="Times New Roman" panose="02020603050405020304" pitchFamily="18" charset="0"/>
            </a:endParaRPr>
          </a:p>
          <a:p>
            <a:pPr algn="r" eaLnBrk="1" fontAlgn="auto" hangingPunct="1">
              <a:lnSpc>
                <a:spcPct val="90000"/>
              </a:lnSpc>
              <a:spcBef>
                <a:spcPts val="463"/>
              </a:spcBef>
              <a:spcAft>
                <a:spcPts val="0"/>
              </a:spcAft>
              <a:buFont typeface="Wingdings 2"/>
              <a:buNone/>
              <a:defRPr/>
            </a:pPr>
            <a:r>
              <a:rPr lang="en-US" altLang="zh-CN" sz="2000" b="1" i="1" dirty="0">
                <a:solidFill>
                  <a:srgbClr val="00B050"/>
                </a:solidFill>
                <a:latin typeface="Times New Roman"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eaLnBrk="1" fontAlgn="auto" hangingPunct="1">
              <a:lnSpc>
                <a:spcPct val="80000"/>
              </a:lnSpc>
              <a:spcBef>
                <a:spcPts val="463"/>
              </a:spcBef>
              <a:spcAft>
                <a:spcPts val="0"/>
              </a:spcAft>
              <a:buFont typeface="Wingdings 2"/>
              <a:buNone/>
              <a:defRPr/>
            </a:pPr>
            <a:endParaRPr lang="en-US" altLang="zh-CN" sz="2000" dirty="0">
              <a:latin typeface="Times New Roman" panose="02020603050405020304" pitchFamily="18" charset="0"/>
              <a:cs typeface="Times New Roman" panose="02020603050405020304" pitchFamily="18" charset="0"/>
            </a:endParaRPr>
          </a:p>
          <a:p>
            <a:pPr algn="r" eaLnBrk="1" fontAlgn="auto" hangingPunct="1">
              <a:lnSpc>
                <a:spcPct val="90000"/>
              </a:lnSpc>
              <a:spcBef>
                <a:spcPts val="463"/>
              </a:spcBef>
              <a:spcAft>
                <a:spcPts val="0"/>
              </a:spcAft>
              <a:buFont typeface="Wingdings 2"/>
              <a:buNone/>
              <a:defRPr/>
            </a:pPr>
            <a:endParaRPr lang="en-US" altLang="zh-CN" sz="2000" dirty="0">
              <a:latin typeface="Times New Roman" panose="02020603050405020304" pitchFamily="18" charset="0"/>
              <a:cs typeface="Times New Roman" panose="02020603050405020304" pitchFamily="18" charset="0"/>
            </a:endParaRPr>
          </a:p>
        </p:txBody>
      </p:sp>
      <p:sp>
        <p:nvSpPr>
          <p:cNvPr id="8196" name="Title 5">
            <a:extLst>
              <a:ext uri="{FF2B5EF4-FFF2-40B4-BE49-F238E27FC236}">
                <a16:creationId xmlns:a16="http://schemas.microsoft.com/office/drawing/2014/main" id="{E92E23DE-664C-A059-0531-5A8A8652A782}"/>
              </a:ext>
            </a:extLst>
          </p:cNvPr>
          <p:cNvSpPr>
            <a:spLocks noGrp="1" noChangeArrowheads="1"/>
          </p:cNvSpPr>
          <p:nvPr>
            <p:ph type="ctrTitle"/>
          </p:nvPr>
        </p:nvSpPr>
        <p:spPr>
          <a:xfrm>
            <a:off x="864973" y="1370433"/>
            <a:ext cx="11582400" cy="1814513"/>
          </a:xfrm>
        </p:spPr>
        <p:txBody>
          <a:bodyPr/>
          <a:lstStyle/>
          <a:p>
            <a:pPr eaLnBrk="1" hangingPunct="1"/>
            <a:r>
              <a:rPr altLang="en-US" sz="3200" b="1" dirty="0">
                <a:latin typeface="Times New Roman" panose="02020603050405020304" pitchFamily="18" charset="0"/>
                <a:cs typeface="Times New Roman" panose="02020603050405020304" pitchFamily="18" charset="0"/>
              </a:rPr>
              <a:t>20EC5203  ELECTRONIC DESIGN PROJECT- I</a:t>
            </a:r>
            <a:br>
              <a:rPr altLang="en-US" sz="3200" b="1" dirty="0">
                <a:latin typeface="Times New Roman" panose="02020603050405020304" pitchFamily="18" charset="0"/>
                <a:cs typeface="Times New Roman" panose="02020603050405020304" pitchFamily="18" charset="0"/>
              </a:rPr>
            </a:br>
            <a:r>
              <a:rPr lang="en-US" altLang="en-US" sz="2800" b="1" dirty="0">
                <a:latin typeface="Times New Roman" panose="02020603050405020304" pitchFamily="18" charset="0"/>
                <a:cs typeface="Times New Roman" panose="02020603050405020304" pitchFamily="18" charset="0"/>
              </a:rPr>
              <a:t>MODULE 1-STRESS DETECTING SENSOR</a:t>
            </a:r>
            <a:br>
              <a:rPr lang="en-US" altLang="en-US" sz="2800" b="1" dirty="0">
                <a:latin typeface="Times New Roman" panose="02020603050405020304" pitchFamily="18" charset="0"/>
                <a:cs typeface="Times New Roman" panose="02020603050405020304" pitchFamily="18" charset="0"/>
              </a:rPr>
            </a:br>
            <a:r>
              <a:rPr lang="en-US" altLang="en-US" sz="2800" b="1" dirty="0">
                <a:latin typeface="Times New Roman" panose="02020603050405020304" pitchFamily="18" charset="0"/>
                <a:cs typeface="Times New Roman" panose="02020603050405020304" pitchFamily="18" charset="0"/>
              </a:rPr>
              <a:t>MODULE 2-– EMEGRENCY  PATIENT ALARM</a:t>
            </a:r>
          </a:p>
        </p:txBody>
      </p:sp>
      <p:pic>
        <p:nvPicPr>
          <p:cNvPr id="8197" name="Picture 99">
            <a:extLst>
              <a:ext uri="{FF2B5EF4-FFF2-40B4-BE49-F238E27FC236}">
                <a16:creationId xmlns:a16="http://schemas.microsoft.com/office/drawing/2014/main" id="{FC09FFDD-0E6F-B48B-F58D-03956300676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5" y="306388"/>
            <a:ext cx="1041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Date Placeholder 1">
            <a:extLst>
              <a:ext uri="{FF2B5EF4-FFF2-40B4-BE49-F238E27FC236}">
                <a16:creationId xmlns:a16="http://schemas.microsoft.com/office/drawing/2014/main" id="{8290F8C9-A77B-C35A-B83C-D7296D7678FA}"/>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latin typeface="Times New Roman" panose="02020603050405020304" pitchFamily="18" charset="0"/>
                <a:cs typeface="Times New Roman" panose="02020603050405020304" pitchFamily="18" charset="0"/>
              </a:rPr>
              <a:t>03/12/24</a:t>
            </a:r>
          </a:p>
        </p:txBody>
      </p:sp>
      <p:sp>
        <p:nvSpPr>
          <p:cNvPr id="2" name="Slide Number Placeholder 1"/>
          <p:cNvSpPr>
            <a:spLocks noGrp="1"/>
          </p:cNvSpPr>
          <p:nvPr>
            <p:ph type="sldNum" sz="quarter" idx="12"/>
          </p:nvPr>
        </p:nvSpPr>
        <p:spPr/>
        <p:txBody>
          <a:bodyPr/>
          <a:lstStyle/>
          <a:p>
            <a:pPr>
              <a:defRPr/>
            </a:pPr>
            <a:fld id="{CB0BE5D9-4CB4-478B-B97B-6C247EC1D4CD}" type="slidenum">
              <a:rPr lang="en-US" altLang="zh-CN" smtClean="0"/>
              <a:pPr>
                <a:defRPr/>
              </a:pPr>
              <a:t>1</a:t>
            </a:fld>
            <a:endParaRPr lang="en-US" altLang="zh-CN"/>
          </a:p>
        </p:txBody>
      </p:sp>
      <p:sp>
        <p:nvSpPr>
          <p:cNvPr id="4" name="Rectangle 3"/>
          <p:cNvSpPr/>
          <p:nvPr/>
        </p:nvSpPr>
        <p:spPr>
          <a:xfrm>
            <a:off x="2786742" y="3510804"/>
            <a:ext cx="6096000" cy="804964"/>
          </a:xfrm>
          <a:prstGeom prst="rect">
            <a:avLst/>
          </a:prstGeom>
        </p:spPr>
        <p:txBody>
          <a:bodyPr>
            <a:spAutoFit/>
          </a:bodyPr>
          <a:lstStyle/>
          <a:p>
            <a:pPr lvl="1" eaLnBrk="1" fontAlgn="auto" hangingPunct="1">
              <a:lnSpc>
                <a:spcPct val="90000"/>
              </a:lnSpc>
              <a:spcBef>
                <a:spcPts val="463"/>
              </a:spcBef>
              <a:spcAft>
                <a:spcPts val="0"/>
              </a:spcAft>
              <a:defRPr/>
            </a:pPr>
            <a:r>
              <a:rPr lang="en-US" altLang="zh-CN" sz="2000" b="1" dirty="0">
                <a:solidFill>
                  <a:srgbClr val="00B050"/>
                </a:solidFill>
                <a:latin typeface="Times New Roman" pitchFamily="18" charset="0"/>
                <a:cs typeface="Times New Roman" panose="02020603050405020304" pitchFamily="18" charset="0"/>
              </a:rPr>
              <a:t> Presented by:</a:t>
            </a:r>
            <a:endParaRPr lang="en-US" altLang="zh-CN" sz="2000" b="1" dirty="0">
              <a:solidFill>
                <a:srgbClr val="000000"/>
              </a:solidFill>
              <a:latin typeface="Times New Roman" pitchFamily="18" charset="0"/>
              <a:cs typeface="Times New Roman" panose="02020603050405020304" pitchFamily="18" charset="0"/>
            </a:endParaRPr>
          </a:p>
          <a:p>
            <a:pPr lvl="1" algn="ctr" rtl="1" eaLnBrk="1" fontAlgn="auto" hangingPunct="1">
              <a:lnSpc>
                <a:spcPct val="150000"/>
              </a:lnSpc>
              <a:spcBef>
                <a:spcPts val="463"/>
              </a:spcBef>
              <a:spcAft>
                <a:spcPts val="0"/>
              </a:spcAft>
              <a:defRPr/>
            </a:pPr>
            <a:r>
              <a:rPr lang="en-US" altLang="zh-CN" b="1" dirty="0">
                <a:solidFill>
                  <a:srgbClr val="000000"/>
                </a:solidFill>
                <a:latin typeface="Times New Roman" pitchFamily="18" charset="0"/>
                <a:cs typeface="Times New Roman" panose="02020603050405020304" pitchFamily="18" charset="0"/>
              </a:rPr>
              <a:t>   </a:t>
            </a:r>
            <a:endParaRPr lang="en-US" dirty="0"/>
          </a:p>
        </p:txBody>
      </p:sp>
      <p:sp>
        <p:nvSpPr>
          <p:cNvPr id="5" name="Rectangle 4">
            <a:extLst>
              <a:ext uri="{FF2B5EF4-FFF2-40B4-BE49-F238E27FC236}">
                <a16:creationId xmlns:a16="http://schemas.microsoft.com/office/drawing/2014/main" id="{028CEBA8-7A75-D9CA-D3EA-5A938284E533}"/>
              </a:ext>
            </a:extLst>
          </p:cNvPr>
          <p:cNvSpPr/>
          <p:nvPr/>
        </p:nvSpPr>
        <p:spPr>
          <a:xfrm>
            <a:off x="3309258" y="3859097"/>
            <a:ext cx="6096000" cy="1023870"/>
          </a:xfrm>
          <a:prstGeom prst="rect">
            <a:avLst/>
          </a:prstGeom>
        </p:spPr>
        <p:txBody>
          <a:bodyPr>
            <a:spAutoFit/>
          </a:bodyPr>
          <a:lstStyle/>
          <a:p>
            <a:pPr lvl="1" eaLnBrk="1" fontAlgn="auto" hangingPunct="1">
              <a:lnSpc>
                <a:spcPct val="90000"/>
              </a:lnSpc>
              <a:spcBef>
                <a:spcPts val="463"/>
              </a:spcBef>
              <a:spcAft>
                <a:spcPts val="0"/>
              </a:spcAft>
              <a:defRPr/>
            </a:pPr>
            <a:r>
              <a:rPr lang="en-US" sz="2000" b="1" dirty="0">
                <a:solidFill>
                  <a:srgbClr val="FF0000"/>
                </a:solidFill>
                <a:latin typeface="Times New Roman" pitchFamily="18" charset="0"/>
                <a:cs typeface="Times New Roman" panose="02020603050405020304" pitchFamily="18" charset="0"/>
              </a:rPr>
              <a:t>DURGA S (811722106024)</a:t>
            </a:r>
          </a:p>
          <a:p>
            <a:pPr lvl="1" eaLnBrk="1" fontAlgn="auto" hangingPunct="1">
              <a:lnSpc>
                <a:spcPct val="90000"/>
              </a:lnSpc>
              <a:spcBef>
                <a:spcPts val="463"/>
              </a:spcBef>
              <a:spcAft>
                <a:spcPts val="0"/>
              </a:spcAft>
              <a:defRPr/>
            </a:pPr>
            <a:r>
              <a:rPr lang="en-US" sz="2000" b="1" dirty="0">
                <a:solidFill>
                  <a:srgbClr val="FF0000"/>
                </a:solidFill>
                <a:latin typeface="Times New Roman" pitchFamily="18" charset="0"/>
                <a:cs typeface="Times New Roman" panose="02020603050405020304" pitchFamily="18" charset="0"/>
              </a:rPr>
              <a:t>RETHNA GAYATHIRI M</a:t>
            </a:r>
            <a:r>
              <a:rPr lang="en-US" sz="1800" b="1" dirty="0">
                <a:solidFill>
                  <a:srgbClr val="FF0000"/>
                </a:solidFill>
                <a:latin typeface="Times New Roman" pitchFamily="18" charset="0"/>
                <a:cs typeface="Times New Roman" panose="02020603050405020304" pitchFamily="18" charset="0"/>
              </a:rPr>
              <a:t> (811722106086)</a:t>
            </a:r>
          </a:p>
          <a:p>
            <a:pPr lvl="1" eaLnBrk="1" fontAlgn="auto" hangingPunct="1">
              <a:lnSpc>
                <a:spcPct val="90000"/>
              </a:lnSpc>
              <a:spcBef>
                <a:spcPts val="463"/>
              </a:spcBef>
              <a:spcAft>
                <a:spcPts val="0"/>
              </a:spcAft>
              <a:defRPr/>
            </a:pPr>
            <a:r>
              <a:rPr lang="en-US" b="1" dirty="0">
                <a:solidFill>
                  <a:srgbClr val="FF0000"/>
                </a:solidFill>
                <a:latin typeface="Times New Roman" pitchFamily="18" charset="0"/>
                <a:cs typeface="Times New Roman" panose="02020603050405020304" pitchFamily="18" charset="0"/>
              </a:rPr>
              <a:t>VISHALINI B</a:t>
            </a:r>
            <a:r>
              <a:rPr lang="en-US" sz="1800" b="1" dirty="0">
                <a:solidFill>
                  <a:srgbClr val="FF0000"/>
                </a:solidFill>
                <a:latin typeface="Times New Roman" pitchFamily="18" charset="0"/>
                <a:cs typeface="Times New Roman" panose="02020603050405020304" pitchFamily="18" charset="0"/>
              </a:rPr>
              <a:t> (811722106124)</a:t>
            </a:r>
            <a:endParaRPr lang="en-US" dirty="0">
              <a:solidFill>
                <a:srgbClr val="FF0000"/>
              </a:solidFil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24B3DFC-94FE-D82C-BCFB-96C95133E04A}"/>
              </a:ext>
            </a:extLst>
          </p:cNvPr>
          <p:cNvSpPr>
            <a:spLocks noGrp="1" noChangeArrowheads="1"/>
          </p:cNvSpPr>
          <p:nvPr>
            <p:ph type="title"/>
          </p:nvPr>
        </p:nvSpPr>
        <p:spPr/>
        <p:txBody>
          <a:bodyPr/>
          <a:lstStyle/>
          <a:p>
            <a:pPr algn="ctr"/>
            <a:r>
              <a:rPr lang="en-US" altLang="en-US"/>
              <a:t>CIRCUIT DIAGRAM</a:t>
            </a:r>
            <a:endParaRPr lang="en-IN" altLang="en-US"/>
          </a:p>
        </p:txBody>
      </p:sp>
      <p:sp>
        <p:nvSpPr>
          <p:cNvPr id="17412" name="Date Placeholder 3">
            <a:extLst>
              <a:ext uri="{FF2B5EF4-FFF2-40B4-BE49-F238E27FC236}">
                <a16:creationId xmlns:a16="http://schemas.microsoft.com/office/drawing/2014/main" id="{36F9D4DA-F651-23D8-8641-27BDDDA4CDB6}"/>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r>
              <a:rPr lang="en-US" dirty="0"/>
              <a:t>03/12/24</a:t>
            </a:r>
          </a:p>
        </p:txBody>
      </p:sp>
      <p:pic>
        <p:nvPicPr>
          <p:cNvPr id="17413" name="Picture 7">
            <a:extLst>
              <a:ext uri="{FF2B5EF4-FFF2-40B4-BE49-F238E27FC236}">
                <a16:creationId xmlns:a16="http://schemas.microsoft.com/office/drawing/2014/main" id="{24FEC6F6-4248-BCD2-85BB-F441A7DB81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Content Placeholder 99">
            <a:extLst>
              <a:ext uri="{FF2B5EF4-FFF2-40B4-BE49-F238E27FC236}">
                <a16:creationId xmlns:a16="http://schemas.microsoft.com/office/drawing/2014/main" id="{5B31DB79-AEB3-D872-623F-2DF33A342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047C3EB2-1EE1-4C7E-93D5-667F4973DF7E}" type="slidenum">
              <a:rPr lang="en-US" altLang="zh-CN" smtClean="0"/>
              <a:pPr>
                <a:defRPr/>
              </a:pPr>
              <a:t>10</a:t>
            </a:fld>
            <a:endParaRPr lang="en-US" altLang="zh-CN"/>
          </a:p>
        </p:txBody>
      </p:sp>
      <p:pic>
        <p:nvPicPr>
          <p:cNvPr id="3" name="Picture 2"/>
          <p:cNvPicPr>
            <a:picLocks noChangeAspect="1"/>
          </p:cNvPicPr>
          <p:nvPr/>
        </p:nvPicPr>
        <p:blipFill>
          <a:blip r:embed="rId4"/>
          <a:stretch>
            <a:fillRect/>
          </a:stretch>
        </p:blipFill>
        <p:spPr>
          <a:xfrm>
            <a:off x="2037762" y="1280160"/>
            <a:ext cx="9493838" cy="4911090"/>
          </a:xfrm>
          <a:prstGeom prst="rect">
            <a:avLst/>
          </a:prstGeom>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F6FF2E1C-11A9-0A4D-874C-2C4EFB037130}"/>
              </a:ext>
            </a:extLst>
          </p:cNvPr>
          <p:cNvSpPr>
            <a:spLocks noGrp="1" noChangeArrowheads="1"/>
          </p:cNvSpPr>
          <p:nvPr>
            <p:ph type="title"/>
          </p:nvPr>
        </p:nvSpPr>
        <p:spPr/>
        <p:txBody>
          <a:bodyPr/>
          <a:lstStyle/>
          <a:p>
            <a:pPr eaLnBrk="1" hangingPunct="1"/>
            <a:r>
              <a:rPr lang="en-IN" altLang="en-US" b="1" dirty="0">
                <a:latin typeface="Times New Roman" panose="02020603050405020304" pitchFamily="18" charset="0"/>
                <a:cs typeface="Times New Roman" panose="02020603050405020304" pitchFamily="18" charset="0"/>
              </a:rPr>
              <a:t>                 HARDWARE MODULE</a:t>
            </a:r>
          </a:p>
        </p:txBody>
      </p:sp>
      <p:sp>
        <p:nvSpPr>
          <p:cNvPr id="19459" name="Date Placeholder 2">
            <a:extLst>
              <a:ext uri="{FF2B5EF4-FFF2-40B4-BE49-F238E27FC236}">
                <a16:creationId xmlns:a16="http://schemas.microsoft.com/office/drawing/2014/main" id="{9DCA20FF-DCDB-B83E-DED7-B4E508EC902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r>
              <a:rPr lang="en-US" dirty="0"/>
              <a:t>03/12/24</a:t>
            </a:r>
          </a:p>
        </p:txBody>
      </p:sp>
      <p:pic>
        <p:nvPicPr>
          <p:cNvPr id="19461" name="Picture 7">
            <a:extLst>
              <a:ext uri="{FF2B5EF4-FFF2-40B4-BE49-F238E27FC236}">
                <a16:creationId xmlns:a16="http://schemas.microsoft.com/office/drawing/2014/main" id="{E0BF21E3-DD9A-9349-E892-97241463F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Content Placeholder 99">
            <a:extLst>
              <a:ext uri="{FF2B5EF4-FFF2-40B4-BE49-F238E27FC236}">
                <a16:creationId xmlns:a16="http://schemas.microsoft.com/office/drawing/2014/main" id="{F74B3847-11F9-E251-0941-B29266820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611857" y="1234440"/>
            <a:ext cx="7268743" cy="4389120"/>
          </a:xfrm>
          <a:prstGeom prst="rect">
            <a:avLst/>
          </a:prstGeom>
        </p:spPr>
      </p:pic>
      <p:sp>
        <p:nvSpPr>
          <p:cNvPr id="2" name="Slide Number Placeholder 1"/>
          <p:cNvSpPr>
            <a:spLocks noGrp="1"/>
          </p:cNvSpPr>
          <p:nvPr>
            <p:ph type="sldNum" sz="quarter" idx="12"/>
          </p:nvPr>
        </p:nvSpPr>
        <p:spPr/>
        <p:txBody>
          <a:bodyPr/>
          <a:lstStyle/>
          <a:p>
            <a:pPr>
              <a:defRPr/>
            </a:pPr>
            <a:fld id="{047C3EB2-1EE1-4C7E-93D5-667F4973DF7E}" type="slidenum">
              <a:rPr lang="en-US" altLang="zh-CN" smtClean="0"/>
              <a:pPr>
                <a:defRPr/>
              </a:pPr>
              <a:t>11</a:t>
            </a:fld>
            <a:endParaRPr lang="en-US" altLang="zh-CN"/>
          </a:p>
        </p:txBody>
      </p:sp>
      <p:sp>
        <p:nvSpPr>
          <p:cNvPr id="3" name="Rectangle 2"/>
          <p:cNvSpPr/>
          <p:nvPr/>
        </p:nvSpPr>
        <p:spPr>
          <a:xfrm>
            <a:off x="2090057" y="6048347"/>
            <a:ext cx="7522565" cy="369332"/>
          </a:xfrm>
          <a:prstGeom prst="rect">
            <a:avLst/>
          </a:prstGeom>
        </p:spPr>
        <p:txBody>
          <a:bodyPr wrap="square">
            <a:spAutoFit/>
          </a:bodyPr>
          <a:lstStyle/>
          <a:p>
            <a:r>
              <a:rPr lang="en-US" dirty="0"/>
              <a:t>LINK  :           https://go.screenpal.com/watch/cZle10nnhac</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8FAD2713-B789-E2C7-4369-3621EA0E74EA}"/>
              </a:ext>
            </a:extLst>
          </p:cNvPr>
          <p:cNvSpPr>
            <a:spLocks noGrp="1" noChangeArrowheads="1"/>
          </p:cNvSpPr>
          <p:nvPr>
            <p:ph type="title"/>
          </p:nvPr>
        </p:nvSpPr>
        <p:spPr/>
        <p:txBody>
          <a:bodyPr/>
          <a:lstStyle/>
          <a:p>
            <a:pPr algn="ctr" eaLnBrk="1" hangingPunct="1"/>
            <a:r>
              <a:rPr lang="en-IN" altLang="en-US" b="1" dirty="0">
                <a:latin typeface="Times New Roman" panose="02020603050405020304" pitchFamily="18" charset="0"/>
                <a:cs typeface="Times New Roman" panose="02020603050405020304" pitchFamily="18" charset="0"/>
              </a:rPr>
              <a:t>HARDWARE MODULE</a:t>
            </a:r>
          </a:p>
        </p:txBody>
      </p:sp>
      <p:sp>
        <p:nvSpPr>
          <p:cNvPr id="18436" name="Date Placeholder 3">
            <a:extLst>
              <a:ext uri="{FF2B5EF4-FFF2-40B4-BE49-F238E27FC236}">
                <a16:creationId xmlns:a16="http://schemas.microsoft.com/office/drawing/2014/main" id="{0CD5EAD1-D734-475B-72E7-5740ADCEDC0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r>
              <a:rPr lang="en-US" dirty="0"/>
              <a:t>03/12/24</a:t>
            </a:r>
          </a:p>
        </p:txBody>
      </p:sp>
      <p:pic>
        <p:nvPicPr>
          <p:cNvPr id="18437" name="Picture 7">
            <a:extLst>
              <a:ext uri="{FF2B5EF4-FFF2-40B4-BE49-F238E27FC236}">
                <a16:creationId xmlns:a16="http://schemas.microsoft.com/office/drawing/2014/main" id="{0CEAF8A4-E2B3-031D-58BF-F637542F5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Content Placeholder 99">
            <a:extLst>
              <a:ext uri="{FF2B5EF4-FFF2-40B4-BE49-F238E27FC236}">
                <a16:creationId xmlns:a16="http://schemas.microsoft.com/office/drawing/2014/main" id="{993FD26F-5EDE-26F6-7E9B-733021E2DD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931636" y="1225689"/>
            <a:ext cx="10189028" cy="517064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Stress-detecting sensors rely on a combination of advanced hardware components to measure physiological and environmental changes in real-time. These sensors typically include a microcontroller to process data and manage device functions.</a:t>
            </a:r>
          </a:p>
          <a:p>
            <a:pPr marL="342900"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 A key component is the sensor module, which may incorporate heart rate monitors, skin conductivity (GSR) sensors, and temperature sensors to track physiological responses like pulse, sweat levels, and body heat. </a:t>
            </a:r>
          </a:p>
          <a:p>
            <a:pPr marL="342900"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Some systems also integrate accelerometers to detect motion and posture, which can indicate physical stress. The hardware often features wireless connectivity modules like Bluetooth or Wi-Fi to transmit data to external devices for further analysis. </a:t>
            </a:r>
          </a:p>
          <a:p>
            <a:pPr marL="342900"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Power-efficient designs use rechargeable lithium-ion batteries or energy harvesting mechanisms to ensure long-lasting operation. </a:t>
            </a:r>
          </a:p>
        </p:txBody>
      </p:sp>
      <p:sp>
        <p:nvSpPr>
          <p:cNvPr id="2" name="Slide Number Placeholder 1"/>
          <p:cNvSpPr>
            <a:spLocks noGrp="1"/>
          </p:cNvSpPr>
          <p:nvPr>
            <p:ph type="sldNum" sz="quarter" idx="12"/>
          </p:nvPr>
        </p:nvSpPr>
        <p:spPr/>
        <p:txBody>
          <a:bodyPr/>
          <a:lstStyle/>
          <a:p>
            <a:pPr>
              <a:defRPr/>
            </a:pPr>
            <a:fld id="{047C3EB2-1EE1-4C7E-93D5-667F4973DF7E}" type="slidenum">
              <a:rPr lang="en-US" altLang="zh-CN" smtClean="0"/>
              <a:pPr>
                <a:defRPr/>
              </a:pPr>
              <a:t>12</a:t>
            </a:fld>
            <a:endParaRPr lang="en-US" altLang="zh-CN"/>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Date Placeholder 4">
            <a:extLst>
              <a:ext uri="{FF2B5EF4-FFF2-40B4-BE49-F238E27FC236}">
                <a16:creationId xmlns:a16="http://schemas.microsoft.com/office/drawing/2014/main" id="{254D43E7-BBE1-A7EB-B651-F6AC6E26EEC6}"/>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r>
              <a:rPr lang="en-US" dirty="0"/>
              <a:t>03/12/24</a:t>
            </a:r>
          </a:p>
        </p:txBody>
      </p:sp>
      <p:sp>
        <p:nvSpPr>
          <p:cNvPr id="20484" name="Title 7">
            <a:extLst>
              <a:ext uri="{FF2B5EF4-FFF2-40B4-BE49-F238E27FC236}">
                <a16:creationId xmlns:a16="http://schemas.microsoft.com/office/drawing/2014/main" id="{A0A99267-8DB9-E5CF-6B34-511F535752A4}"/>
              </a:ext>
            </a:extLst>
          </p:cNvPr>
          <p:cNvSpPr>
            <a:spLocks noGrp="1" noChangeArrowheads="1"/>
          </p:cNvSpPr>
          <p:nvPr>
            <p:ph type="ctrTitle"/>
          </p:nvPr>
        </p:nvSpPr>
        <p:spPr>
          <a:xfrm>
            <a:off x="609600" y="1506538"/>
            <a:ext cx="10972800" cy="1470025"/>
          </a:xfrm>
        </p:spPr>
        <p:txBody>
          <a:bodyPr/>
          <a:lstStyle/>
          <a:p>
            <a:pPr eaLnBrk="1" hangingPunct="1"/>
            <a:r>
              <a:rPr altLang="en-US" b="1" dirty="0">
                <a:latin typeface="Times New Roman" panose="02020603050405020304" pitchFamily="18" charset="0"/>
                <a:cs typeface="Times New Roman" panose="02020603050405020304" pitchFamily="18" charset="0"/>
              </a:rPr>
              <a:t>MODULE 2 </a:t>
            </a:r>
            <a:r>
              <a:rPr lang="en-US" altLang="en-US" b="1" dirty="0">
                <a:latin typeface="Times New Roman" panose="02020603050405020304" pitchFamily="18" charset="0"/>
                <a:cs typeface="Times New Roman" panose="02020603050405020304" pitchFamily="18" charset="0"/>
              </a:rPr>
              <a:t>– EMEGRENCY  PATIENT ALARM</a:t>
            </a:r>
            <a:endParaRPr lang="en-IN" altLang="en-US" b="1" dirty="0">
              <a:latin typeface="Times New Roman" panose="02020603050405020304" pitchFamily="18" charset="0"/>
              <a:cs typeface="Times New Roman" panose="02020603050405020304" pitchFamily="18" charset="0"/>
            </a:endParaRPr>
          </a:p>
        </p:txBody>
      </p:sp>
      <p:pic>
        <p:nvPicPr>
          <p:cNvPr id="20485" name="Picture 7">
            <a:extLst>
              <a:ext uri="{FF2B5EF4-FFF2-40B4-BE49-F238E27FC236}">
                <a16:creationId xmlns:a16="http://schemas.microsoft.com/office/drawing/2014/main" id="{FCD8CD5C-B6C3-54CD-452C-6BA53D6F6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Content Placeholder 99">
            <a:extLst>
              <a:ext uri="{FF2B5EF4-FFF2-40B4-BE49-F238E27FC236}">
                <a16:creationId xmlns:a16="http://schemas.microsoft.com/office/drawing/2014/main" id="{87417E7E-79B7-629E-DCE2-F572126EF0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CB0BE5D9-4CB4-478B-B97B-6C247EC1D4CD}" type="slidenum">
              <a:rPr lang="en-US" altLang="zh-CN" smtClean="0"/>
              <a:pPr>
                <a:defRPr/>
              </a:pPr>
              <a:t>13</a:t>
            </a:fld>
            <a:endParaRPr lang="en-US" altLang="zh-CN"/>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7">
            <a:extLst>
              <a:ext uri="{FF2B5EF4-FFF2-40B4-BE49-F238E27FC236}">
                <a16:creationId xmlns:a16="http://schemas.microsoft.com/office/drawing/2014/main" id="{C9345B34-66CF-BCAE-6213-FB723E0D1FB9}"/>
              </a:ext>
            </a:extLst>
          </p:cNvPr>
          <p:cNvSpPr>
            <a:spLocks noGrp="1" noChangeArrowheads="1"/>
          </p:cNvSpPr>
          <p:nvPr>
            <p:ph type="title"/>
          </p:nvPr>
        </p:nvSpPr>
        <p:spPr/>
        <p:txBody>
          <a:bodyPr/>
          <a:lstStyle/>
          <a:p>
            <a:pPr algn="ctr" eaLnBrk="1" hangingPunct="1"/>
            <a:r>
              <a:rPr lang="en-US" altLang="en-US" b="1" dirty="0">
                <a:latin typeface="Times New Roman" panose="02020603050405020304" pitchFamily="18" charset="0"/>
                <a:cs typeface="Times New Roman" panose="02020603050405020304" pitchFamily="18" charset="0"/>
              </a:rPr>
              <a:t>ABSTRACT  - MODULE 2</a:t>
            </a:r>
            <a:endParaRPr lang="en-IN" altLang="en-US" b="1" dirty="0">
              <a:latin typeface="Times New Roman" panose="02020603050405020304" pitchFamily="18" charset="0"/>
              <a:cs typeface="Times New Roman" panose="02020603050405020304" pitchFamily="18" charset="0"/>
            </a:endParaRPr>
          </a:p>
        </p:txBody>
      </p:sp>
      <p:sp>
        <p:nvSpPr>
          <p:cNvPr id="21507" name="Date Placeholder 4">
            <a:extLst>
              <a:ext uri="{FF2B5EF4-FFF2-40B4-BE49-F238E27FC236}">
                <a16:creationId xmlns:a16="http://schemas.microsoft.com/office/drawing/2014/main" id="{F495A2A8-D852-8B09-E060-9FE97F397C69}"/>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dirty="0"/>
              <a:t>03/12/24</a:t>
            </a:r>
          </a:p>
          <a:p>
            <a:endParaRPr lang="en-US" altLang="en-US" dirty="0">
              <a:solidFill>
                <a:schemeClr val="tx2"/>
              </a:solidFill>
            </a:endParaRPr>
          </a:p>
        </p:txBody>
      </p:sp>
      <p:sp>
        <p:nvSpPr>
          <p:cNvPr id="21508" name="Content Placeholder 8">
            <a:extLst>
              <a:ext uri="{FF2B5EF4-FFF2-40B4-BE49-F238E27FC236}">
                <a16:creationId xmlns:a16="http://schemas.microsoft.com/office/drawing/2014/main" id="{08978563-5FE6-2F65-DE02-BF4C6C693A40}"/>
              </a:ext>
            </a:extLst>
          </p:cNvPr>
          <p:cNvSpPr>
            <a:spLocks noGrp="1" noChangeArrowheads="1"/>
          </p:cNvSpPr>
          <p:nvPr>
            <p:ph sz="quarter" idx="1"/>
          </p:nvPr>
        </p:nvSpPr>
        <p:spPr>
          <a:xfrm>
            <a:off x="770710" y="1724297"/>
            <a:ext cx="10760890" cy="4820602"/>
          </a:xfrm>
        </p:spPr>
        <p:txBody>
          <a:bodyPr/>
          <a:lstStyle/>
          <a:p>
            <a:pPr marL="0" indent="0" eaLnBrk="1" hangingPunct="1">
              <a:lnSpc>
                <a:spcPct val="150000"/>
              </a:lnSpc>
              <a:buNone/>
            </a:pPr>
            <a:r>
              <a:rPr lang="en-US" altLang="en-US" sz="2000" dirty="0">
                <a:latin typeface="Times New Roman" panose="02020603050405020304" pitchFamily="18" charset="0"/>
                <a:ea typeface="Tahoma" panose="020B0604030504040204" pitchFamily="34" charset="0"/>
                <a:cs typeface="Times New Roman" panose="02020603050405020304" pitchFamily="18" charset="0"/>
              </a:rPr>
              <a:t>This project introduces an Emergency Patient Alarm System designed to enhance patient safety and ensure timely medical intervention in hospital environments. When a patient touches a strategically placed sensor, it triggers an audible buzzer and sends a digital alert to designated healthcare staff, ensuring a rapid response. The system features a touch-sensitive sensor that requires minimal effort, making it accessible for patients with limited mobility, such as the elderly or those recovering from surgery. Positioned within easy reach, it fosters a sense of security and autonomy for patients and provides peace of mind for their families, ensuring that help is always readily available</a:t>
            </a:r>
            <a:r>
              <a:rPr lang="en-US" altLang="en-US" sz="2000" dirty="0">
                <a:latin typeface="Times New Roman" panose="02020603050405020304" pitchFamily="18" charset="0"/>
                <a:cs typeface="Times New Roman" panose="02020603050405020304" pitchFamily="18" charset="0"/>
              </a:rPr>
              <a:t>.</a:t>
            </a:r>
          </a:p>
          <a:p>
            <a:pPr marL="0" indent="0" eaLnBrk="1" hangingPunct="1">
              <a:buNone/>
            </a:pPr>
            <a:r>
              <a:rPr lang="en-US" altLang="en-US" sz="2000" dirty="0">
                <a:latin typeface="Times New Roman" panose="02020603050405020304" pitchFamily="18" charset="0"/>
                <a:cs typeface="Times New Roman" panose="02020603050405020304" pitchFamily="18" charset="0"/>
              </a:rPr>
              <a:t> </a:t>
            </a:r>
            <a:endParaRPr lang="en-IN" altLang="en-US" sz="2000" dirty="0">
              <a:latin typeface="Times New Roman" panose="02020603050405020304" pitchFamily="18" charset="0"/>
              <a:cs typeface="Times New Roman" panose="02020603050405020304" pitchFamily="18" charset="0"/>
            </a:endParaRPr>
          </a:p>
        </p:txBody>
      </p:sp>
      <p:pic>
        <p:nvPicPr>
          <p:cNvPr id="21509" name="Picture 7">
            <a:extLst>
              <a:ext uri="{FF2B5EF4-FFF2-40B4-BE49-F238E27FC236}">
                <a16:creationId xmlns:a16="http://schemas.microsoft.com/office/drawing/2014/main" id="{83F63ED9-61F0-B909-796C-3CC8C7DE2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Content Placeholder 99">
            <a:extLst>
              <a:ext uri="{FF2B5EF4-FFF2-40B4-BE49-F238E27FC236}">
                <a16:creationId xmlns:a16="http://schemas.microsoft.com/office/drawing/2014/main" id="{7F55CDFB-2608-33B2-9B7F-1621082F0D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50087"/>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047C3EB2-1EE1-4C7E-93D5-667F4973DF7E}" type="slidenum">
              <a:rPr lang="en-US" altLang="zh-CN" smtClean="0"/>
              <a:pPr>
                <a:defRPr/>
              </a:pPr>
              <a:t>14</a:t>
            </a:fld>
            <a:endParaRPr lang="en-US" altLang="zh-CN"/>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E80B06F6-0EBE-3C1C-A632-9C6273DE99A9}"/>
              </a:ext>
            </a:extLst>
          </p:cNvPr>
          <p:cNvSpPr>
            <a:spLocks noGrp="1" noChangeArrowheads="1"/>
          </p:cNvSpPr>
          <p:nvPr>
            <p:ph type="title"/>
          </p:nvPr>
        </p:nvSpPr>
        <p:spPr/>
        <p:txBody>
          <a:bodyPr/>
          <a:lstStyle/>
          <a:p>
            <a:pPr algn="ctr" eaLnBrk="1" hangingPunct="1"/>
            <a:r>
              <a:rPr lang="en-US" altLang="en-US" b="1">
                <a:latin typeface="Times New Roman" panose="02020603050405020304" pitchFamily="18" charset="0"/>
                <a:cs typeface="Times New Roman" panose="02020603050405020304" pitchFamily="18" charset="0"/>
              </a:rPr>
              <a:t>INTRODUCTION – MODULE 2</a:t>
            </a:r>
            <a:endParaRPr lang="en-IN" altLang="en-US" b="1">
              <a:latin typeface="Times New Roman" panose="02020603050405020304" pitchFamily="18" charset="0"/>
              <a:cs typeface="Times New Roman" panose="02020603050405020304" pitchFamily="18" charset="0"/>
            </a:endParaRPr>
          </a:p>
        </p:txBody>
      </p:sp>
      <p:sp>
        <p:nvSpPr>
          <p:cNvPr id="22531" name="Date Placeholder 2">
            <a:extLst>
              <a:ext uri="{FF2B5EF4-FFF2-40B4-BE49-F238E27FC236}">
                <a16:creationId xmlns:a16="http://schemas.microsoft.com/office/drawing/2014/main" id="{00938229-2164-3595-60B7-EDA6AFF34BB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r>
              <a:rPr lang="en-US" dirty="0"/>
              <a:t>03/12/24</a:t>
            </a:r>
          </a:p>
        </p:txBody>
      </p:sp>
      <p:pic>
        <p:nvPicPr>
          <p:cNvPr id="22533" name="Picture 7">
            <a:extLst>
              <a:ext uri="{FF2B5EF4-FFF2-40B4-BE49-F238E27FC236}">
                <a16:creationId xmlns:a16="http://schemas.microsoft.com/office/drawing/2014/main" id="{47B000B6-AD07-15C7-E30B-4D0E4A8C3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Content Placeholder 99">
            <a:extLst>
              <a:ext uri="{FF2B5EF4-FFF2-40B4-BE49-F238E27FC236}">
                <a16:creationId xmlns:a16="http://schemas.microsoft.com/office/drawing/2014/main" id="{B00D76C7-F1D6-6DA0-B9B9-FFF8AE9A5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C5D25A77-5097-22AD-231E-D113C55F009C}"/>
              </a:ext>
            </a:extLst>
          </p:cNvPr>
          <p:cNvSpPr>
            <a:spLocks noGrp="1"/>
          </p:cNvSpPr>
          <p:nvPr>
            <p:ph sz="quarter" idx="1"/>
          </p:nvPr>
        </p:nvSpPr>
        <p:spPr>
          <a:xfrm>
            <a:off x="942181" y="1907177"/>
            <a:ext cx="9890919" cy="3644538"/>
          </a:xfrm>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In modern healthcare settings, patient safety and timely medical responses are essential. The Emergency Patient Alarm System addresses this need by providing an intuitive, touch-sensitive sensor that patients can activate effortlessly in emergencies. </a:t>
            </a:r>
          </a:p>
          <a:p>
            <a:pPr algn="just">
              <a:lnSpc>
                <a:spcPct val="150000"/>
              </a:lnSpc>
            </a:pPr>
            <a:r>
              <a:rPr lang="en-US" sz="2000" dirty="0">
                <a:latin typeface="Times New Roman" panose="02020603050405020304" pitchFamily="18" charset="0"/>
                <a:cs typeface="Times New Roman" panose="02020603050405020304" pitchFamily="18" charset="0"/>
              </a:rPr>
              <a:t>When touched, the system triggers a loud buzzer to alert nearby medical staff and sends a digital notification to the assigned doctor or nurse. </a:t>
            </a:r>
          </a:p>
          <a:p>
            <a:pPr algn="just">
              <a:lnSpc>
                <a:spcPct val="150000"/>
              </a:lnSpc>
            </a:pPr>
            <a:r>
              <a:rPr lang="en-US" sz="2000" dirty="0">
                <a:latin typeface="Times New Roman" panose="02020603050405020304" pitchFamily="18" charset="0"/>
                <a:cs typeface="Times New Roman" panose="02020603050405020304" pitchFamily="18" charset="0"/>
              </a:rPr>
              <a:t>This dual-alert mechanism ensures rapid response times and enhances patient autonomy. By improving communication between patients and caregivers, it reduces overlooked or delayed responses, optimizing workflow efficiency. </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047C3EB2-1EE1-4C7E-93D5-667F4973DF7E}" type="slidenum">
              <a:rPr lang="en-US" altLang="zh-CN" smtClean="0"/>
              <a:pPr>
                <a:defRPr/>
              </a:pPr>
              <a:t>15</a:t>
            </a:fld>
            <a:endParaRPr lang="en-US" altLang="zh-CN"/>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846C3-1397-DBD2-6C22-24CB78EA78E6}"/>
            </a:ext>
          </a:extLst>
        </p:cNvPr>
        <p:cNvGrpSpPr/>
        <p:nvPr/>
      </p:nvGrpSpPr>
      <p:grpSpPr>
        <a:xfrm>
          <a:off x="0" y="0"/>
          <a:ext cx="0" cy="0"/>
          <a:chOff x="0" y="0"/>
          <a:chExt cx="0" cy="0"/>
        </a:xfrm>
      </p:grpSpPr>
      <p:sp>
        <p:nvSpPr>
          <p:cNvPr id="22530" name="Title 1">
            <a:extLst>
              <a:ext uri="{FF2B5EF4-FFF2-40B4-BE49-F238E27FC236}">
                <a16:creationId xmlns:a16="http://schemas.microsoft.com/office/drawing/2014/main" id="{B065A9E4-7FE0-D8B8-6147-33A5299F41E2}"/>
              </a:ext>
            </a:extLst>
          </p:cNvPr>
          <p:cNvSpPr>
            <a:spLocks noGrp="1" noChangeArrowheads="1"/>
          </p:cNvSpPr>
          <p:nvPr>
            <p:ph type="title"/>
          </p:nvPr>
        </p:nvSpPr>
        <p:spPr/>
        <p:txBody>
          <a:bodyPr/>
          <a:lstStyle/>
          <a:p>
            <a:pPr algn="ctr" eaLnBrk="1" hangingPunct="1"/>
            <a:r>
              <a:rPr lang="en-US" altLang="en-US" b="1" dirty="0">
                <a:latin typeface="Times New Roman" panose="02020603050405020304" pitchFamily="18" charset="0"/>
                <a:cs typeface="Times New Roman" panose="02020603050405020304" pitchFamily="18" charset="0"/>
              </a:rPr>
              <a:t>OBJECTIVE &amp; SCOPE</a:t>
            </a:r>
            <a:endParaRPr lang="en-IN" altLang="en-US" b="1" dirty="0">
              <a:latin typeface="Times New Roman" panose="02020603050405020304" pitchFamily="18" charset="0"/>
              <a:cs typeface="Times New Roman" panose="02020603050405020304" pitchFamily="18" charset="0"/>
            </a:endParaRPr>
          </a:p>
        </p:txBody>
      </p:sp>
      <p:sp>
        <p:nvSpPr>
          <p:cNvPr id="22531" name="Date Placeholder 2">
            <a:extLst>
              <a:ext uri="{FF2B5EF4-FFF2-40B4-BE49-F238E27FC236}">
                <a16:creationId xmlns:a16="http://schemas.microsoft.com/office/drawing/2014/main" id="{5D8BC60C-E851-A8F2-CB6B-22E41C8F47FA}"/>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r>
              <a:rPr lang="en-US" dirty="0"/>
              <a:t>03/12/24</a:t>
            </a:r>
          </a:p>
        </p:txBody>
      </p:sp>
      <p:pic>
        <p:nvPicPr>
          <p:cNvPr id="22533" name="Picture 7">
            <a:extLst>
              <a:ext uri="{FF2B5EF4-FFF2-40B4-BE49-F238E27FC236}">
                <a16:creationId xmlns:a16="http://schemas.microsoft.com/office/drawing/2014/main" id="{8ABA5012-E2A2-7111-3D8E-F881A5045B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Content Placeholder 99">
            <a:extLst>
              <a:ext uri="{FF2B5EF4-FFF2-40B4-BE49-F238E27FC236}">
                <a16:creationId xmlns:a16="http://schemas.microsoft.com/office/drawing/2014/main" id="{B24B1237-CD3B-8AC7-906C-69F17996A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3802CDF9-5E0A-1393-355E-D1166E78C288}"/>
              </a:ext>
            </a:extLst>
          </p:cNvPr>
          <p:cNvSpPr>
            <a:spLocks noGrp="1"/>
          </p:cNvSpPr>
          <p:nvPr>
            <p:ph type="sldNum" sz="quarter" idx="12"/>
          </p:nvPr>
        </p:nvSpPr>
        <p:spPr/>
        <p:txBody>
          <a:bodyPr/>
          <a:lstStyle/>
          <a:p>
            <a:pPr>
              <a:defRPr/>
            </a:pPr>
            <a:fld id="{047C3EB2-1EE1-4C7E-93D5-667F4973DF7E}" type="slidenum">
              <a:rPr lang="en-US" altLang="zh-CN" smtClean="0"/>
              <a:pPr>
                <a:defRPr/>
              </a:pPr>
              <a:t>16</a:t>
            </a:fld>
            <a:endParaRPr lang="en-US" altLang="zh-CN"/>
          </a:p>
        </p:txBody>
      </p:sp>
      <p:sp>
        <p:nvSpPr>
          <p:cNvPr id="5" name="Rectangle 4">
            <a:extLst>
              <a:ext uri="{FF2B5EF4-FFF2-40B4-BE49-F238E27FC236}">
                <a16:creationId xmlns:a16="http://schemas.microsoft.com/office/drawing/2014/main" id="{73187887-6D25-D9B3-CAB8-B37C7A7711CC}"/>
              </a:ext>
            </a:extLst>
          </p:cNvPr>
          <p:cNvSpPr/>
          <p:nvPr/>
        </p:nvSpPr>
        <p:spPr>
          <a:xfrm>
            <a:off x="892448" y="1357158"/>
            <a:ext cx="10267405" cy="4712765"/>
          </a:xfrm>
          <a:prstGeom prst="rect">
            <a:avLst/>
          </a:prstGeom>
        </p:spPr>
        <p:txBody>
          <a:bodyPr wrap="square">
            <a:spAutoFit/>
          </a:bodyPr>
          <a:lstStyle/>
          <a:p>
            <a:pPr algn="just">
              <a:lnSpc>
                <a:spcPct val="150000"/>
              </a:lnSpc>
            </a:pPr>
            <a:r>
              <a:rPr lang="en-US" sz="2000" b="1" i="1" dirty="0">
                <a:solidFill>
                  <a:srgbClr val="FF0000"/>
                </a:solidFill>
                <a:latin typeface="Times New Roman" panose="02020603050405020304" pitchFamily="18" charset="0"/>
                <a:cs typeface="Times New Roman" panose="02020603050405020304" pitchFamily="18" charset="0"/>
              </a:rPr>
              <a:t>OBJECTIVES:</a:t>
            </a:r>
          </a:p>
          <a:p>
            <a:pPr marL="285750" indent="-285750" algn="just">
              <a:lnSpc>
                <a:spcPct val="150000"/>
              </a:lnSpc>
              <a:buFont typeface="Arial" panose="020B0604020202020204" pitchFamily="34" charset="0"/>
              <a:buChar char="•"/>
            </a:pPr>
            <a:r>
              <a:rPr lang="en-US" dirty="0"/>
              <a:t>The primary objective of the Emergency Patients Alarm Project is to develop a reliable, real-time alert system for healthcare facilities. </a:t>
            </a:r>
          </a:p>
          <a:p>
            <a:pPr marL="285750" indent="-285750" algn="just">
              <a:lnSpc>
                <a:spcPct val="150000"/>
              </a:lnSpc>
              <a:buFont typeface="Arial" panose="020B0604020202020204" pitchFamily="34" charset="0"/>
              <a:buChar char="•"/>
            </a:pPr>
            <a:r>
              <a:rPr lang="en-US" dirty="0"/>
              <a:t>This system ensures that critical medical personnel are promptly notified about emergencies involving patients who require immediate attention, improving response times and patient outcomes.</a:t>
            </a:r>
          </a:p>
          <a:p>
            <a:pPr algn="just">
              <a:lnSpc>
                <a:spcPct val="150000"/>
              </a:lnSpc>
            </a:pPr>
            <a:r>
              <a:rPr lang="en-US" sz="2000" b="1" i="1" dirty="0">
                <a:solidFill>
                  <a:srgbClr val="FF0000"/>
                </a:solidFill>
                <a:latin typeface="Times New Roman" panose="02020603050405020304" pitchFamily="18" charset="0"/>
                <a:cs typeface="Times New Roman" panose="02020603050405020304" pitchFamily="18" charset="0"/>
              </a:rPr>
              <a:t>SCOPE:</a:t>
            </a:r>
          </a:p>
          <a:p>
            <a:pPr marL="285750" indent="-285750" algn="just">
              <a:lnSpc>
                <a:spcPct val="150000"/>
              </a:lnSpc>
              <a:buFont typeface="Arial" panose="020B0604020202020204" pitchFamily="34" charset="0"/>
              <a:buChar char="•"/>
            </a:pPr>
            <a:r>
              <a:rPr lang="en-US" dirty="0"/>
              <a:t>Connect with existing patient monitoring systems to detect critical conditions such as sudden changes in vital signs (e.g., heart rate, blood pressure).</a:t>
            </a:r>
          </a:p>
          <a:p>
            <a:pPr marL="285750" indent="-285750" algn="just">
              <a:lnSpc>
                <a:spcPct val="150000"/>
              </a:lnSpc>
              <a:buFont typeface="Arial" panose="020B0604020202020204" pitchFamily="34" charset="0"/>
              <a:buChar char="•"/>
            </a:pPr>
            <a:r>
              <a:rPr lang="en-US" dirty="0"/>
              <a:t>Generate instant notifications through multiple channels, including mobile apps, pagers, and hospital PA systems, ensuring immediate communication.</a:t>
            </a:r>
            <a:endParaRPr lang="en-US" b="1" i="1" dirty="0">
              <a:solidFill>
                <a:srgbClr val="FF0000"/>
              </a:solidFill>
            </a:endParaRPr>
          </a:p>
        </p:txBody>
      </p:sp>
    </p:spTree>
    <p:extLst>
      <p:ext uri="{BB962C8B-B14F-4D97-AF65-F5344CB8AC3E}">
        <p14:creationId xmlns:p14="http://schemas.microsoft.com/office/powerpoint/2010/main" val="84924556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1">
            <a:extLst>
              <a:ext uri="{FF2B5EF4-FFF2-40B4-BE49-F238E27FC236}">
                <a16:creationId xmlns:a16="http://schemas.microsoft.com/office/drawing/2014/main" id="{6C638C8D-F3EE-C4FF-0074-DCA048D618CE}"/>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r>
              <a:rPr lang="en-US" dirty="0"/>
              <a:t>03/12/24</a:t>
            </a:r>
          </a:p>
        </p:txBody>
      </p:sp>
      <p:sp>
        <p:nvSpPr>
          <p:cNvPr id="23557" name="Title 6">
            <a:extLst>
              <a:ext uri="{FF2B5EF4-FFF2-40B4-BE49-F238E27FC236}">
                <a16:creationId xmlns:a16="http://schemas.microsoft.com/office/drawing/2014/main" id="{C2D04B45-0FDC-0168-A24A-28FBDAB1AA2E}"/>
              </a:ext>
            </a:extLst>
          </p:cNvPr>
          <p:cNvSpPr txBox="1">
            <a:spLocks noChangeArrowheads="1"/>
          </p:cNvSpPr>
          <p:nvPr/>
        </p:nvSpPr>
        <p:spPr bwMode="auto">
          <a:xfrm>
            <a:off x="1219200" y="176213"/>
            <a:ext cx="103632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b"/>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ctr" eaLnBrk="1" hangingPunct="1"/>
            <a:r>
              <a:rPr lang="en-IN" altLang="en-US" sz="4000" dirty="0">
                <a:solidFill>
                  <a:schemeClr val="accent2"/>
                </a:solidFill>
                <a:latin typeface="Times New Roman" panose="02020603050405020304" pitchFamily="18" charset="0"/>
                <a:ea typeface="Microsoft Sans Serif" panose="020B0604020202020204" pitchFamily="34" charset="0"/>
                <a:cs typeface="Times New Roman" panose="02020603050405020304" pitchFamily="18" charset="0"/>
              </a:rPr>
              <a:t>LITERATURE SURVEY</a:t>
            </a:r>
          </a:p>
        </p:txBody>
      </p:sp>
      <p:pic>
        <p:nvPicPr>
          <p:cNvPr id="23558" name="Picture 9">
            <a:extLst>
              <a:ext uri="{FF2B5EF4-FFF2-40B4-BE49-F238E27FC236}">
                <a16:creationId xmlns:a16="http://schemas.microsoft.com/office/drawing/2014/main" id="{5387EE0A-D115-DDD2-1748-B72AEE864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Table 11">
            <a:extLst>
              <a:ext uri="{FF2B5EF4-FFF2-40B4-BE49-F238E27FC236}">
                <a16:creationId xmlns:a16="http://schemas.microsoft.com/office/drawing/2014/main" id="{5013BADE-D98D-B6A4-5068-DF6DBE1E1514}"/>
              </a:ext>
            </a:extLst>
          </p:cNvPr>
          <p:cNvGraphicFramePr>
            <a:graphicFrameLocks noGrp="1"/>
          </p:cNvGraphicFramePr>
          <p:nvPr>
            <p:extLst>
              <p:ext uri="{D42A27DB-BD31-4B8C-83A1-F6EECF244321}">
                <p14:modId xmlns:p14="http://schemas.microsoft.com/office/powerpoint/2010/main" val="3759464027"/>
              </p:ext>
            </p:extLst>
          </p:nvPr>
        </p:nvGraphicFramePr>
        <p:xfrm>
          <a:off x="535576" y="1501775"/>
          <a:ext cx="11260184" cy="4600578"/>
        </p:xfrm>
        <a:graphic>
          <a:graphicData uri="http://schemas.openxmlformats.org/drawingml/2006/table">
            <a:tbl>
              <a:tblPr>
                <a:tableStyleId>{5C22544A-7EE6-4342-B048-85BDC9FD1C3A}</a:tableStyleId>
              </a:tblPr>
              <a:tblGrid>
                <a:gridCol w="676978">
                  <a:extLst>
                    <a:ext uri="{9D8B030D-6E8A-4147-A177-3AD203B41FA5}">
                      <a16:colId xmlns:a16="http://schemas.microsoft.com/office/drawing/2014/main" val="20000"/>
                    </a:ext>
                  </a:extLst>
                </a:gridCol>
                <a:gridCol w="4151012">
                  <a:extLst>
                    <a:ext uri="{9D8B030D-6E8A-4147-A177-3AD203B41FA5}">
                      <a16:colId xmlns:a16="http://schemas.microsoft.com/office/drawing/2014/main" val="20001"/>
                    </a:ext>
                  </a:extLst>
                </a:gridCol>
                <a:gridCol w="2480592">
                  <a:extLst>
                    <a:ext uri="{9D8B030D-6E8A-4147-A177-3AD203B41FA5}">
                      <a16:colId xmlns:a16="http://schemas.microsoft.com/office/drawing/2014/main" val="20002"/>
                    </a:ext>
                  </a:extLst>
                </a:gridCol>
                <a:gridCol w="1933159">
                  <a:extLst>
                    <a:ext uri="{9D8B030D-6E8A-4147-A177-3AD203B41FA5}">
                      <a16:colId xmlns:a16="http://schemas.microsoft.com/office/drawing/2014/main" val="20003"/>
                    </a:ext>
                  </a:extLst>
                </a:gridCol>
                <a:gridCol w="2018443">
                  <a:extLst>
                    <a:ext uri="{9D8B030D-6E8A-4147-A177-3AD203B41FA5}">
                      <a16:colId xmlns:a16="http://schemas.microsoft.com/office/drawing/2014/main" val="20004"/>
                    </a:ext>
                  </a:extLst>
                </a:gridCol>
              </a:tblGrid>
              <a:tr h="560845">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Ref. No</a:t>
                      </a:r>
                      <a:endParaRPr lang="en-IN" sz="20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Title &amp; Author</a:t>
                      </a:r>
                      <a:endParaRPr lang="en-IN" sz="20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Methodology or components used</a:t>
                      </a:r>
                      <a:endParaRPr lang="en-IN" sz="20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Pros</a:t>
                      </a:r>
                      <a:endParaRPr lang="en-IN" sz="2000" b="0" i="0" u="none" strike="noStrike">
                        <a:solidFill>
                          <a:srgbClr val="FFFFFF"/>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Cons</a:t>
                      </a:r>
                      <a:endParaRPr lang="en-IN" sz="20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65276">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Enhancing the quality of life through wearable technology
</a:t>
                      </a:r>
                      <a:r>
                        <a:rPr lang="en-US" sz="2000" u="none" strike="noStrike" dirty="0" err="1">
                          <a:effectLst/>
                          <a:latin typeface="Times New Roman" panose="02020603050405020304" pitchFamily="18" charset="0"/>
                          <a:cs typeface="Times New Roman" panose="02020603050405020304" pitchFamily="18" charset="0"/>
                        </a:rPr>
                        <a:t>Sungmee</a:t>
                      </a:r>
                      <a:r>
                        <a:rPr lang="en-US" sz="2000" u="none" strike="noStrike" dirty="0">
                          <a:effectLst/>
                          <a:latin typeface="Times New Roman" panose="02020603050405020304" pitchFamily="18" charset="0"/>
                          <a:cs typeface="Times New Roman" panose="02020603050405020304" pitchFamily="18" charset="0"/>
                        </a:rPr>
                        <a:t> Park, </a:t>
                      </a:r>
                      <a:r>
                        <a:rPr lang="en-US" sz="2000" u="none" strike="noStrike" dirty="0" err="1">
                          <a:effectLst/>
                          <a:latin typeface="Times New Roman" panose="02020603050405020304" pitchFamily="18" charset="0"/>
                          <a:cs typeface="Times New Roman" panose="02020603050405020304" pitchFamily="18" charset="0"/>
                        </a:rPr>
                        <a:t>Sundaresan</a:t>
                      </a:r>
                      <a:r>
                        <a:rPr lang="en-US" sz="2000" u="none" strike="noStrike" dirty="0">
                          <a:effectLst/>
                          <a:latin typeface="Times New Roman" panose="02020603050405020304" pitchFamily="18" charset="0"/>
                          <a:cs typeface="Times New Roman" panose="02020603050405020304" pitchFamily="18" charset="0"/>
                        </a:rPr>
                        <a:t> </a:t>
                      </a:r>
                      <a:r>
                        <a:rPr lang="en-US" sz="2000" u="none" strike="noStrike" dirty="0" err="1">
                          <a:effectLst/>
                          <a:latin typeface="Times New Roman" panose="02020603050405020304" pitchFamily="18" charset="0"/>
                          <a:cs typeface="Times New Roman" panose="02020603050405020304" pitchFamily="18" charset="0"/>
                        </a:rPr>
                        <a:t>Jayaraman</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 </a:t>
                      </a:r>
                      <a:r>
                        <a:rPr lang="en-US" sz="2000" u="none" strike="noStrike" dirty="0">
                          <a:effectLst/>
                          <a:latin typeface="Times New Roman" panose="02020603050405020304" pitchFamily="18" charset="0"/>
                          <a:cs typeface="Times New Roman" panose="02020603050405020304" pitchFamily="18" charset="0"/>
                        </a:rPr>
                        <a:t>Enhancing quality of life through wearable technology involves integrating advanced health monitoring, personalized feedback,</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 </a:t>
                      </a:r>
                      <a:r>
                        <a:rPr lang="en-US" sz="2000" u="none" strike="noStrike" dirty="0">
                          <a:effectLst/>
                          <a:latin typeface="Times New Roman" panose="02020603050405020304" pitchFamily="18" charset="0"/>
                          <a:cs typeface="Times New Roman" panose="02020603050405020304" pitchFamily="18" charset="0"/>
                        </a:rPr>
                        <a:t>personalized insights, improving overall well-being.</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 </a:t>
                      </a:r>
                      <a:r>
                        <a:rPr lang="en-US" sz="2000" u="none" strike="noStrike" dirty="0">
                          <a:effectLst/>
                          <a:latin typeface="Times New Roman" panose="02020603050405020304" pitchFamily="18" charset="0"/>
                          <a:cs typeface="Times New Roman" panose="02020603050405020304" pitchFamily="18" charset="0"/>
                        </a:rPr>
                        <a:t>security risks arise from continuous tracking and data collection.</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41384">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 </a:t>
                      </a:r>
                      <a:r>
                        <a:rPr lang="en-US" sz="2000" u="none" strike="noStrike" dirty="0">
                          <a:effectLst/>
                          <a:latin typeface="Times New Roman" panose="02020603050405020304" pitchFamily="18" charset="0"/>
                          <a:cs typeface="Times New Roman" panose="02020603050405020304" pitchFamily="18" charset="0"/>
                        </a:rPr>
                        <a:t>A survey on patient technology: History, state-of-the-art and current challenges
</a:t>
                      </a:r>
                      <a:r>
                        <a:rPr lang="en-US" sz="2000" u="none" strike="noStrike" dirty="0" err="1">
                          <a:effectLst/>
                          <a:latin typeface="Times New Roman" panose="02020603050405020304" pitchFamily="18" charset="0"/>
                          <a:cs typeface="Times New Roman" panose="02020603050405020304" pitchFamily="18" charset="0"/>
                        </a:rPr>
                        <a:t>Aleksandr</a:t>
                      </a:r>
                      <a:r>
                        <a:rPr lang="en-US" sz="2000" u="none" strike="noStrike" dirty="0">
                          <a:effectLst/>
                          <a:latin typeface="Times New Roman" panose="02020603050405020304" pitchFamily="18" charset="0"/>
                          <a:cs typeface="Times New Roman" panose="02020603050405020304" pitchFamily="18" charset="0"/>
                        </a:rPr>
                        <a:t> </a:t>
                      </a:r>
                      <a:r>
                        <a:rPr lang="en-US" sz="2000" u="none" strike="noStrike" dirty="0" err="1">
                          <a:effectLst/>
                          <a:latin typeface="Times New Roman" panose="02020603050405020304" pitchFamily="18" charset="0"/>
                          <a:cs typeface="Times New Roman" panose="02020603050405020304" pitchFamily="18" charset="0"/>
                        </a:rPr>
                        <a:t>Ometov</a:t>
                      </a:r>
                      <a:r>
                        <a:rPr lang="en-US" sz="2000" u="none" strike="noStrike" dirty="0">
                          <a:effectLst/>
                          <a:latin typeface="Times New Roman" panose="02020603050405020304" pitchFamily="18" charset="0"/>
                          <a:cs typeface="Times New Roman" panose="02020603050405020304" pitchFamily="18" charset="0"/>
                        </a:rPr>
                        <a:t>, </a:t>
                      </a:r>
                      <a:r>
                        <a:rPr lang="en-US" sz="2000" u="none" strike="noStrike" dirty="0" err="1">
                          <a:effectLst/>
                          <a:latin typeface="Times New Roman" panose="02020603050405020304" pitchFamily="18" charset="0"/>
                          <a:cs typeface="Times New Roman" panose="02020603050405020304" pitchFamily="18" charset="0"/>
                        </a:rPr>
                        <a:t>Viktoriia</a:t>
                      </a:r>
                      <a:r>
                        <a:rPr lang="en-US" sz="2000" u="none" strike="noStrike" dirty="0">
                          <a:effectLst/>
                          <a:latin typeface="Times New Roman" panose="02020603050405020304" pitchFamily="18" charset="0"/>
                          <a:cs typeface="Times New Roman" panose="02020603050405020304" pitchFamily="18" charset="0"/>
                        </a:rPr>
                        <a:t> </a:t>
                      </a:r>
                      <a:r>
                        <a:rPr lang="en-US" sz="2000" u="none" strike="noStrike" dirty="0" err="1">
                          <a:effectLst/>
                          <a:latin typeface="Times New Roman" panose="02020603050405020304" pitchFamily="18" charset="0"/>
                          <a:cs typeface="Times New Roman" panose="02020603050405020304" pitchFamily="18" charset="0"/>
                        </a:rPr>
                        <a:t>Shubina</a:t>
                      </a:r>
                      <a:r>
                        <a:rPr lang="en-US" sz="2000" u="none" strike="noStrike" dirty="0">
                          <a:effectLst/>
                          <a:latin typeface="Times New Roman" panose="02020603050405020304" pitchFamily="18" charset="0"/>
                          <a:cs typeface="Times New Roman" panose="02020603050405020304" pitchFamily="18" charset="0"/>
                        </a:rPr>
                        <a:t>,</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The methodology for a patient technology survey involves reviewing its history, analyzing current advancements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A comprehensive survey provides insights into technological evolution, current innovations</a:t>
                      </a:r>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It may quickly become outdated due to the rapid pace of advancements in wearable technology.</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23604" name="Picture 99">
            <a:extLst>
              <a:ext uri="{FF2B5EF4-FFF2-40B4-BE49-F238E27FC236}">
                <a16:creationId xmlns:a16="http://schemas.microsoft.com/office/drawing/2014/main" id="{7700E407-3FB1-8583-300B-44423BB9229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 y="306388"/>
            <a:ext cx="1041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1FA100A5-C915-4308-85A7-6B5E9AEE7A59}" type="slidenum">
              <a:rPr lang="en-US" altLang="zh-CN" smtClean="0"/>
              <a:pPr>
                <a:defRPr/>
              </a:pPr>
              <a:t>17</a:t>
            </a:fld>
            <a:endParaRPr lang="en-US" altLang="zh-CN"/>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r>
              <a:rPr lang="en-US" dirty="0"/>
              <a:t>03/12/24</a:t>
            </a:r>
          </a:p>
        </p:txBody>
      </p:sp>
      <p:graphicFrame>
        <p:nvGraphicFramePr>
          <p:cNvPr id="6" name="Table 5"/>
          <p:cNvGraphicFramePr>
            <a:graphicFrameLocks noGrp="1"/>
          </p:cNvGraphicFramePr>
          <p:nvPr>
            <p:extLst>
              <p:ext uri="{D42A27DB-BD31-4B8C-83A1-F6EECF244321}">
                <p14:modId xmlns:p14="http://schemas.microsoft.com/office/powerpoint/2010/main" val="629736164"/>
              </p:ext>
            </p:extLst>
          </p:nvPr>
        </p:nvGraphicFramePr>
        <p:xfrm>
          <a:off x="836022" y="1473926"/>
          <a:ext cx="10946674" cy="4591052"/>
        </p:xfrm>
        <a:graphic>
          <a:graphicData uri="http://schemas.openxmlformats.org/drawingml/2006/table">
            <a:tbl>
              <a:tblPr>
                <a:tableStyleId>{5C22544A-7EE6-4342-B048-85BDC9FD1C3A}</a:tableStyleId>
              </a:tblPr>
              <a:tblGrid>
                <a:gridCol w="547631">
                  <a:extLst>
                    <a:ext uri="{9D8B030D-6E8A-4147-A177-3AD203B41FA5}">
                      <a16:colId xmlns:a16="http://schemas.microsoft.com/office/drawing/2014/main" val="713187622"/>
                    </a:ext>
                  </a:extLst>
                </a:gridCol>
                <a:gridCol w="4078779">
                  <a:extLst>
                    <a:ext uri="{9D8B030D-6E8A-4147-A177-3AD203B41FA5}">
                      <a16:colId xmlns:a16="http://schemas.microsoft.com/office/drawing/2014/main" val="4045554674"/>
                    </a:ext>
                  </a:extLst>
                </a:gridCol>
                <a:gridCol w="2437426">
                  <a:extLst>
                    <a:ext uri="{9D8B030D-6E8A-4147-A177-3AD203B41FA5}">
                      <a16:colId xmlns:a16="http://schemas.microsoft.com/office/drawing/2014/main" val="3354307378"/>
                    </a:ext>
                  </a:extLst>
                </a:gridCol>
                <a:gridCol w="1899519">
                  <a:extLst>
                    <a:ext uri="{9D8B030D-6E8A-4147-A177-3AD203B41FA5}">
                      <a16:colId xmlns:a16="http://schemas.microsoft.com/office/drawing/2014/main" val="2765717452"/>
                    </a:ext>
                  </a:extLst>
                </a:gridCol>
                <a:gridCol w="1983319">
                  <a:extLst>
                    <a:ext uri="{9D8B030D-6E8A-4147-A177-3AD203B41FA5}">
                      <a16:colId xmlns:a16="http://schemas.microsoft.com/office/drawing/2014/main" val="3509315318"/>
                    </a:ext>
                  </a:extLst>
                </a:gridCol>
              </a:tblGrid>
              <a:tr h="1844040">
                <a:tc>
                  <a:txBody>
                    <a:bodyPr/>
                    <a:lstStyle/>
                    <a:p>
                      <a:pPr algn="ctr" fontAlgn="ctr"/>
                      <a:r>
                        <a:rPr lang="en-IN" sz="2000" b="0" i="0" u="none" strike="noStrike" dirty="0">
                          <a:solidFill>
                            <a:schemeClr val="dk1"/>
                          </a:solidFill>
                          <a:effectLst/>
                          <a:latin typeface="Times New Roman" panose="02020603050405020304" pitchFamily="18" charset="0"/>
                          <a:cs typeface="Times New Roman" panose="02020603050405020304" pitchFamily="18" charset="0"/>
                        </a:rPr>
                        <a:t>3</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Advances in  technology and applications in physical medicine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rehabilitationPaolo</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Bonato</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Reviewing innovations, analyzing clinical applications, and assessing effectiveness through trials and case studies.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Patient</a:t>
                      </a:r>
                      <a:r>
                        <a:rPr lang="en-US" sz="2000" u="none" strike="noStrike" baseline="0" dirty="0">
                          <a:effectLst/>
                          <a:latin typeface="Times New Roman" panose="02020603050405020304" pitchFamily="18" charset="0"/>
                          <a:cs typeface="Times New Roman" panose="02020603050405020304" pitchFamily="18" charset="0"/>
                        </a:rPr>
                        <a:t> alarm</a:t>
                      </a:r>
                      <a:r>
                        <a:rPr lang="en-US" sz="2000" u="none" strike="noStrike" dirty="0">
                          <a:effectLst/>
                          <a:latin typeface="Times New Roman" panose="02020603050405020304" pitchFamily="18" charset="0"/>
                          <a:cs typeface="Times New Roman" panose="02020603050405020304" pitchFamily="18" charset="0"/>
                        </a:rPr>
                        <a:t> technology enhances rehabilitation by providing real-time feedback and personalized therapy.</a:t>
                      </a:r>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High costs and limited accessibility</a:t>
                      </a:r>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2887572"/>
                  </a:ext>
                </a:extLst>
              </a:tr>
              <a:tr h="1941384">
                <a:tc>
                  <a:txBody>
                    <a:bodyPr/>
                    <a:lstStyle/>
                    <a:p>
                      <a:pPr algn="ctr" fontAlgn="ctr"/>
                      <a:r>
                        <a:rPr lang="en-IN" sz="2000" b="0" i="0" u="none" strike="noStrike" dirty="0">
                          <a:solidFill>
                            <a:schemeClr val="dk1"/>
                          </a:solidFill>
                          <a:effectLst/>
                          <a:latin typeface="Times New Roman" panose="02020603050405020304" pitchFamily="18" charset="0"/>
                          <a:cs typeface="Times New Roman" panose="02020603050405020304" pitchFamily="18" charset="0"/>
                        </a:rPr>
                        <a:t>4</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Zhang, Y., Liu, S., &amp; Li, X. (2020). Emergency patient alarm system using wearable health monitoring devices.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Data from these sensors is processed through a microcontroller, which triggers an alarm if vital signs indicate an emergency.</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Real-time monitoring and alert transmission</a:t>
                      </a:r>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Dependent on sensor accuracy and battery life.</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6887698"/>
                  </a:ext>
                </a:extLst>
              </a:tr>
            </a:tbl>
          </a:graphicData>
        </a:graphic>
      </p:graphicFrame>
      <p:pic>
        <p:nvPicPr>
          <p:cNvPr id="7" name="Picture 6"/>
          <p:cNvPicPr>
            <a:picLocks noChangeAspect="1"/>
          </p:cNvPicPr>
          <p:nvPr/>
        </p:nvPicPr>
        <p:blipFill>
          <a:blip r:embed="rId2"/>
          <a:stretch>
            <a:fillRect/>
          </a:stretch>
        </p:blipFill>
        <p:spPr>
          <a:xfrm>
            <a:off x="314769" y="277772"/>
            <a:ext cx="1042506" cy="737680"/>
          </a:xfrm>
          <a:prstGeom prst="rect">
            <a:avLst/>
          </a:prstGeom>
        </p:spPr>
      </p:pic>
      <p:pic>
        <p:nvPicPr>
          <p:cNvPr id="8" name="Picture 7"/>
          <p:cNvPicPr>
            <a:picLocks noChangeAspect="1"/>
          </p:cNvPicPr>
          <p:nvPr/>
        </p:nvPicPr>
        <p:blipFill>
          <a:blip r:embed="rId3"/>
          <a:stretch>
            <a:fillRect/>
          </a:stretch>
        </p:blipFill>
        <p:spPr>
          <a:xfrm>
            <a:off x="10587776" y="140594"/>
            <a:ext cx="1194920" cy="1194920"/>
          </a:xfrm>
          <a:prstGeom prst="rect">
            <a:avLst/>
          </a:prstGeom>
        </p:spPr>
      </p:pic>
      <p:sp>
        <p:nvSpPr>
          <p:cNvPr id="2" name="Slide Number Placeholder 1"/>
          <p:cNvSpPr>
            <a:spLocks noGrp="1"/>
          </p:cNvSpPr>
          <p:nvPr>
            <p:ph type="sldNum" sz="quarter" idx="12"/>
          </p:nvPr>
        </p:nvSpPr>
        <p:spPr/>
        <p:txBody>
          <a:bodyPr/>
          <a:lstStyle/>
          <a:p>
            <a:pPr>
              <a:defRPr/>
            </a:pPr>
            <a:fld id="{1FA100A5-C915-4308-85A7-6B5E9AEE7A59}" type="slidenum">
              <a:rPr lang="en-US" altLang="zh-CN" smtClean="0"/>
              <a:pPr>
                <a:defRPr/>
              </a:pPr>
              <a:t>18</a:t>
            </a:fld>
            <a:endParaRPr lang="en-US" altLang="zh-CN"/>
          </a:p>
        </p:txBody>
      </p:sp>
    </p:spTree>
    <p:extLst>
      <p:ext uri="{BB962C8B-B14F-4D97-AF65-F5344CB8AC3E}">
        <p14:creationId xmlns:p14="http://schemas.microsoft.com/office/powerpoint/2010/main" val="1312938134"/>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CFFA7673-D7EE-6CE5-9489-74FEB9A15113}"/>
              </a:ext>
            </a:extLst>
          </p:cNvPr>
          <p:cNvSpPr>
            <a:spLocks noGrp="1" noChangeArrowheads="1"/>
          </p:cNvSpPr>
          <p:nvPr>
            <p:ph type="title"/>
          </p:nvPr>
        </p:nvSpPr>
        <p:spPr/>
        <p:txBody>
          <a:bodyPr/>
          <a:lstStyle/>
          <a:p>
            <a:pPr eaLnBrk="1" hangingPunct="1"/>
            <a:r>
              <a:rPr lang="en-US" altLang="en-US" b="1" dirty="0">
                <a:latin typeface="Times New Roman" panose="02020603050405020304" pitchFamily="18" charset="0"/>
                <a:ea typeface="Microsoft Sans Serif" panose="020B0604020202020204" pitchFamily="34" charset="0"/>
                <a:cs typeface="Times New Roman" panose="02020603050405020304" pitchFamily="18" charset="0"/>
              </a:rPr>
              <a:t>                   BLOCK DIAGRAM</a:t>
            </a:r>
            <a:endParaRPr lang="en-IN" altLang="en-US" dirty="0">
              <a:ea typeface="Microsoft Sans Serif" panose="020B0604020202020204" pitchFamily="34" charset="0"/>
              <a:cs typeface="Times New Roman" panose="02020603050405020304" pitchFamily="18" charset="0"/>
            </a:endParaRPr>
          </a:p>
        </p:txBody>
      </p:sp>
      <p:sp>
        <p:nvSpPr>
          <p:cNvPr id="24579" name="Date Placeholder 2">
            <a:extLst>
              <a:ext uri="{FF2B5EF4-FFF2-40B4-BE49-F238E27FC236}">
                <a16:creationId xmlns:a16="http://schemas.microsoft.com/office/drawing/2014/main" id="{13F312FB-BAF5-6E2C-F6DC-80BBB776C83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r>
              <a:rPr lang="en-US" dirty="0"/>
              <a:t>03/12/24</a:t>
            </a:r>
          </a:p>
        </p:txBody>
      </p:sp>
      <p:pic>
        <p:nvPicPr>
          <p:cNvPr id="24581" name="Picture 7">
            <a:extLst>
              <a:ext uri="{FF2B5EF4-FFF2-40B4-BE49-F238E27FC236}">
                <a16:creationId xmlns:a16="http://schemas.microsoft.com/office/drawing/2014/main" id="{7FD977FC-AE18-FDFF-E63B-414E44F92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Content Placeholder 99">
            <a:extLst>
              <a:ext uri="{FF2B5EF4-FFF2-40B4-BE49-F238E27FC236}">
                <a16:creationId xmlns:a16="http://schemas.microsoft.com/office/drawing/2014/main" id="{08907467-76D0-43C4-2664-D98241FA4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Content Placeholder 3"/>
          <p:cNvPicPr>
            <a:picLocks noGrp="1" noChangeAspect="1"/>
          </p:cNvPicPr>
          <p:nvPr>
            <p:ph sz="quarter" idx="1"/>
          </p:nvPr>
        </p:nvPicPr>
        <p:blipFill>
          <a:blip r:embed="rId4">
            <a:extLst>
              <a:ext uri="{28A0092B-C50C-407E-A947-70E740481C1C}">
                <a14:useLocalDpi xmlns:a14="http://schemas.microsoft.com/office/drawing/2010/main" val="0"/>
              </a:ext>
            </a:extLst>
          </a:blip>
          <a:stretch>
            <a:fillRect/>
          </a:stretch>
        </p:blipFill>
        <p:spPr>
          <a:xfrm>
            <a:off x="2272937" y="1819275"/>
            <a:ext cx="7245123" cy="4371975"/>
          </a:xfrm>
        </p:spPr>
      </p:pic>
      <p:sp>
        <p:nvSpPr>
          <p:cNvPr id="2" name="Slide Number Placeholder 1"/>
          <p:cNvSpPr>
            <a:spLocks noGrp="1"/>
          </p:cNvSpPr>
          <p:nvPr>
            <p:ph type="sldNum" sz="quarter" idx="12"/>
          </p:nvPr>
        </p:nvSpPr>
        <p:spPr/>
        <p:txBody>
          <a:bodyPr/>
          <a:lstStyle/>
          <a:p>
            <a:pPr>
              <a:defRPr/>
            </a:pPr>
            <a:fld id="{047C3EB2-1EE1-4C7E-93D5-667F4973DF7E}" type="slidenum">
              <a:rPr lang="en-US" altLang="zh-CN" smtClean="0"/>
              <a:pPr>
                <a:defRPr/>
              </a:pPr>
              <a:t>19</a:t>
            </a:fld>
            <a:endParaRPr lang="en-US" altLang="zh-CN"/>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45399-D64E-2FF7-C7F2-27EC59ECA70B}"/>
              </a:ext>
            </a:extLst>
          </p:cNvPr>
          <p:cNvSpPr>
            <a:spLocks noGrp="1"/>
          </p:cNvSpPr>
          <p:nvPr>
            <p:ph type="title"/>
          </p:nvPr>
        </p:nvSpPr>
        <p:spPr>
          <a:xfrm>
            <a:off x="1168400" y="252413"/>
            <a:ext cx="10363200" cy="760412"/>
          </a:xfrm>
        </p:spPr>
        <p:txBody>
          <a:bodyPr>
            <a:normAutofit/>
          </a:bodyPr>
          <a:lstStyle/>
          <a:p>
            <a:pPr algn="ctr" eaLnBrk="1" fontAlgn="auto" hangingPunct="1">
              <a:spcAft>
                <a:spcPts val="0"/>
              </a:spcAft>
              <a:defRPr/>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OUTLINE</a:t>
            </a:r>
            <a:endParaRPr lang="en-IN"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0243" name="Date Placeholder 10">
            <a:extLst>
              <a:ext uri="{FF2B5EF4-FFF2-40B4-BE49-F238E27FC236}">
                <a16:creationId xmlns:a16="http://schemas.microsoft.com/office/drawing/2014/main" id="{38D3C941-9207-B590-72DC-CCD4B98CEFF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03/12/24</a:t>
            </a:r>
          </a:p>
        </p:txBody>
      </p:sp>
      <p:pic>
        <p:nvPicPr>
          <p:cNvPr id="10244" name="Content Placeholder 99">
            <a:extLst>
              <a:ext uri="{FF2B5EF4-FFF2-40B4-BE49-F238E27FC236}">
                <a16:creationId xmlns:a16="http://schemas.microsoft.com/office/drawing/2014/main" id="{5AF3663B-984B-B969-6EA9-D49945C93357}"/>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336550" y="176213"/>
            <a:ext cx="1355725" cy="836612"/>
          </a:xfrm>
        </p:spPr>
      </p:pic>
      <p:sp>
        <p:nvSpPr>
          <p:cNvPr id="3" name="Content Placeholder 2">
            <a:extLst>
              <a:ext uri="{FF2B5EF4-FFF2-40B4-BE49-F238E27FC236}">
                <a16:creationId xmlns:a16="http://schemas.microsoft.com/office/drawing/2014/main" id="{41F3AA1C-9417-4794-FC8F-E894EC95FE09}"/>
              </a:ext>
            </a:extLst>
          </p:cNvPr>
          <p:cNvSpPr>
            <a:spLocks noGrp="1"/>
          </p:cNvSpPr>
          <p:nvPr>
            <p:ph sz="quarter" idx="2"/>
          </p:nvPr>
        </p:nvSpPr>
        <p:spPr>
          <a:xfrm>
            <a:off x="1424486" y="1060450"/>
            <a:ext cx="10337800" cy="5378450"/>
          </a:xfrm>
        </p:spPr>
        <p:txBody>
          <a:bodyPr>
            <a:noAutofit/>
          </a:bodyPr>
          <a:lstStyle/>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100" b="1" dirty="0">
                <a:latin typeface="Times New Roman" panose="02020603050405020304" pitchFamily="18" charset="0"/>
                <a:ea typeface="Microsoft Sans Serif" panose="020B0604020202020204" pitchFamily="34" charset="0"/>
                <a:cs typeface="Times New Roman" panose="02020603050405020304" pitchFamily="18" charset="0"/>
              </a:rPr>
              <a:t>ABSTRACT –MODULE 1</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100" b="1"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100" b="1" dirty="0">
                <a:latin typeface="Times New Roman" panose="02020603050405020304" pitchFamily="18" charset="0"/>
                <a:ea typeface="Microsoft Sans Serif" panose="020B0604020202020204" pitchFamily="34" charset="0"/>
                <a:cs typeface="Times New Roman" panose="02020603050405020304" pitchFamily="18" charset="0"/>
              </a:rPr>
              <a:t>LITERATURE SURVEY</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100" b="1" dirty="0">
                <a:latin typeface="Times New Roman" panose="02020603050405020304" pitchFamily="18" charset="0"/>
                <a:ea typeface="Microsoft Sans Serif" panose="020B0604020202020204" pitchFamily="34" charset="0"/>
                <a:cs typeface="Times New Roman" panose="02020603050405020304" pitchFamily="18" charset="0"/>
              </a:rPr>
              <a:t>BLOCK DIAGRAM</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100" b="1" dirty="0">
                <a:latin typeface="Times New Roman" panose="02020603050405020304" pitchFamily="18" charset="0"/>
                <a:cs typeface="Times New Roman" panose="02020603050405020304" pitchFamily="18" charset="0"/>
              </a:rPr>
              <a:t>CIRCUIT DIAGRAM</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100" b="1" dirty="0">
                <a:latin typeface="Times New Roman" panose="02020603050405020304" pitchFamily="18" charset="0"/>
                <a:ea typeface="Microsoft Sans Serif" panose="020B0604020202020204" pitchFamily="34" charset="0"/>
                <a:cs typeface="Times New Roman" panose="02020603050405020304" pitchFamily="18" charset="0"/>
              </a:rPr>
              <a:t>HARDWARE MODULE</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100" b="1" dirty="0">
                <a:latin typeface="Times New Roman" panose="02020603050405020304" pitchFamily="18" charset="0"/>
                <a:ea typeface="Microsoft Sans Serif" panose="020B0604020202020204" pitchFamily="34" charset="0"/>
                <a:cs typeface="Times New Roman" panose="02020603050405020304" pitchFamily="18" charset="0"/>
              </a:rPr>
              <a:t>ABSTRACT –MODULE 2</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100" b="1"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100" b="1" dirty="0">
                <a:latin typeface="Times New Roman" panose="02020603050405020304" pitchFamily="18" charset="0"/>
                <a:ea typeface="Microsoft Sans Serif" panose="020B0604020202020204" pitchFamily="34" charset="0"/>
                <a:cs typeface="Times New Roman" panose="02020603050405020304" pitchFamily="18" charset="0"/>
              </a:rPr>
              <a:t>LITERATURE SURVEY</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100" b="1" dirty="0">
                <a:latin typeface="Times New Roman" panose="02020603050405020304" pitchFamily="18" charset="0"/>
                <a:ea typeface="Microsoft Sans Serif" panose="020B0604020202020204" pitchFamily="34" charset="0"/>
                <a:cs typeface="Times New Roman" panose="02020603050405020304" pitchFamily="18" charset="0"/>
              </a:rPr>
              <a:t>BLOCK DIAGRAM</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100" b="1" dirty="0">
                <a:latin typeface="Times New Roman" panose="02020603050405020304" pitchFamily="18" charset="0"/>
                <a:ea typeface="Microsoft Sans Serif" panose="020B0604020202020204" pitchFamily="34" charset="0"/>
                <a:cs typeface="Times New Roman" panose="02020603050405020304" pitchFamily="18" charset="0"/>
              </a:rPr>
              <a:t>CIRCUIT DIAGRAM</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100" b="1" dirty="0">
                <a:latin typeface="Times New Roman" panose="02020603050405020304" pitchFamily="18" charset="0"/>
                <a:cs typeface="Times New Roman" panose="02020603050405020304" pitchFamily="18" charset="0"/>
              </a:rPr>
              <a:t>HARDWARE MODULE</a:t>
            </a:r>
            <a:endParaRPr lang="en-US" sz="11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100" b="1" dirty="0">
                <a:latin typeface="Times New Roman" panose="02020603050405020304" pitchFamily="18" charset="0"/>
                <a:ea typeface="Microsoft Sans Serif" panose="020B0604020202020204" pitchFamily="34" charset="0"/>
                <a:cs typeface="Times New Roman" panose="02020603050405020304" pitchFamily="18" charset="0"/>
              </a:rPr>
              <a:t>CONCLUSION </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100" b="1" dirty="0">
                <a:latin typeface="Times New Roman" panose="02020603050405020304" pitchFamily="18" charset="0"/>
                <a:ea typeface="Microsoft Sans Serif" panose="020B0604020202020204" pitchFamily="34" charset="0"/>
                <a:cs typeface="Times New Roman" panose="02020603050405020304" pitchFamily="18" charset="0"/>
              </a:rPr>
              <a:t>REFERENCES</a:t>
            </a:r>
          </a:p>
          <a:p>
            <a:pPr marL="274320" indent="-457200" eaLnBrk="1" fontAlgn="auto" hangingPunct="1">
              <a:lnSpc>
                <a:spcPct val="120000"/>
              </a:lnSpc>
              <a:spcBef>
                <a:spcPts val="800"/>
              </a:spcBef>
              <a:spcAft>
                <a:spcPts val="800"/>
              </a:spcAft>
              <a:buFont typeface="Wingdings" panose="05000000000000000000" pitchFamily="2" charset="2"/>
              <a:buChar char="q"/>
              <a:defRPr/>
            </a:pPr>
            <a:endParaRPr lang="en-US" sz="1400" b="1" dirty="0">
              <a:latin typeface="Times New Roman" panose="02020603050405020304" pitchFamily="18" charset="0"/>
              <a:ea typeface="Microsoft Sans Serif" panose="020B0604020202020204" pitchFamily="34" charset="0"/>
              <a:cs typeface="Times New Roman" panose="02020603050405020304" pitchFamily="18" charset="0"/>
            </a:endParaRPr>
          </a:p>
        </p:txBody>
      </p:sp>
      <p:pic>
        <p:nvPicPr>
          <p:cNvPr id="10246" name="Picture 7">
            <a:extLst>
              <a:ext uri="{FF2B5EF4-FFF2-40B4-BE49-F238E27FC236}">
                <a16:creationId xmlns:a16="http://schemas.microsoft.com/office/drawing/2014/main" id="{9791A2DC-484D-D227-C264-8945EE1209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1FA100A5-C915-4308-85A7-6B5E9AEE7A59}" type="slidenum">
              <a:rPr lang="en-US" altLang="zh-CN" smtClean="0"/>
              <a:pPr>
                <a:defRPr/>
              </a:pPr>
              <a:t>2</a:t>
            </a:fld>
            <a:endParaRPr lang="en-US" altLang="zh-CN"/>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9DDC44D-82A4-FD6F-5A6D-87A8C0DDD0E6}"/>
              </a:ext>
            </a:extLst>
          </p:cNvPr>
          <p:cNvSpPr>
            <a:spLocks noGrp="1" noChangeArrowheads="1"/>
          </p:cNvSpPr>
          <p:nvPr>
            <p:ph type="title"/>
          </p:nvPr>
        </p:nvSpPr>
        <p:spPr/>
        <p:txBody>
          <a:bodyPr/>
          <a:lstStyle/>
          <a:p>
            <a:pPr algn="ctr"/>
            <a:r>
              <a:rPr lang="en-US" altLang="en-US" dirty="0">
                <a:latin typeface="Times New Roman" panose="02020603050405020304" pitchFamily="18" charset="0"/>
                <a:cs typeface="Times New Roman" panose="02020603050405020304" pitchFamily="18" charset="0"/>
              </a:rPr>
              <a:t>CIRCUIT</a:t>
            </a:r>
            <a:r>
              <a:rPr lang="en-US" altLang="en-US" dirty="0"/>
              <a:t> DIAGRAM</a:t>
            </a:r>
            <a:endParaRPr lang="en-IN" altLang="en-US" dirty="0"/>
          </a:p>
        </p:txBody>
      </p:sp>
      <p:sp>
        <p:nvSpPr>
          <p:cNvPr id="25604" name="Date Placeholder 3">
            <a:extLst>
              <a:ext uri="{FF2B5EF4-FFF2-40B4-BE49-F238E27FC236}">
                <a16:creationId xmlns:a16="http://schemas.microsoft.com/office/drawing/2014/main" id="{41AB23EA-0C42-9B52-53F4-15315A95B94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r>
              <a:rPr lang="en-US" dirty="0"/>
              <a:t>03/12/24</a:t>
            </a:r>
          </a:p>
        </p:txBody>
      </p:sp>
      <p:pic>
        <p:nvPicPr>
          <p:cNvPr id="25605" name="Picture 7">
            <a:extLst>
              <a:ext uri="{FF2B5EF4-FFF2-40B4-BE49-F238E27FC236}">
                <a16:creationId xmlns:a16="http://schemas.microsoft.com/office/drawing/2014/main" id="{9771FC2D-BEAD-9D19-EF60-097B5EFC9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Content Placeholder 99">
            <a:extLst>
              <a:ext uri="{FF2B5EF4-FFF2-40B4-BE49-F238E27FC236}">
                <a16:creationId xmlns:a16="http://schemas.microsoft.com/office/drawing/2014/main" id="{2B47E6FF-D893-478A-1937-C13AD2856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7622" y="1698171"/>
            <a:ext cx="7942218" cy="4807132"/>
          </a:xfrm>
          <a:prstGeom prst="rect">
            <a:avLst/>
          </a:prstGeom>
        </p:spPr>
      </p:pic>
      <p:sp>
        <p:nvSpPr>
          <p:cNvPr id="3" name="Slide Number Placeholder 2"/>
          <p:cNvSpPr>
            <a:spLocks noGrp="1"/>
          </p:cNvSpPr>
          <p:nvPr>
            <p:ph type="sldNum" sz="quarter" idx="12"/>
          </p:nvPr>
        </p:nvSpPr>
        <p:spPr/>
        <p:txBody>
          <a:bodyPr/>
          <a:lstStyle/>
          <a:p>
            <a:pPr>
              <a:defRPr/>
            </a:pPr>
            <a:fld id="{047C3EB2-1EE1-4C7E-93D5-667F4973DF7E}" type="slidenum">
              <a:rPr lang="en-US" altLang="zh-CN" smtClean="0"/>
              <a:pPr>
                <a:defRPr/>
              </a:pPr>
              <a:t>20</a:t>
            </a:fld>
            <a:endParaRPr lang="en-US" altLang="zh-CN"/>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E48D3D03-4810-96D5-A6A6-E1CE76816667}"/>
              </a:ext>
            </a:extLst>
          </p:cNvPr>
          <p:cNvSpPr>
            <a:spLocks noGrp="1" noChangeArrowheads="1"/>
          </p:cNvSpPr>
          <p:nvPr>
            <p:ph type="title"/>
          </p:nvPr>
        </p:nvSpPr>
        <p:spPr>
          <a:xfrm>
            <a:off x="1219200" y="274638"/>
            <a:ext cx="10014857" cy="966333"/>
          </a:xfrm>
        </p:spPr>
        <p:txBody>
          <a:bodyPr/>
          <a:lstStyle/>
          <a:p>
            <a:pPr algn="ctr" eaLnBrk="1" hangingPunct="1"/>
            <a:r>
              <a:rPr lang="en-IN" altLang="en-US" b="1" dirty="0">
                <a:latin typeface="Times New Roman" panose="02020603050405020304" pitchFamily="18" charset="0"/>
                <a:cs typeface="Times New Roman" panose="02020603050405020304" pitchFamily="18" charset="0"/>
              </a:rPr>
              <a:t>HARDWARE MODULE</a:t>
            </a:r>
          </a:p>
        </p:txBody>
      </p:sp>
      <p:sp>
        <p:nvSpPr>
          <p:cNvPr id="26627" name="Content Placeholder 2">
            <a:extLst>
              <a:ext uri="{FF2B5EF4-FFF2-40B4-BE49-F238E27FC236}">
                <a16:creationId xmlns:a16="http://schemas.microsoft.com/office/drawing/2014/main" id="{728ABAA0-FCE8-F775-AFD5-4B22DF729DBF}"/>
              </a:ext>
            </a:extLst>
          </p:cNvPr>
          <p:cNvSpPr>
            <a:spLocks noGrp="1" noChangeArrowheads="1"/>
          </p:cNvSpPr>
          <p:nvPr>
            <p:ph sz="quarter" idx="1"/>
          </p:nvPr>
        </p:nvSpPr>
        <p:spPr>
          <a:xfrm>
            <a:off x="561703" y="1339396"/>
            <a:ext cx="11403059" cy="4697412"/>
          </a:xfrm>
        </p:spPr>
        <p:txBody>
          <a:bodyPr/>
          <a:lstStyle/>
          <a:p>
            <a:pPr algn="just" eaLnBrk="1" hangingPunct="1">
              <a:lnSpc>
                <a:spcPct val="150000"/>
              </a:lnSpc>
            </a:pPr>
            <a:r>
              <a:rPr lang="en-US" altLang="en-US" sz="2000" dirty="0">
                <a:latin typeface="Times New Roman" panose="02020603050405020304" pitchFamily="18" charset="0"/>
                <a:cs typeface="Times New Roman" panose="02020603050405020304" pitchFamily="18" charset="0"/>
              </a:rPr>
              <a:t>The Emergency Patient Alarm System hardware module is designed to ensure patient safety and facilitate rapid medical intervention in healthcare settings. At its core, the system comprises a touch-sensitive sensor, a microcontroller, an audible buzzer, and a communication module. </a:t>
            </a:r>
          </a:p>
          <a:p>
            <a:pPr algn="just" eaLnBrk="1" hangingPunct="1">
              <a:lnSpc>
                <a:spcPct val="150000"/>
              </a:lnSpc>
            </a:pPr>
            <a:r>
              <a:rPr lang="en-US" altLang="en-US" sz="2000" dirty="0">
                <a:latin typeface="Times New Roman" panose="02020603050405020304" pitchFamily="18" charset="0"/>
                <a:cs typeface="Times New Roman" panose="02020603050405020304" pitchFamily="18" charset="0"/>
              </a:rPr>
              <a:t>The touch-sensitive sensor, often placed on bed railings or bedside tables, allows patients to activate the alarm with minimal effort, making it particularly useful for those with limited mobility.</a:t>
            </a:r>
          </a:p>
          <a:p>
            <a:pPr algn="just" eaLnBrk="1" hangingPunct="1">
              <a:lnSpc>
                <a:spcPct val="150000"/>
              </a:lnSpc>
            </a:pPr>
            <a:r>
              <a:rPr lang="en-US" altLang="en-US" sz="2000" dirty="0">
                <a:latin typeface="Times New Roman" panose="02020603050405020304" pitchFamily="18" charset="0"/>
                <a:cs typeface="Times New Roman" panose="02020603050405020304" pitchFamily="18" charset="0"/>
              </a:rPr>
              <a:t> When the sensor is touched, the microcontroller processes the input signal and triggers a loud buzzer to alert nearby medical staff.</a:t>
            </a:r>
          </a:p>
          <a:p>
            <a:pPr algn="just" eaLnBrk="1" hangingPunct="1">
              <a:lnSpc>
                <a:spcPct val="150000"/>
              </a:lnSpc>
            </a:pPr>
            <a:r>
              <a:rPr lang="en-US" altLang="en-US" sz="2000" dirty="0">
                <a:latin typeface="Times New Roman" panose="02020603050405020304" pitchFamily="18" charset="0"/>
                <a:cs typeface="Times New Roman" panose="02020603050405020304" pitchFamily="18" charset="0"/>
              </a:rPr>
              <a:t> Simultaneously, the communication module transmits a digital notification to designated healthcare providers, such as doctors or nurses, ensuring that assistance is dispatched promptly.</a:t>
            </a:r>
          </a:p>
          <a:p>
            <a:pPr marL="0" indent="0" algn="just" eaLnBrk="1" hangingPunct="1">
              <a:buNone/>
            </a:pPr>
            <a:endParaRPr lang="en-IN" altLang="en-US" sz="2000" dirty="0">
              <a:latin typeface="Times New Roman" panose="02020603050405020304" pitchFamily="18" charset="0"/>
              <a:cs typeface="Times New Roman" panose="02020603050405020304" pitchFamily="18" charset="0"/>
            </a:endParaRPr>
          </a:p>
        </p:txBody>
      </p:sp>
      <p:sp>
        <p:nvSpPr>
          <p:cNvPr id="26628" name="Date Placeholder 3">
            <a:extLst>
              <a:ext uri="{FF2B5EF4-FFF2-40B4-BE49-F238E27FC236}">
                <a16:creationId xmlns:a16="http://schemas.microsoft.com/office/drawing/2014/main" id="{97A8A664-1DCE-A501-F977-E6C7637C506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r>
              <a:rPr lang="en-US" dirty="0"/>
              <a:t>03/12/24</a:t>
            </a:r>
          </a:p>
        </p:txBody>
      </p:sp>
      <p:pic>
        <p:nvPicPr>
          <p:cNvPr id="26629" name="Picture 7">
            <a:extLst>
              <a:ext uri="{FF2B5EF4-FFF2-40B4-BE49-F238E27FC236}">
                <a16:creationId xmlns:a16="http://schemas.microsoft.com/office/drawing/2014/main" id="{DD043DC8-A030-B7BD-59AE-94B3B9A63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Content Placeholder 99">
            <a:extLst>
              <a:ext uri="{FF2B5EF4-FFF2-40B4-BE49-F238E27FC236}">
                <a16:creationId xmlns:a16="http://schemas.microsoft.com/office/drawing/2014/main" id="{A5C669B8-F74E-10C1-669C-AA07EDF933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047C3EB2-1EE1-4C7E-93D5-667F4973DF7E}" type="slidenum">
              <a:rPr lang="en-US" altLang="zh-CN" smtClean="0"/>
              <a:pPr>
                <a:defRPr/>
              </a:pPr>
              <a:t>21</a:t>
            </a:fld>
            <a:endParaRPr lang="en-US" altLang="zh-CN"/>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B7E2730E-1A76-E377-C7F5-225FCA72420F}"/>
              </a:ext>
            </a:extLst>
          </p:cNvPr>
          <p:cNvSpPr>
            <a:spLocks noGrp="1" noChangeArrowheads="1"/>
          </p:cNvSpPr>
          <p:nvPr>
            <p:ph type="title"/>
          </p:nvPr>
        </p:nvSpPr>
        <p:spPr>
          <a:xfrm>
            <a:off x="469900" y="103041"/>
            <a:ext cx="10363200" cy="1143000"/>
          </a:xfrm>
        </p:spPr>
        <p:txBody>
          <a:bodyPr/>
          <a:lstStyle/>
          <a:p>
            <a:pPr eaLnBrk="1" hangingPunct="1"/>
            <a:r>
              <a:rPr lang="en-IN" altLang="en-US" b="1" dirty="0">
                <a:latin typeface="Times New Roman" panose="02020603050405020304" pitchFamily="18" charset="0"/>
                <a:cs typeface="Times New Roman" panose="02020603050405020304" pitchFamily="18" charset="0"/>
              </a:rPr>
              <a:t>	                 HARDWARE MODULE</a:t>
            </a:r>
          </a:p>
        </p:txBody>
      </p:sp>
      <p:sp>
        <p:nvSpPr>
          <p:cNvPr id="27651" name="Date Placeholder 2">
            <a:extLst>
              <a:ext uri="{FF2B5EF4-FFF2-40B4-BE49-F238E27FC236}">
                <a16:creationId xmlns:a16="http://schemas.microsoft.com/office/drawing/2014/main" id="{499C51CE-3CE2-C0BA-64C0-5E6FC75156D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r>
              <a:rPr lang="en-US" dirty="0"/>
              <a:t>03/12/24</a:t>
            </a:r>
          </a:p>
        </p:txBody>
      </p:sp>
      <p:pic>
        <p:nvPicPr>
          <p:cNvPr id="27653" name="Picture 7">
            <a:extLst>
              <a:ext uri="{FF2B5EF4-FFF2-40B4-BE49-F238E27FC236}">
                <a16:creationId xmlns:a16="http://schemas.microsoft.com/office/drawing/2014/main" id="{92121A86-4475-DEBA-B8F1-BDE488A6E9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Content Placeholder 99">
            <a:extLst>
              <a:ext uri="{FF2B5EF4-FFF2-40B4-BE49-F238E27FC236}">
                <a16:creationId xmlns:a16="http://schemas.microsoft.com/office/drawing/2014/main" id="{EA08D40D-8892-D4EF-92E0-45A4DE9229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96598" y="1281822"/>
            <a:ext cx="6751905" cy="4663687"/>
          </a:xfrm>
          <a:prstGeom prst="rect">
            <a:avLst/>
          </a:prstGeom>
        </p:spPr>
      </p:pic>
      <p:sp>
        <p:nvSpPr>
          <p:cNvPr id="2" name="Slide Number Placeholder 1"/>
          <p:cNvSpPr>
            <a:spLocks noGrp="1"/>
          </p:cNvSpPr>
          <p:nvPr>
            <p:ph type="sldNum" sz="quarter" idx="12"/>
          </p:nvPr>
        </p:nvSpPr>
        <p:spPr/>
        <p:txBody>
          <a:bodyPr/>
          <a:lstStyle/>
          <a:p>
            <a:pPr>
              <a:defRPr/>
            </a:pPr>
            <a:fld id="{047C3EB2-1EE1-4C7E-93D5-667F4973DF7E}" type="slidenum">
              <a:rPr lang="en-US" altLang="zh-CN" smtClean="0"/>
              <a:pPr>
                <a:defRPr/>
              </a:pPr>
              <a:t>22</a:t>
            </a:fld>
            <a:endParaRPr lang="en-US" altLang="zh-CN"/>
          </a:p>
        </p:txBody>
      </p:sp>
      <p:sp>
        <p:nvSpPr>
          <p:cNvPr id="3" name="Rectangle 2"/>
          <p:cNvSpPr/>
          <p:nvPr/>
        </p:nvSpPr>
        <p:spPr>
          <a:xfrm>
            <a:off x="2364377" y="6173441"/>
            <a:ext cx="7249885" cy="369332"/>
          </a:xfrm>
          <a:prstGeom prst="rect">
            <a:avLst/>
          </a:prstGeom>
        </p:spPr>
        <p:txBody>
          <a:bodyPr wrap="square">
            <a:spAutoFit/>
          </a:bodyPr>
          <a:lstStyle/>
          <a:p>
            <a:r>
              <a:rPr lang="en-US" dirty="0"/>
              <a:t>LINK  : https://go.screenpal.com/watch/cZle1OnnhaA </a:t>
            </a: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7DC21DF-0C85-8715-6AE1-BB58FA7F3099}"/>
              </a:ext>
            </a:extLst>
          </p:cNvPr>
          <p:cNvSpPr>
            <a:spLocks noGrp="1" noChangeArrowheads="1"/>
          </p:cNvSpPr>
          <p:nvPr>
            <p:ph type="title"/>
          </p:nvPr>
        </p:nvSpPr>
        <p:spPr/>
        <p:txBody>
          <a:bodyPr/>
          <a:lstStyle/>
          <a:p>
            <a:pPr algn="ctr" eaLnBrk="1" hangingPunct="1"/>
            <a:r>
              <a:rPr lang="en-US" altLang="en-US" b="1" dirty="0">
                <a:latin typeface="Times New Roman" panose="02020603050405020304" pitchFamily="18" charset="0"/>
                <a:cs typeface="Times New Roman" panose="02020603050405020304" pitchFamily="18" charset="0"/>
              </a:rPr>
              <a:t>CONCLUSION</a:t>
            </a:r>
            <a:endParaRPr lang="en-IN" altLang="en-US" b="1" dirty="0">
              <a:latin typeface="Times New Roman" panose="02020603050405020304" pitchFamily="18" charset="0"/>
              <a:cs typeface="Times New Roman" panose="02020603050405020304" pitchFamily="18" charset="0"/>
            </a:endParaRPr>
          </a:p>
        </p:txBody>
      </p:sp>
      <p:sp>
        <p:nvSpPr>
          <p:cNvPr id="28675" name="Date Placeholder 2">
            <a:extLst>
              <a:ext uri="{FF2B5EF4-FFF2-40B4-BE49-F238E27FC236}">
                <a16:creationId xmlns:a16="http://schemas.microsoft.com/office/drawing/2014/main" id="{28A10836-0537-A608-E4A2-06109597470D}"/>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r>
              <a:rPr lang="en-US" dirty="0"/>
              <a:t>03/12/24</a:t>
            </a:r>
          </a:p>
        </p:txBody>
      </p:sp>
      <p:pic>
        <p:nvPicPr>
          <p:cNvPr id="28677" name="Picture 7">
            <a:extLst>
              <a:ext uri="{FF2B5EF4-FFF2-40B4-BE49-F238E27FC236}">
                <a16:creationId xmlns:a16="http://schemas.microsoft.com/office/drawing/2014/main" id="{9289AF93-A915-0AA5-0CAD-79AA7E21DB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Content Placeholder 99">
            <a:extLst>
              <a:ext uri="{FF2B5EF4-FFF2-40B4-BE49-F238E27FC236}">
                <a16:creationId xmlns:a16="http://schemas.microsoft.com/office/drawing/2014/main" id="{A56E411B-3292-0F0E-6126-33971FA1D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901337" y="1645920"/>
            <a:ext cx="10032274" cy="424731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stress-detecting sensor utilizes advanced physiological monitoring technology to assess a patient's stress levels in real-time.</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 measures key indicators such as heart rate variability, skin conductivity, and perhaps even cortisol levels, translating these data points into a simple yet effective visual display.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LED system offers an intuitive method for both patients and healthcare providers to gauge stress levels at a glance.</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When light stress is detected, a single LED blinks, providing a subtle but clear indication. This early warning allows for immediate self-care or intervention, potentially preventing the escalation of stress into more serious health concerns.</a:t>
            </a:r>
          </a:p>
        </p:txBody>
      </p:sp>
      <p:sp>
        <p:nvSpPr>
          <p:cNvPr id="3" name="Slide Number Placeholder 2"/>
          <p:cNvSpPr>
            <a:spLocks noGrp="1"/>
          </p:cNvSpPr>
          <p:nvPr>
            <p:ph type="sldNum" sz="quarter" idx="12"/>
          </p:nvPr>
        </p:nvSpPr>
        <p:spPr/>
        <p:txBody>
          <a:bodyPr/>
          <a:lstStyle/>
          <a:p>
            <a:pPr>
              <a:defRPr/>
            </a:pPr>
            <a:fld id="{047C3EB2-1EE1-4C7E-93D5-667F4973DF7E}" type="slidenum">
              <a:rPr lang="en-US" altLang="zh-CN" smtClean="0"/>
              <a:pPr>
                <a:defRPr/>
              </a:pPr>
              <a:t>23</a:t>
            </a:fld>
            <a:endParaRPr lang="en-US" altLang="zh-CN"/>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3831699-3795-04D3-1404-67202DDB7C4E}"/>
              </a:ext>
            </a:extLst>
          </p:cNvPr>
          <p:cNvSpPr>
            <a:spLocks noGrp="1"/>
          </p:cNvSpPr>
          <p:nvPr>
            <p:ph type="title"/>
          </p:nvPr>
        </p:nvSpPr>
        <p:spPr>
          <a:xfrm>
            <a:off x="1219200" y="173038"/>
            <a:ext cx="10363200" cy="1143000"/>
          </a:xfrm>
        </p:spPr>
        <p:txBody>
          <a:bodyPr>
            <a:normAutofit/>
          </a:bodyPr>
          <a:lstStyle/>
          <a:p>
            <a:pPr algn="ctr" eaLnBrk="1" fontAlgn="auto" hangingPunct="1">
              <a:spcAft>
                <a:spcPts val="0"/>
              </a:spcAft>
              <a:defRPr/>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REFERENCES</a:t>
            </a:r>
          </a:p>
        </p:txBody>
      </p:sp>
      <p:sp>
        <p:nvSpPr>
          <p:cNvPr id="30723" name="Date Placeholder 1">
            <a:extLst>
              <a:ext uri="{FF2B5EF4-FFF2-40B4-BE49-F238E27FC236}">
                <a16:creationId xmlns:a16="http://schemas.microsoft.com/office/drawing/2014/main" id="{A478ABFA-3E61-5E95-2A06-94D6AF81326B}"/>
              </a:ext>
            </a:extLst>
          </p:cNvPr>
          <p:cNvSpPr>
            <a:spLocks noGrp="1" noChangeArrowheads="1"/>
          </p:cNvSpPr>
          <p:nvPr>
            <p:ph type="dt" sz="quarter" idx="10"/>
          </p:nvPr>
        </p:nvSpPr>
        <p:spPr bwMode="auto">
          <a:xfrm>
            <a:off x="8380413" y="6110288"/>
            <a:ext cx="33020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r>
              <a:rPr lang="en-US" dirty="0"/>
              <a:t>03/12/24</a:t>
            </a:r>
          </a:p>
        </p:txBody>
      </p:sp>
      <p:pic>
        <p:nvPicPr>
          <p:cNvPr id="30724" name="Content Placeholder 99">
            <a:extLst>
              <a:ext uri="{FF2B5EF4-FFF2-40B4-BE49-F238E27FC236}">
                <a16:creationId xmlns:a16="http://schemas.microsoft.com/office/drawing/2014/main" id="{8E470AFB-13C2-26F0-9DFA-CA57F35CDE5A}"/>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27025" y="150087"/>
            <a:ext cx="1230313" cy="758825"/>
          </a:xfrm>
        </p:spPr>
      </p:pic>
      <p:sp>
        <p:nvSpPr>
          <p:cNvPr id="3" name="Content Placeholder 2">
            <a:extLst>
              <a:ext uri="{FF2B5EF4-FFF2-40B4-BE49-F238E27FC236}">
                <a16:creationId xmlns:a16="http://schemas.microsoft.com/office/drawing/2014/main" id="{A24921F2-A270-3930-16D5-003D98A2CBFD}"/>
              </a:ext>
            </a:extLst>
          </p:cNvPr>
          <p:cNvSpPr>
            <a:spLocks noGrp="1"/>
          </p:cNvSpPr>
          <p:nvPr>
            <p:ph sz="quarter" idx="2"/>
          </p:nvPr>
        </p:nvSpPr>
        <p:spPr>
          <a:xfrm>
            <a:off x="788533" y="1411546"/>
            <a:ext cx="10793867" cy="4572000"/>
          </a:xfrm>
        </p:spPr>
        <p:txBody>
          <a:bodyPr>
            <a:normAutofit/>
          </a:bodyPr>
          <a:lstStyle/>
          <a:p>
            <a:pPr marL="0" indent="0" eaLnBrk="1" fontAlgn="auto" hangingPunct="1">
              <a:lnSpc>
                <a:spcPct val="110000"/>
              </a:lnSpc>
              <a:spcBef>
                <a:spcPts val="200"/>
              </a:spcBef>
              <a:spcAft>
                <a:spcPts val="200"/>
              </a:spcAft>
              <a:buFont typeface="Wingdings 2" panose="05020102010507070707"/>
              <a:buNone/>
              <a:defRPr/>
            </a:pPr>
            <a:endParaRPr lang="en-IN" sz="2000" dirty="0">
              <a:solidFill>
                <a:srgbClr val="004376"/>
              </a:solidFill>
              <a:latin typeface="Times New Roman" panose="02020603050405020304" pitchFamily="18" charset="0"/>
              <a:cs typeface="Times New Roman" panose="02020603050405020304" pitchFamily="18" charset="0"/>
            </a:endParaRPr>
          </a:p>
          <a:p>
            <a:pPr marL="0" indent="0" eaLnBrk="1" fontAlgn="auto" hangingPunct="1">
              <a:spcBef>
                <a:spcPts val="580"/>
              </a:spcBef>
              <a:spcAft>
                <a:spcPts val="0"/>
              </a:spcAft>
              <a:buNone/>
              <a:defRPr/>
            </a:pPr>
            <a:endParaRPr lang="en-IN" sz="2000" dirty="0">
              <a:latin typeface="Times New Roman" panose="02020603050405020304" pitchFamily="18" charset="0"/>
              <a:cs typeface="Times New Roman" panose="02020603050405020304" pitchFamily="18" charset="0"/>
            </a:endParaRPr>
          </a:p>
        </p:txBody>
      </p:sp>
      <p:pic>
        <p:nvPicPr>
          <p:cNvPr id="30726" name="Picture 7">
            <a:extLst>
              <a:ext uri="{FF2B5EF4-FFF2-40B4-BE49-F238E27FC236}">
                <a16:creationId xmlns:a16="http://schemas.microsoft.com/office/drawing/2014/main" id="{35A81ADB-E5A1-D5C8-9252-2AAA4D9D4F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50088"/>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768350" y="1085952"/>
            <a:ext cx="10515600" cy="5632311"/>
          </a:xfrm>
          <a:prstGeom prst="rect">
            <a:avLst/>
          </a:prstGeom>
        </p:spPr>
        <p:txBody>
          <a:bodyPr wrap="square">
            <a:spAutoFit/>
          </a:bodyPr>
          <a:lstStyle/>
          <a:p>
            <a:pPr marL="342900" indent="-342900" algn="just">
              <a:lnSpc>
                <a:spcPct val="150000"/>
              </a:lnSpc>
              <a:buAutoNum type="arabicPeriod"/>
            </a:pPr>
            <a:r>
              <a:rPr lang="en-US" sz="2000" dirty="0" err="1">
                <a:latin typeface="Times New Roman" panose="02020603050405020304" pitchFamily="18" charset="0"/>
                <a:cs typeface="Times New Roman" panose="02020603050405020304" pitchFamily="18" charset="0"/>
              </a:rPr>
              <a:t>Abugabah</a:t>
            </a:r>
            <a:r>
              <a:rPr lang="en-US" sz="2000" dirty="0">
                <a:latin typeface="Times New Roman" panose="02020603050405020304" pitchFamily="18" charset="0"/>
                <a:cs typeface="Times New Roman" panose="02020603050405020304" pitchFamily="18" charset="0"/>
              </a:rPr>
              <a:t>, A., &amp; </a:t>
            </a:r>
            <a:r>
              <a:rPr lang="en-US" sz="2000" dirty="0" err="1">
                <a:latin typeface="Times New Roman" panose="02020603050405020304" pitchFamily="18" charset="0"/>
                <a:cs typeface="Times New Roman" panose="02020603050405020304" pitchFamily="18" charset="0"/>
              </a:rPr>
              <a:t>Alfarraj</a:t>
            </a:r>
            <a:r>
              <a:rPr lang="en-US" sz="2000" dirty="0">
                <a:latin typeface="Times New Roman" panose="02020603050405020304" pitchFamily="18" charset="0"/>
                <a:cs typeface="Times New Roman" panose="02020603050405020304" pitchFamily="18" charset="0"/>
              </a:rPr>
              <a:t>, O. (2019). Healthcare systems and technology developments: A systematic review. Applied Sciences, 9(13), 2615.</a:t>
            </a:r>
          </a:p>
          <a:p>
            <a:pPr marL="342900" indent="-3429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 Can, Y. S., </a:t>
            </a:r>
            <a:r>
              <a:rPr lang="en-US" sz="2000" dirty="0" err="1">
                <a:latin typeface="Times New Roman" panose="02020603050405020304" pitchFamily="18" charset="0"/>
                <a:cs typeface="Times New Roman" panose="02020603050405020304" pitchFamily="18" charset="0"/>
              </a:rPr>
              <a:t>Arnrich</a:t>
            </a:r>
            <a:r>
              <a:rPr lang="en-US" sz="2000" dirty="0">
                <a:latin typeface="Times New Roman" panose="02020603050405020304" pitchFamily="18" charset="0"/>
                <a:cs typeface="Times New Roman" panose="02020603050405020304" pitchFamily="18" charset="0"/>
              </a:rPr>
              <a:t>, B., &amp; </a:t>
            </a:r>
            <a:r>
              <a:rPr lang="en-US" sz="2000" dirty="0" err="1">
                <a:latin typeface="Times New Roman" panose="02020603050405020304" pitchFamily="18" charset="0"/>
                <a:cs typeface="Times New Roman" panose="02020603050405020304" pitchFamily="18" charset="0"/>
              </a:rPr>
              <a:t>Ersoy</a:t>
            </a:r>
            <a:r>
              <a:rPr lang="en-US" sz="2000" dirty="0">
                <a:latin typeface="Times New Roman" panose="02020603050405020304" pitchFamily="18" charset="0"/>
                <a:cs typeface="Times New Roman" panose="02020603050405020304" pitchFamily="18" charset="0"/>
              </a:rPr>
              <a:t>, C. (2019). Stress detection in daily life scenarios using smartphones and wearable sensors: A survey. Journal of Biomedical Informatics, 92, 103139.</a:t>
            </a:r>
          </a:p>
          <a:p>
            <a:pPr marL="342900" indent="-3429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Choi, J. M., Ahmed, B., &amp; Gutierrez-</a:t>
            </a:r>
            <a:r>
              <a:rPr lang="en-US" sz="2000" dirty="0" err="1">
                <a:latin typeface="Times New Roman" panose="02020603050405020304" pitchFamily="18" charset="0"/>
                <a:cs typeface="Times New Roman" panose="02020603050405020304" pitchFamily="18" charset="0"/>
              </a:rPr>
              <a:t>Osuna</a:t>
            </a:r>
            <a:r>
              <a:rPr lang="en-US" sz="2000" dirty="0">
                <a:latin typeface="Times New Roman" panose="02020603050405020304" pitchFamily="18" charset="0"/>
                <a:cs typeface="Times New Roman" panose="02020603050405020304" pitchFamily="18" charset="0"/>
              </a:rPr>
              <a:t>, R. (2012). Development and evaluation of an ambulatory stress monitor based on wearable sensors. IEEE Transactions on Information Technology in Biomedicine, 16(2), 279-286.</a:t>
            </a:r>
          </a:p>
          <a:p>
            <a:pPr marL="342900" indent="-342900" algn="just">
              <a:lnSpc>
                <a:spcPct val="150000"/>
              </a:lnSpc>
              <a:buAutoNum type="arabicPeriod"/>
            </a:pPr>
            <a:r>
              <a:rPr lang="en-US" sz="2000" dirty="0" err="1">
                <a:latin typeface="Times New Roman" panose="02020603050405020304" pitchFamily="18" charset="0"/>
                <a:cs typeface="Times New Roman" panose="02020603050405020304" pitchFamily="18" charset="0"/>
              </a:rPr>
              <a:t>Gjoreski</a:t>
            </a:r>
            <a:r>
              <a:rPr lang="en-US" sz="2000" dirty="0">
                <a:latin typeface="Times New Roman" panose="02020603050405020304" pitchFamily="18" charset="0"/>
                <a:cs typeface="Times New Roman" panose="02020603050405020304" pitchFamily="18" charset="0"/>
              </a:rPr>
              <a:t>, M., </a:t>
            </a:r>
            <a:r>
              <a:rPr lang="en-US" sz="2000" dirty="0" err="1">
                <a:latin typeface="Times New Roman" panose="02020603050405020304" pitchFamily="18" charset="0"/>
                <a:cs typeface="Times New Roman" panose="02020603050405020304" pitchFamily="18" charset="0"/>
              </a:rPr>
              <a:t>Luštrek</a:t>
            </a:r>
            <a:r>
              <a:rPr lang="en-US" sz="2000" dirty="0">
                <a:latin typeface="Times New Roman" panose="02020603050405020304" pitchFamily="18" charset="0"/>
                <a:cs typeface="Times New Roman" panose="02020603050405020304" pitchFamily="18" charset="0"/>
              </a:rPr>
              <a:t>, M., &amp; Gams, M. (2016). Accelerometer placement for posture recognition and fall detection. Sensors, 16(4), 476.</a:t>
            </a:r>
          </a:p>
          <a:p>
            <a:pPr marL="342900" indent="-342900" algn="just">
              <a:lnSpc>
                <a:spcPct val="150000"/>
              </a:lnSpc>
              <a:buAutoNum type="arabicPeriod"/>
            </a:pPr>
            <a:r>
              <a:rPr lang="en-US" sz="2000" dirty="0">
                <a:latin typeface="Times New Roman" panose="02020603050405020304" pitchFamily="18" charset="0"/>
                <a:cs typeface="Times New Roman" panose="02020603050405020304" pitchFamily="18" charset="0"/>
              </a:rPr>
              <a:t> Hernandez, J., Li, Y., &amp; Picard, R. W. (2014). </a:t>
            </a:r>
            <a:r>
              <a:rPr lang="en-US" sz="2000" dirty="0" err="1">
                <a:latin typeface="Times New Roman" panose="02020603050405020304" pitchFamily="18" charset="0"/>
                <a:cs typeface="Times New Roman" panose="02020603050405020304" pitchFamily="18" charset="0"/>
              </a:rPr>
              <a:t>BioWatch</a:t>
            </a:r>
            <a:r>
              <a:rPr lang="en-US" sz="2000" dirty="0">
                <a:latin typeface="Times New Roman" panose="02020603050405020304" pitchFamily="18" charset="0"/>
                <a:cs typeface="Times New Roman" panose="02020603050405020304" pitchFamily="18" charset="0"/>
              </a:rPr>
              <a:t>: Estimation of user’s mental workload using EEG and heart rate variability. Proceedings of the 2014 ACM International Joint Conference on Pervasive and Ubiquitous Computing, 139-150.</a:t>
            </a:r>
          </a:p>
        </p:txBody>
      </p:sp>
      <p:sp>
        <p:nvSpPr>
          <p:cNvPr id="2" name="Slide Number Placeholder 1"/>
          <p:cNvSpPr>
            <a:spLocks noGrp="1"/>
          </p:cNvSpPr>
          <p:nvPr>
            <p:ph type="sldNum" sz="quarter" idx="12"/>
          </p:nvPr>
        </p:nvSpPr>
        <p:spPr/>
        <p:txBody>
          <a:bodyPr/>
          <a:lstStyle/>
          <a:p>
            <a:pPr>
              <a:defRPr/>
            </a:pPr>
            <a:fld id="{1FA100A5-C915-4308-85A7-6B5E9AEE7A59}" type="slidenum">
              <a:rPr lang="en-US" altLang="zh-CN" smtClean="0"/>
              <a:pPr>
                <a:defRPr/>
              </a:pPr>
              <a:t>24</a:t>
            </a:fld>
            <a:endParaRPr lang="en-US" altLang="zh-CN"/>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r>
              <a:rPr lang="en-US" dirty="0"/>
              <a:t>03/12/24</a:t>
            </a:r>
          </a:p>
        </p:txBody>
      </p:sp>
      <p:pic>
        <p:nvPicPr>
          <p:cNvPr id="6" name="Content Placeholder 99">
            <a:extLst>
              <a:ext uri="{FF2B5EF4-FFF2-40B4-BE49-F238E27FC236}">
                <a16:creationId xmlns:a16="http://schemas.microsoft.com/office/drawing/2014/main" id="{A56E411B-3292-0F0E-6126-33971FA1D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9289AF93-A915-0AA5-0CAD-79AA7E21DB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1188719" y="935038"/>
            <a:ext cx="9644381" cy="5940088"/>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6. Kim, H. G., </a:t>
            </a:r>
            <a:r>
              <a:rPr lang="en-US" sz="2000" dirty="0" err="1">
                <a:latin typeface="Times New Roman" panose="02020603050405020304" pitchFamily="18" charset="0"/>
                <a:cs typeface="Times New Roman" panose="02020603050405020304" pitchFamily="18" charset="0"/>
              </a:rPr>
              <a:t>Cheon</a:t>
            </a:r>
            <a:r>
              <a:rPr lang="en-US" sz="2000" dirty="0">
                <a:latin typeface="Times New Roman" panose="02020603050405020304" pitchFamily="18" charset="0"/>
                <a:cs typeface="Times New Roman" panose="02020603050405020304" pitchFamily="18" charset="0"/>
              </a:rPr>
              <a:t>, E. J., Bai, D. S., Lee, Y. H., &amp; Koo, B. H. (2018). Stress and heart rate variability: A meta-analysis and review of the literature. Psychiatry Investigation, 15(3), 235-245.</a:t>
            </a:r>
          </a:p>
          <a:p>
            <a:pPr algn="just">
              <a:lnSpc>
                <a:spcPct val="150000"/>
              </a:lnSpc>
            </a:pPr>
            <a:r>
              <a:rPr lang="en-US" sz="2000" dirty="0">
                <a:latin typeface="Times New Roman" panose="02020603050405020304" pitchFamily="18" charset="0"/>
                <a:cs typeface="Times New Roman" panose="02020603050405020304" pitchFamily="18" charset="0"/>
              </a:rPr>
              <a:t>7.Sharma, N., &amp; </a:t>
            </a:r>
            <a:r>
              <a:rPr lang="en-US" sz="2000" dirty="0" err="1">
                <a:latin typeface="Times New Roman" panose="02020603050405020304" pitchFamily="18" charset="0"/>
                <a:cs typeface="Times New Roman" panose="02020603050405020304" pitchFamily="18" charset="0"/>
              </a:rPr>
              <a:t>Gedeon</a:t>
            </a:r>
            <a:r>
              <a:rPr lang="en-US" sz="2000" dirty="0">
                <a:latin typeface="Times New Roman" panose="02020603050405020304" pitchFamily="18" charset="0"/>
                <a:cs typeface="Times New Roman" panose="02020603050405020304" pitchFamily="18" charset="0"/>
              </a:rPr>
              <a:t>, T. (2018). Objective measures, sensors and computational techniques for stress recognition and classification: A review. Computer Methods and Programs in Biomedicine, 146, 139-157.</a:t>
            </a:r>
          </a:p>
          <a:p>
            <a:pPr algn="just">
              <a:lnSpc>
                <a:spcPct val="150000"/>
              </a:lnSpc>
            </a:pPr>
            <a:r>
              <a:rPr lang="en-US" sz="2000" dirty="0">
                <a:latin typeface="Times New Roman" panose="02020603050405020304" pitchFamily="18" charset="0"/>
                <a:cs typeface="Times New Roman" panose="02020603050405020304" pitchFamily="18" charset="0"/>
              </a:rPr>
              <a:t>8. US Patent No. 10,584,375: Method and System for Real-Time Stress Detection.</a:t>
            </a:r>
          </a:p>
          <a:p>
            <a:pPr algn="just">
              <a:lnSpc>
                <a:spcPct val="150000"/>
              </a:lnSpc>
            </a:pPr>
            <a:r>
              <a:rPr lang="en-US" sz="2000" dirty="0">
                <a:latin typeface="Times New Roman" panose="02020603050405020304" pitchFamily="18" charset="0"/>
                <a:cs typeface="Times New Roman" panose="02020603050405020304" pitchFamily="18" charset="0"/>
              </a:rPr>
              <a:t>9. Provides insights into sensor-based stress detection methods, J. A., &amp; Picard, R. W. (2005). Detecting stress during real-world driving tasks using physiological sensors. IEEE Transactions on Intelligent Transportation Systems, 6(2), 156-166.</a:t>
            </a:r>
          </a:p>
          <a:p>
            <a:pPr algn="just">
              <a:lnSpc>
                <a:spcPct val="150000"/>
              </a:lnSpc>
            </a:pPr>
            <a:r>
              <a:rPr lang="en-US" sz="2000" dirty="0">
                <a:latin typeface="Times New Roman" panose="02020603050405020304" pitchFamily="18" charset="0"/>
                <a:cs typeface="Times New Roman" panose="02020603050405020304" pitchFamily="18" charset="0"/>
              </a:rPr>
              <a:t>10.Zhang, Y., Liu, S., &amp; Li, X. (2020). Emergency patient alarm system using wearable health monitoring devices.</a:t>
            </a:r>
          </a:p>
          <a:p>
            <a:pPr algn="just"/>
            <a:endParaRPr lang="en-US" sz="2000"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pPr>
              <a:defRPr/>
            </a:pPr>
            <a:fld id="{1FA100A5-C915-4308-85A7-6B5E9AEE7A59}" type="slidenum">
              <a:rPr lang="en-US" altLang="zh-CN" smtClean="0"/>
              <a:pPr>
                <a:defRPr/>
              </a:pPr>
              <a:t>25</a:t>
            </a:fld>
            <a:endParaRPr lang="en-US" altLang="zh-CN"/>
          </a:p>
        </p:txBody>
      </p:sp>
    </p:spTree>
    <p:extLst>
      <p:ext uri="{BB962C8B-B14F-4D97-AF65-F5344CB8AC3E}">
        <p14:creationId xmlns:p14="http://schemas.microsoft.com/office/powerpoint/2010/main" val="4228529546"/>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1DCBE-E2A0-4DA8-87B2-19BC0CD5F3ED}"/>
              </a:ext>
            </a:extLst>
          </p:cNvPr>
          <p:cNvSpPr>
            <a:spLocks noGrp="1"/>
          </p:cNvSpPr>
          <p:nvPr>
            <p:ph type="title"/>
          </p:nvPr>
        </p:nvSpPr>
        <p:spPr>
          <a:xfrm>
            <a:off x="1774825" y="2708275"/>
            <a:ext cx="9144000" cy="1066800"/>
          </a:xfrm>
        </p:spPr>
        <p:txBody>
          <a:bodyPr>
            <a:normAutofit/>
          </a:bodyPr>
          <a:lstStyle/>
          <a:p>
            <a:pPr algn="ctr" eaLnBrk="1" fontAlgn="auto" hangingPunct="1">
              <a:spcAft>
                <a:spcPts val="0"/>
              </a:spcAft>
              <a:defRPr/>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THANK YOU</a:t>
            </a:r>
          </a:p>
        </p:txBody>
      </p:sp>
      <p:sp>
        <p:nvSpPr>
          <p:cNvPr id="31747" name="Date Placeholder 5">
            <a:extLst>
              <a:ext uri="{FF2B5EF4-FFF2-40B4-BE49-F238E27FC236}">
                <a16:creationId xmlns:a16="http://schemas.microsoft.com/office/drawing/2014/main" id="{6CE61208-1FC0-E145-DDD7-322A7A22F31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r>
              <a:rPr lang="en-US" dirty="0"/>
              <a:t>03/12/24</a:t>
            </a:r>
          </a:p>
        </p:txBody>
      </p:sp>
      <p:pic>
        <p:nvPicPr>
          <p:cNvPr id="31748" name="Content Placeholder 99">
            <a:extLst>
              <a:ext uri="{FF2B5EF4-FFF2-40B4-BE49-F238E27FC236}">
                <a16:creationId xmlns:a16="http://schemas.microsoft.com/office/drawing/2014/main" id="{72D4A4EB-5F53-EF57-C974-B8D48DC8702B}"/>
              </a:ext>
            </a:extLst>
          </p:cNvPr>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496888" y="330200"/>
            <a:ext cx="1092200" cy="674688"/>
          </a:xfrm>
        </p:spPr>
      </p:pic>
      <p:pic>
        <p:nvPicPr>
          <p:cNvPr id="31749" name="Picture 8">
            <a:extLst>
              <a:ext uri="{FF2B5EF4-FFF2-40B4-BE49-F238E27FC236}">
                <a16:creationId xmlns:a16="http://schemas.microsoft.com/office/drawing/2014/main" id="{D8AD6E59-9879-302F-A1EE-F9A8F2AC6B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pPr>
              <a:defRPr/>
            </a:pPr>
            <a:fld id="{8391E595-EE2C-49DB-8F38-FEC3A812FFAF}" type="slidenum">
              <a:rPr lang="en-US" altLang="zh-CN" smtClean="0"/>
              <a:pPr>
                <a:defRPr/>
              </a:pPr>
              <a:t>26</a:t>
            </a:fld>
            <a:endParaRPr lang="en-US" altLang="zh-CN"/>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Date Placeholder 4">
            <a:extLst>
              <a:ext uri="{FF2B5EF4-FFF2-40B4-BE49-F238E27FC236}">
                <a16:creationId xmlns:a16="http://schemas.microsoft.com/office/drawing/2014/main" id="{5B34AF02-BC9D-1E3E-B7AD-5768E9A29B0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03/12/24</a:t>
            </a:r>
          </a:p>
        </p:txBody>
      </p:sp>
      <p:sp>
        <p:nvSpPr>
          <p:cNvPr id="12292" name="Title 7">
            <a:extLst>
              <a:ext uri="{FF2B5EF4-FFF2-40B4-BE49-F238E27FC236}">
                <a16:creationId xmlns:a16="http://schemas.microsoft.com/office/drawing/2014/main" id="{3A2B3F72-597B-9619-C2D8-51F133B56719}"/>
              </a:ext>
            </a:extLst>
          </p:cNvPr>
          <p:cNvSpPr>
            <a:spLocks noGrp="1" noChangeArrowheads="1"/>
          </p:cNvSpPr>
          <p:nvPr>
            <p:ph type="ctrTitle"/>
          </p:nvPr>
        </p:nvSpPr>
        <p:spPr>
          <a:xfrm>
            <a:off x="609600" y="1506538"/>
            <a:ext cx="10972800" cy="1470025"/>
          </a:xfrm>
        </p:spPr>
        <p:txBody>
          <a:bodyPr/>
          <a:lstStyle/>
          <a:p>
            <a:pPr eaLnBrk="1" hangingPunct="1"/>
            <a:r>
              <a:rPr altLang="en-US" b="1" dirty="0">
                <a:latin typeface="Times New Roman" panose="02020603050405020304" pitchFamily="18" charset="0"/>
                <a:cs typeface="Times New Roman" panose="02020603050405020304" pitchFamily="18" charset="0"/>
              </a:rPr>
              <a:t>MODULE 1 </a:t>
            </a:r>
            <a:r>
              <a:rPr lang="en-US" altLang="en-US" b="1" dirty="0">
                <a:latin typeface="Times New Roman" panose="02020603050405020304" pitchFamily="18" charset="0"/>
                <a:cs typeface="Times New Roman" panose="02020603050405020304" pitchFamily="18" charset="0"/>
              </a:rPr>
              <a:t>–STRESS DETECTING SENSOR</a:t>
            </a:r>
            <a:endParaRPr lang="en-IN" altLang="en-US" b="1" dirty="0">
              <a:latin typeface="Times New Roman" panose="02020603050405020304" pitchFamily="18" charset="0"/>
              <a:cs typeface="Times New Roman" panose="02020603050405020304" pitchFamily="18" charset="0"/>
            </a:endParaRPr>
          </a:p>
        </p:txBody>
      </p:sp>
      <p:pic>
        <p:nvPicPr>
          <p:cNvPr id="12293" name="Picture 99">
            <a:extLst>
              <a:ext uri="{FF2B5EF4-FFF2-40B4-BE49-F238E27FC236}">
                <a16:creationId xmlns:a16="http://schemas.microsoft.com/office/drawing/2014/main" id="{B02748D7-A4F1-DF9E-4264-0B257DEF0DD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25" y="306388"/>
            <a:ext cx="1041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7">
            <a:extLst>
              <a:ext uri="{FF2B5EF4-FFF2-40B4-BE49-F238E27FC236}">
                <a16:creationId xmlns:a16="http://schemas.microsoft.com/office/drawing/2014/main" id="{452FC12F-899B-68CA-D9B8-39A9429F9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CB0BE5D9-4CB4-478B-B97B-6C247EC1D4CD}" type="slidenum">
              <a:rPr lang="en-US" altLang="zh-CN" smtClean="0"/>
              <a:pPr>
                <a:defRPr/>
              </a:pPr>
              <a:t>3</a:t>
            </a:fld>
            <a:endParaRPr lang="en-US" altLang="zh-CN"/>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a:extLst>
              <a:ext uri="{FF2B5EF4-FFF2-40B4-BE49-F238E27FC236}">
                <a16:creationId xmlns:a16="http://schemas.microsoft.com/office/drawing/2014/main" id="{CA5DE5F5-E7C6-9248-6DE7-86CD05238609}"/>
              </a:ext>
            </a:extLst>
          </p:cNvPr>
          <p:cNvSpPr>
            <a:spLocks noGrp="1" noChangeArrowheads="1"/>
          </p:cNvSpPr>
          <p:nvPr>
            <p:ph type="title"/>
          </p:nvPr>
        </p:nvSpPr>
        <p:spPr>
          <a:xfrm>
            <a:off x="1219200" y="176214"/>
            <a:ext cx="10363200" cy="934130"/>
          </a:xfrm>
        </p:spPr>
        <p:txBody>
          <a:bodyPr/>
          <a:lstStyle/>
          <a:p>
            <a:pPr algn="ctr" eaLnBrk="1" hangingPunct="1"/>
            <a:r>
              <a:rPr lang="en-US" altLang="en-US" sz="3600" b="1" dirty="0">
                <a:latin typeface="Times New Roman" panose="02020603050405020304" pitchFamily="18" charset="0"/>
                <a:cs typeface="Times New Roman" panose="02020603050405020304" pitchFamily="18" charset="0"/>
              </a:rPr>
              <a:t>ABSTRACT  - MODULE I</a:t>
            </a:r>
            <a:endParaRPr lang="en-IN" altLang="en-US" sz="3600" b="1" dirty="0">
              <a:latin typeface="Times New Roman" panose="02020603050405020304" pitchFamily="18" charset="0"/>
              <a:cs typeface="Times New Roman" panose="02020603050405020304" pitchFamily="18" charset="0"/>
            </a:endParaRPr>
          </a:p>
        </p:txBody>
      </p:sp>
      <p:sp>
        <p:nvSpPr>
          <p:cNvPr id="13315" name="Date Placeholder 4">
            <a:extLst>
              <a:ext uri="{FF2B5EF4-FFF2-40B4-BE49-F238E27FC236}">
                <a16:creationId xmlns:a16="http://schemas.microsoft.com/office/drawing/2014/main" id="{9E1741D0-3F3C-1EA1-2346-6EC8C4FCE7A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03/12/24</a:t>
            </a:r>
          </a:p>
        </p:txBody>
      </p:sp>
      <p:pic>
        <p:nvPicPr>
          <p:cNvPr id="13317" name="Picture 7">
            <a:extLst>
              <a:ext uri="{FF2B5EF4-FFF2-40B4-BE49-F238E27FC236}">
                <a16:creationId xmlns:a16="http://schemas.microsoft.com/office/drawing/2014/main" id="{E9D625F4-CB6F-E9C5-45D6-4171B01D9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Content Placeholder 99">
            <a:extLst>
              <a:ext uri="{FF2B5EF4-FFF2-40B4-BE49-F238E27FC236}">
                <a16:creationId xmlns:a16="http://schemas.microsoft.com/office/drawing/2014/main" id="{DF62A525-8244-E4C4-36CF-C800A41347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219200" y="1563841"/>
            <a:ext cx="10267405" cy="3730317"/>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This project focuses on the creation of an advanced stress detection sensor to monitor stress </a:t>
            </a:r>
          </a:p>
          <a:p>
            <a:pPr algn="just">
              <a:lnSpc>
                <a:spcPct val="150000"/>
              </a:lnSpc>
            </a:pPr>
            <a:r>
              <a:rPr lang="en-US" sz="2000" dirty="0">
                <a:latin typeface="Times New Roman" panose="02020603050405020304" pitchFamily="18" charset="0"/>
                <a:cs typeface="Times New Roman" panose="02020603050405020304" pitchFamily="18" charset="0"/>
              </a:rPr>
              <a:t>levels in real time, addressing the significant impact of stress on workplace productivity, </a:t>
            </a:r>
            <a:r>
              <a:rPr lang="en-US" sz="2000" dirty="0" err="1">
                <a:latin typeface="Times New Roman" panose="02020603050405020304" pitchFamily="18" charset="0"/>
                <a:cs typeface="Times New Roman" panose="02020603050405020304" pitchFamily="18" charset="0"/>
              </a:rPr>
              <a:t>publichealth</a:t>
            </a:r>
            <a:r>
              <a:rPr lang="en-US" sz="2000" dirty="0">
                <a:latin typeface="Times New Roman" panose="02020603050405020304" pitchFamily="18" charset="0"/>
                <a:cs typeface="Times New Roman" panose="02020603050405020304" pitchFamily="18" charset="0"/>
              </a:rPr>
              <a:t>, and human-machine interaction. The sensor uses physiological indicators such as skin temperature, cortisol levels, heart rate variability (HRV), and galvanic skin response (GSR) to assess stress. By employing signal processing and machine learning, it distinguishes between acute and chronic stress. The wearable, flexible system integrates micro-electromechanical systems (MEMS) for comfort and </a:t>
            </a:r>
            <a:r>
              <a:rPr lang="en-US" sz="2000" dirty="0" err="1">
                <a:latin typeface="Times New Roman" panose="02020603050405020304" pitchFamily="18" charset="0"/>
                <a:cs typeface="Times New Roman" panose="02020603050405020304" pitchFamily="18" charset="0"/>
              </a:rPr>
              <a:t>durability.Data</a:t>
            </a:r>
            <a:r>
              <a:rPr lang="en-US" sz="2000" dirty="0">
                <a:latin typeface="Times New Roman" panose="02020603050405020304" pitchFamily="18" charset="0"/>
                <a:cs typeface="Times New Roman" panose="02020603050405020304" pitchFamily="18" charset="0"/>
              </a:rPr>
              <a:t> is transmitted to a cloud platform for real-time processing and remote monitoring via IoT. </a:t>
            </a:r>
          </a:p>
        </p:txBody>
      </p:sp>
      <p:sp>
        <p:nvSpPr>
          <p:cNvPr id="2" name="Slide Number Placeholder 1"/>
          <p:cNvSpPr>
            <a:spLocks noGrp="1"/>
          </p:cNvSpPr>
          <p:nvPr>
            <p:ph type="sldNum" sz="quarter" idx="12"/>
          </p:nvPr>
        </p:nvSpPr>
        <p:spPr/>
        <p:txBody>
          <a:bodyPr/>
          <a:lstStyle/>
          <a:p>
            <a:pPr>
              <a:defRPr/>
            </a:pPr>
            <a:fld id="{047C3EB2-1EE1-4C7E-93D5-667F4973DF7E}" type="slidenum">
              <a:rPr lang="en-US" altLang="zh-CN" smtClean="0"/>
              <a:pPr>
                <a:defRPr/>
              </a:pPr>
              <a:t>4</a:t>
            </a:fld>
            <a:endParaRPr lang="en-US" altLang="zh-CN"/>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AFE599F-519B-F854-CB87-C67C37887A94}"/>
              </a:ext>
            </a:extLst>
          </p:cNvPr>
          <p:cNvSpPr>
            <a:spLocks noGrp="1" noChangeArrowheads="1"/>
          </p:cNvSpPr>
          <p:nvPr>
            <p:ph type="title"/>
          </p:nvPr>
        </p:nvSpPr>
        <p:spPr/>
        <p:txBody>
          <a:bodyPr/>
          <a:lstStyle/>
          <a:p>
            <a:pPr algn="ctr" eaLnBrk="1" hangingPunct="1"/>
            <a:r>
              <a:rPr lang="en-US" altLang="en-US" sz="3600" b="1" dirty="0">
                <a:latin typeface="Times New Roman" panose="02020603050405020304" pitchFamily="18" charset="0"/>
                <a:cs typeface="Times New Roman" panose="02020603050405020304" pitchFamily="18" charset="0"/>
              </a:rPr>
              <a:t>INTRODUCTION – MODULE 1</a:t>
            </a:r>
            <a:endParaRPr lang="en-IN" altLang="en-US" sz="3600" b="1" dirty="0">
              <a:latin typeface="Times New Roman" panose="02020603050405020304" pitchFamily="18" charset="0"/>
              <a:cs typeface="Times New Roman" panose="02020603050405020304" pitchFamily="18" charset="0"/>
            </a:endParaRPr>
          </a:p>
        </p:txBody>
      </p:sp>
      <p:sp>
        <p:nvSpPr>
          <p:cNvPr id="14339" name="Date Placeholder 2">
            <a:extLst>
              <a:ext uri="{FF2B5EF4-FFF2-40B4-BE49-F238E27FC236}">
                <a16:creationId xmlns:a16="http://schemas.microsoft.com/office/drawing/2014/main" id="{92809020-AE3D-53F4-D144-D46A4CEF24E1}"/>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03/12/24</a:t>
            </a:r>
          </a:p>
        </p:txBody>
      </p:sp>
      <p:sp>
        <p:nvSpPr>
          <p:cNvPr id="14340" name="Rectangle 1">
            <a:extLst>
              <a:ext uri="{FF2B5EF4-FFF2-40B4-BE49-F238E27FC236}">
                <a16:creationId xmlns:a16="http://schemas.microsoft.com/office/drawing/2014/main" id="{BCDF4FF8-9C45-AE64-95C4-3981D220170B}"/>
              </a:ext>
            </a:extLst>
          </p:cNvPr>
          <p:cNvSpPr>
            <a:spLocks noGrp="1" noChangeArrowheads="1"/>
          </p:cNvSpPr>
          <p:nvPr>
            <p:ph sz="quarter" idx="1"/>
          </p:nvPr>
        </p:nvSpPr>
        <p:spPr>
          <a:xfrm>
            <a:off x="609600" y="3211883"/>
            <a:ext cx="11114273" cy="2754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indent="0">
              <a:spcBef>
                <a:spcPct val="0"/>
              </a:spcBef>
              <a:buClrTx/>
              <a:buSzTx/>
              <a:buFont typeface="Wingdings 2" panose="05020102010507070707" pitchFamily="18" charset="2"/>
              <a:buNone/>
            </a:pPr>
            <a:endParaRPr lang="en-US" alt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spcBef>
                <a:spcPct val="0"/>
              </a:spcBef>
              <a:buClrTx/>
              <a:buSzTx/>
              <a:buNone/>
            </a:pPr>
            <a:endParaRPr lang="en-US" altLang="en-US" sz="2000" b="1" dirty="0">
              <a:latin typeface="Times New Roman" panose="02020603050405020304" pitchFamily="18" charset="0"/>
              <a:cs typeface="Times New Roman" panose="02020603050405020304" pitchFamily="18" charset="0"/>
            </a:endParaRPr>
          </a:p>
          <a:p>
            <a:pPr marL="0" indent="0">
              <a:spcBef>
                <a:spcPct val="0"/>
              </a:spcBef>
              <a:buClrTx/>
              <a:buSzTx/>
              <a:buFontTx/>
              <a:buChar char="•"/>
            </a:pPr>
            <a:endParaRPr lang="en-US" altLang="en-US" sz="1800" b="1" dirty="0">
              <a:latin typeface="Times New Roman" panose="02020603050405020304" pitchFamily="18" charset="0"/>
              <a:cs typeface="Times New Roman" panose="02020603050405020304" pitchFamily="18" charset="0"/>
            </a:endParaRPr>
          </a:p>
          <a:p>
            <a:pPr marL="0" indent="0">
              <a:spcBef>
                <a:spcPct val="0"/>
              </a:spcBef>
              <a:buClrTx/>
              <a:buSzTx/>
              <a:buFontTx/>
              <a:buChar char="•"/>
            </a:pPr>
            <a:endParaRPr lang="en-US" altLang="en-US" sz="1800" b="1" dirty="0">
              <a:latin typeface="Arial" panose="020B0604020202020204" pitchFamily="34" charset="0"/>
            </a:endParaRPr>
          </a:p>
          <a:p>
            <a:pPr marL="0" indent="0">
              <a:spcBef>
                <a:spcPct val="0"/>
              </a:spcBef>
              <a:buClrTx/>
              <a:buSzTx/>
              <a:buFontTx/>
              <a:buChar char="•"/>
            </a:pPr>
            <a:endParaRPr lang="en-US" altLang="en-US" sz="1800" b="1" dirty="0">
              <a:latin typeface="Arial" panose="020B0604020202020204" pitchFamily="34" charset="0"/>
            </a:endParaRPr>
          </a:p>
          <a:p>
            <a:pPr marL="0" indent="0" algn="just">
              <a:spcBef>
                <a:spcPct val="0"/>
              </a:spcBef>
              <a:buClrTx/>
              <a:buSzTx/>
              <a:buNone/>
            </a:pPr>
            <a:endParaRPr lang="en-US" altLang="en-US" sz="1800" b="1" dirty="0">
              <a:latin typeface="Arial" panose="020B0604020202020204" pitchFamily="34" charset="0"/>
            </a:endParaRPr>
          </a:p>
          <a:p>
            <a:pPr marL="0" indent="0">
              <a:spcBef>
                <a:spcPct val="0"/>
              </a:spcBef>
              <a:buClrTx/>
              <a:buSzTx/>
              <a:buFontTx/>
              <a:buChar char="•"/>
            </a:pPr>
            <a:endParaRPr lang="en-US" altLang="en-US" sz="1800" b="1" dirty="0">
              <a:latin typeface="Arial" panose="020B0604020202020204" pitchFamily="34" charset="0"/>
            </a:endParaRPr>
          </a:p>
          <a:p>
            <a:pPr marL="0" indent="0">
              <a:spcBef>
                <a:spcPct val="0"/>
              </a:spcBef>
              <a:buClrTx/>
              <a:buSzTx/>
              <a:buNone/>
            </a:pPr>
            <a:endParaRPr lang="en-US" altLang="en-US" sz="1800" dirty="0">
              <a:latin typeface="Arial" panose="020B0604020202020204" pitchFamily="34" charset="0"/>
            </a:endParaRPr>
          </a:p>
        </p:txBody>
      </p:sp>
      <p:pic>
        <p:nvPicPr>
          <p:cNvPr id="14341" name="Picture 7">
            <a:extLst>
              <a:ext uri="{FF2B5EF4-FFF2-40B4-BE49-F238E27FC236}">
                <a16:creationId xmlns:a16="http://schemas.microsoft.com/office/drawing/2014/main" id="{6B7C59E3-F954-1993-9042-16DC5B1B8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Content Placeholder 99">
            <a:extLst>
              <a:ext uri="{FF2B5EF4-FFF2-40B4-BE49-F238E27FC236}">
                <a16:creationId xmlns:a16="http://schemas.microsoft.com/office/drawing/2014/main" id="{56CD2B44-EBCB-9973-CE13-9B2F1FBB0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120119" y="1371485"/>
            <a:ext cx="10093234" cy="3730317"/>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Stress is a pervasive issue impacting personal well-being and professional performance, with long-term effects like weakened immune systems, mental health disorders, and cardiovascular diseases.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society becomes more aware of these negative impacts, the demand for effective stress monitoring methods grows. Traditional techniques like self-reported surveys and clinical interviews have limitations, such as subjectivity and lack of real-time feedback.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Stress involves complex interactions between the nervous, endocrine, and cardiovascular systems, with biomarkers like elevated heart rate and cortisol release.</a:t>
            </a:r>
          </a:p>
        </p:txBody>
      </p:sp>
      <p:sp>
        <p:nvSpPr>
          <p:cNvPr id="2" name="Slide Number Placeholder 1"/>
          <p:cNvSpPr>
            <a:spLocks noGrp="1"/>
          </p:cNvSpPr>
          <p:nvPr>
            <p:ph type="sldNum" sz="quarter" idx="12"/>
          </p:nvPr>
        </p:nvSpPr>
        <p:spPr/>
        <p:txBody>
          <a:bodyPr/>
          <a:lstStyle/>
          <a:p>
            <a:pPr>
              <a:defRPr/>
            </a:pPr>
            <a:fld id="{047C3EB2-1EE1-4C7E-93D5-667F4973DF7E}" type="slidenum">
              <a:rPr lang="en-US" altLang="zh-CN" smtClean="0"/>
              <a:pPr>
                <a:defRPr/>
              </a:pPr>
              <a:t>5</a:t>
            </a:fld>
            <a:endParaRPr lang="en-US" altLang="zh-CN"/>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30683-E49A-EF5B-9B2F-2D653EA1EE1F}"/>
            </a:ext>
          </a:extLst>
        </p:cNvPr>
        <p:cNvGrpSpPr/>
        <p:nvPr/>
      </p:nvGrpSpPr>
      <p:grpSpPr>
        <a:xfrm>
          <a:off x="0" y="0"/>
          <a:ext cx="0" cy="0"/>
          <a:chOff x="0" y="0"/>
          <a:chExt cx="0" cy="0"/>
        </a:xfrm>
      </p:grpSpPr>
      <p:sp>
        <p:nvSpPr>
          <p:cNvPr id="13314" name="Title 7">
            <a:extLst>
              <a:ext uri="{FF2B5EF4-FFF2-40B4-BE49-F238E27FC236}">
                <a16:creationId xmlns:a16="http://schemas.microsoft.com/office/drawing/2014/main" id="{59676990-9B0F-A899-71F5-9E1C2417DE73}"/>
              </a:ext>
            </a:extLst>
          </p:cNvPr>
          <p:cNvSpPr>
            <a:spLocks noGrp="1" noChangeArrowheads="1"/>
          </p:cNvSpPr>
          <p:nvPr>
            <p:ph type="title"/>
          </p:nvPr>
        </p:nvSpPr>
        <p:spPr>
          <a:xfrm>
            <a:off x="1219200" y="176214"/>
            <a:ext cx="10363200" cy="934130"/>
          </a:xfrm>
        </p:spPr>
        <p:txBody>
          <a:bodyPr/>
          <a:lstStyle/>
          <a:p>
            <a:pPr algn="ctr" eaLnBrk="1" hangingPunct="1"/>
            <a:r>
              <a:rPr lang="en-US" altLang="en-US" sz="3600" b="1" dirty="0">
                <a:latin typeface="Times New Roman" panose="02020603050405020304" pitchFamily="18" charset="0"/>
                <a:cs typeface="Times New Roman" panose="02020603050405020304" pitchFamily="18" charset="0"/>
              </a:rPr>
              <a:t>OBJECTIVE &amp; SCOPE</a:t>
            </a:r>
            <a:endParaRPr lang="en-IN" altLang="en-US" sz="3600" b="1" dirty="0">
              <a:latin typeface="Times New Roman" panose="02020603050405020304" pitchFamily="18" charset="0"/>
              <a:cs typeface="Times New Roman" panose="02020603050405020304" pitchFamily="18" charset="0"/>
            </a:endParaRPr>
          </a:p>
        </p:txBody>
      </p:sp>
      <p:sp>
        <p:nvSpPr>
          <p:cNvPr id="13315" name="Date Placeholder 4">
            <a:extLst>
              <a:ext uri="{FF2B5EF4-FFF2-40B4-BE49-F238E27FC236}">
                <a16:creationId xmlns:a16="http://schemas.microsoft.com/office/drawing/2014/main" id="{1BE70619-4BCC-B3E8-CA99-9F2905A3AACE}"/>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03/12/24</a:t>
            </a:r>
          </a:p>
        </p:txBody>
      </p:sp>
      <p:pic>
        <p:nvPicPr>
          <p:cNvPr id="13317" name="Picture 7">
            <a:extLst>
              <a:ext uri="{FF2B5EF4-FFF2-40B4-BE49-F238E27FC236}">
                <a16:creationId xmlns:a16="http://schemas.microsoft.com/office/drawing/2014/main" id="{0E5607F0-94D7-50A1-675C-B11482801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Content Placeholder 99">
            <a:extLst>
              <a:ext uri="{FF2B5EF4-FFF2-40B4-BE49-F238E27FC236}">
                <a16:creationId xmlns:a16="http://schemas.microsoft.com/office/drawing/2014/main" id="{E5859097-0BA8-0C4D-375C-ADA0C55AD8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4A65CC87-E5A9-723B-BD0E-E9D0C75EAFCA}"/>
              </a:ext>
            </a:extLst>
          </p:cNvPr>
          <p:cNvSpPr/>
          <p:nvPr/>
        </p:nvSpPr>
        <p:spPr>
          <a:xfrm>
            <a:off x="1219200" y="1563841"/>
            <a:ext cx="10267405" cy="4431021"/>
          </a:xfrm>
          <a:prstGeom prst="rect">
            <a:avLst/>
          </a:prstGeom>
        </p:spPr>
        <p:txBody>
          <a:bodyPr wrap="square">
            <a:spAutoFit/>
          </a:bodyPr>
          <a:lstStyle/>
          <a:p>
            <a:pPr algn="just">
              <a:lnSpc>
                <a:spcPct val="150000"/>
              </a:lnSpc>
            </a:pPr>
            <a:r>
              <a:rPr lang="en-US" sz="2000" b="1" i="1" dirty="0">
                <a:solidFill>
                  <a:srgbClr val="FF0000"/>
                </a:solidFill>
                <a:latin typeface="Times New Roman" panose="02020603050405020304" pitchFamily="18" charset="0"/>
                <a:cs typeface="Times New Roman" panose="02020603050405020304" pitchFamily="18" charset="0"/>
              </a:rPr>
              <a:t>OBJECTIVES:</a:t>
            </a:r>
          </a:p>
          <a:p>
            <a:pPr marL="285750" indent="-285750" algn="just">
              <a:lnSpc>
                <a:spcPct val="150000"/>
              </a:lnSpc>
              <a:buFont typeface="Arial" panose="020B0604020202020204" pitchFamily="34" charset="0"/>
              <a:buChar char="•"/>
            </a:pPr>
            <a:r>
              <a:rPr lang="en-US" dirty="0"/>
              <a:t>The primary objective of the stress-detecting sensor project is to develop an accurate, reliable, and user-friendly system that identifies and quantifies physiological indicators of stress.</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t>This system aims to provide real-time stress monitoring, enabling early intervention, improving mental well-being, and supporting environments such as workplaces, healthcare, and personal wellness tracking.</a:t>
            </a:r>
          </a:p>
          <a:p>
            <a:pPr algn="just">
              <a:lnSpc>
                <a:spcPct val="150000"/>
              </a:lnSpc>
            </a:pPr>
            <a:r>
              <a:rPr lang="en-US" sz="2000" b="1" i="1" dirty="0">
                <a:solidFill>
                  <a:srgbClr val="FF0000"/>
                </a:solidFill>
              </a:rPr>
              <a:t>SCOPE :</a:t>
            </a:r>
          </a:p>
          <a:p>
            <a:pPr marL="285750" indent="-285750" algn="just">
              <a:lnSpc>
                <a:spcPct val="150000"/>
              </a:lnSpc>
              <a:buFont typeface="Arial" panose="020B0604020202020204" pitchFamily="34" charset="0"/>
              <a:buChar char="•"/>
            </a:pPr>
            <a:r>
              <a:rPr lang="en-US" dirty="0"/>
              <a:t>This comprehensive approach will ensure the stress-detecting sensor is technically advanced, user-focused, and adaptable to various environments, contributing to overall mental health and well-being.</a:t>
            </a:r>
            <a:endParaRPr lang="en-US" b="1" i="1" dirty="0">
              <a:solidFill>
                <a:srgbClr val="FF0000"/>
              </a:solidFill>
            </a:endParaRPr>
          </a:p>
        </p:txBody>
      </p:sp>
      <p:sp>
        <p:nvSpPr>
          <p:cNvPr id="2" name="Slide Number Placeholder 1">
            <a:extLst>
              <a:ext uri="{FF2B5EF4-FFF2-40B4-BE49-F238E27FC236}">
                <a16:creationId xmlns:a16="http://schemas.microsoft.com/office/drawing/2014/main" id="{6E9F8CD6-C85F-1081-DC0F-A53ED168BA70}"/>
              </a:ext>
            </a:extLst>
          </p:cNvPr>
          <p:cNvSpPr>
            <a:spLocks noGrp="1"/>
          </p:cNvSpPr>
          <p:nvPr>
            <p:ph type="sldNum" sz="quarter" idx="12"/>
          </p:nvPr>
        </p:nvSpPr>
        <p:spPr/>
        <p:txBody>
          <a:bodyPr/>
          <a:lstStyle/>
          <a:p>
            <a:pPr>
              <a:defRPr/>
            </a:pPr>
            <a:fld id="{047C3EB2-1EE1-4C7E-93D5-667F4973DF7E}" type="slidenum">
              <a:rPr lang="en-US" altLang="zh-CN" smtClean="0"/>
              <a:pPr>
                <a:defRPr/>
              </a:pPr>
              <a:t>6</a:t>
            </a:fld>
            <a:endParaRPr lang="en-US" altLang="zh-CN"/>
          </a:p>
        </p:txBody>
      </p:sp>
    </p:spTree>
    <p:extLst>
      <p:ext uri="{BB962C8B-B14F-4D97-AF65-F5344CB8AC3E}">
        <p14:creationId xmlns:p14="http://schemas.microsoft.com/office/powerpoint/2010/main" val="181355599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r>
              <a:rPr lang="en-US" dirty="0"/>
              <a:t>03/12/24</a:t>
            </a:r>
          </a:p>
          <a:p>
            <a:pPr>
              <a:defRPr/>
            </a:pPr>
            <a:endParaRPr lang="en-US" dirty="0"/>
          </a:p>
        </p:txBody>
      </p:sp>
      <p:pic>
        <p:nvPicPr>
          <p:cNvPr id="10" name="Picture 9"/>
          <p:cNvPicPr>
            <a:picLocks noChangeAspect="1"/>
          </p:cNvPicPr>
          <p:nvPr/>
        </p:nvPicPr>
        <p:blipFill>
          <a:blip r:embed="rId2"/>
          <a:stretch>
            <a:fillRect/>
          </a:stretch>
        </p:blipFill>
        <p:spPr>
          <a:xfrm>
            <a:off x="571673" y="356149"/>
            <a:ext cx="1042506" cy="737680"/>
          </a:xfrm>
          <a:prstGeom prst="rect">
            <a:avLst/>
          </a:prstGeom>
        </p:spPr>
      </p:pic>
      <p:sp>
        <p:nvSpPr>
          <p:cNvPr id="11" name="Title 6">
            <a:extLst>
              <a:ext uri="{FF2B5EF4-FFF2-40B4-BE49-F238E27FC236}">
                <a16:creationId xmlns:a16="http://schemas.microsoft.com/office/drawing/2014/main" id="{17FCE8EB-6C5C-065F-5460-026D4006B4BF}"/>
              </a:ext>
            </a:extLst>
          </p:cNvPr>
          <p:cNvSpPr txBox="1">
            <a:spLocks noChangeArrowheads="1"/>
          </p:cNvSpPr>
          <p:nvPr/>
        </p:nvSpPr>
        <p:spPr bwMode="auto">
          <a:xfrm>
            <a:off x="1614179" y="356148"/>
            <a:ext cx="8979798" cy="737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b"/>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ctr" eaLnBrk="1" hangingPunct="1"/>
            <a:r>
              <a:rPr lang="en-IN" altLang="en-US" sz="4000" dirty="0">
                <a:solidFill>
                  <a:schemeClr val="accent4"/>
                </a:solidFill>
                <a:latin typeface="Times New Roman" panose="02020603050405020304" pitchFamily="18" charset="0"/>
                <a:ea typeface="Microsoft Sans Serif" panose="020B0604020202020204" pitchFamily="34" charset="0"/>
                <a:cs typeface="Times New Roman" panose="02020603050405020304" pitchFamily="18" charset="0"/>
              </a:rPr>
              <a:t>LITERATURE SURVEY</a:t>
            </a:r>
          </a:p>
        </p:txBody>
      </p:sp>
      <p:pic>
        <p:nvPicPr>
          <p:cNvPr id="12" name="Picture 11"/>
          <p:cNvPicPr>
            <a:picLocks noChangeAspect="1"/>
          </p:cNvPicPr>
          <p:nvPr/>
        </p:nvPicPr>
        <p:blipFill>
          <a:blip r:embed="rId3"/>
          <a:stretch>
            <a:fillRect/>
          </a:stretch>
        </p:blipFill>
        <p:spPr>
          <a:xfrm>
            <a:off x="10697557" y="135766"/>
            <a:ext cx="1194920" cy="1194920"/>
          </a:xfrm>
          <a:prstGeom prst="rect">
            <a:avLst/>
          </a:prstGeom>
        </p:spPr>
      </p:pic>
      <p:graphicFrame>
        <p:nvGraphicFramePr>
          <p:cNvPr id="16" name="Table 15">
            <a:extLst>
              <a:ext uri="{FF2B5EF4-FFF2-40B4-BE49-F238E27FC236}">
                <a16:creationId xmlns:a16="http://schemas.microsoft.com/office/drawing/2014/main" id="{6C590954-6587-4AE1-4564-74B4A327253A}"/>
              </a:ext>
            </a:extLst>
          </p:cNvPr>
          <p:cNvGraphicFramePr>
            <a:graphicFrameLocks noGrp="1"/>
          </p:cNvGraphicFramePr>
          <p:nvPr>
            <p:extLst>
              <p:ext uri="{D42A27DB-BD31-4B8C-83A1-F6EECF244321}">
                <p14:modId xmlns:p14="http://schemas.microsoft.com/office/powerpoint/2010/main" val="1046422044"/>
              </p:ext>
            </p:extLst>
          </p:nvPr>
        </p:nvGraphicFramePr>
        <p:xfrm>
          <a:off x="470263" y="1350962"/>
          <a:ext cx="11234057" cy="4821259"/>
        </p:xfrm>
        <a:graphic>
          <a:graphicData uri="http://schemas.openxmlformats.org/drawingml/2006/table">
            <a:tbl>
              <a:tblPr>
                <a:tableStyleId>{21E4AEA4-8DFA-4A89-87EB-49C32662AFE0}</a:tableStyleId>
              </a:tblPr>
              <a:tblGrid>
                <a:gridCol w="554083">
                  <a:extLst>
                    <a:ext uri="{9D8B030D-6E8A-4147-A177-3AD203B41FA5}">
                      <a16:colId xmlns:a16="http://schemas.microsoft.com/office/drawing/2014/main" val="20000"/>
                    </a:ext>
                  </a:extLst>
                </a:gridCol>
                <a:gridCol w="3519649">
                  <a:extLst>
                    <a:ext uri="{9D8B030D-6E8A-4147-A177-3AD203B41FA5}">
                      <a16:colId xmlns:a16="http://schemas.microsoft.com/office/drawing/2014/main" val="20001"/>
                    </a:ext>
                  </a:extLst>
                </a:gridCol>
                <a:gridCol w="2896586">
                  <a:extLst>
                    <a:ext uri="{9D8B030D-6E8A-4147-A177-3AD203B41FA5}">
                      <a16:colId xmlns:a16="http://schemas.microsoft.com/office/drawing/2014/main" val="20002"/>
                    </a:ext>
                  </a:extLst>
                </a:gridCol>
                <a:gridCol w="2074581">
                  <a:extLst>
                    <a:ext uri="{9D8B030D-6E8A-4147-A177-3AD203B41FA5}">
                      <a16:colId xmlns:a16="http://schemas.microsoft.com/office/drawing/2014/main" val="20003"/>
                    </a:ext>
                  </a:extLst>
                </a:gridCol>
                <a:gridCol w="2189158">
                  <a:extLst>
                    <a:ext uri="{9D8B030D-6E8A-4147-A177-3AD203B41FA5}">
                      <a16:colId xmlns:a16="http://schemas.microsoft.com/office/drawing/2014/main" val="20004"/>
                    </a:ext>
                  </a:extLst>
                </a:gridCol>
              </a:tblGrid>
              <a:tr h="581319">
                <a:tc>
                  <a:txBody>
                    <a:bodyPr/>
                    <a:lstStyle/>
                    <a:p>
                      <a:pPr algn="ctr" fontAlgn="ctr"/>
                      <a:r>
                        <a:rPr lang="en-IN" sz="2000" u="none" strike="noStrike" dirty="0">
                          <a:effectLst/>
                        </a:rPr>
                        <a:t>Ref. No</a:t>
                      </a:r>
                      <a:endParaRPr lang="en-IN" sz="20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000" u="none" strike="noStrike" dirty="0">
                          <a:effectLst/>
                        </a:rPr>
                        <a:t>Title &amp; Author</a:t>
                      </a:r>
                      <a:endParaRPr lang="en-IN" sz="20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000" u="none" strike="noStrike" dirty="0">
                          <a:effectLst/>
                        </a:rPr>
                        <a:t>Methodology or components used</a:t>
                      </a:r>
                      <a:endParaRPr lang="en-IN" sz="20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000" u="none" strike="noStrike" dirty="0">
                          <a:effectLst/>
                        </a:rPr>
                        <a:t>Pros</a:t>
                      </a:r>
                      <a:endParaRPr lang="en-IN" sz="20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000" u="none" strike="noStrike" dirty="0">
                          <a:effectLst/>
                        </a:rPr>
                        <a:t>Cons</a:t>
                      </a:r>
                      <a:endParaRPr lang="en-IN" sz="20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726068">
                <a:tc>
                  <a:txBody>
                    <a:bodyPr/>
                    <a:lstStyle/>
                    <a:p>
                      <a:pPr algn="ctr" fontAlgn="ctr"/>
                      <a:r>
                        <a:rPr lang="en-IN" sz="2000" u="none" strike="noStrike" dirty="0">
                          <a:effectLst/>
                        </a:rPr>
                        <a:t>1</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rPr>
                        <a:t>A smart sensor in the </a:t>
                      </a:r>
                      <a:r>
                        <a:rPr lang="en-US" sz="2000" u="none" strike="noStrike" dirty="0" err="1">
                          <a:effectLst/>
                        </a:rPr>
                        <a:t>iomt</a:t>
                      </a:r>
                      <a:r>
                        <a:rPr lang="en-US" sz="2000" u="none" strike="noStrike" dirty="0">
                          <a:effectLst/>
                        </a:rPr>
                        <a:t> for stress level detection</a:t>
                      </a:r>
                    </a:p>
                    <a:p>
                      <a:pPr algn="ctr" fontAlgn="ctr"/>
                      <a:r>
                        <a:rPr lang="en-US" sz="2000" u="none" strike="noStrike" dirty="0" err="1">
                          <a:effectLst/>
                        </a:rPr>
                        <a:t>Laavanya</a:t>
                      </a:r>
                      <a:r>
                        <a:rPr lang="en-US" sz="2000" u="none" strike="noStrike" dirty="0">
                          <a:effectLst/>
                        </a:rPr>
                        <a:t> </a:t>
                      </a:r>
                      <a:r>
                        <a:rPr lang="en-US" sz="2000" u="none" strike="noStrike" dirty="0" err="1">
                          <a:effectLst/>
                        </a:rPr>
                        <a:t>Rachakonda,Prabha</a:t>
                      </a:r>
                      <a:r>
                        <a:rPr lang="en-US" sz="2000" u="none" strike="noStrike" dirty="0">
                          <a:effectLst/>
                        </a:rPr>
                        <a:t> </a:t>
                      </a:r>
                      <a:r>
                        <a:rPr lang="en-US" sz="2000" u="none" strike="noStrike" dirty="0" err="1">
                          <a:effectLst/>
                        </a:rPr>
                        <a:t>sundaravadivel</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rPr>
                        <a:t>Signal  </a:t>
                      </a:r>
                      <a:r>
                        <a:rPr lang="en-US" sz="2000" u="none" strike="noStrike" dirty="0" err="1">
                          <a:effectLst/>
                        </a:rPr>
                        <a:t>Acquisation</a:t>
                      </a:r>
                      <a:r>
                        <a:rPr lang="en-US" sz="2000" u="none" strike="noStrike" dirty="0">
                          <a:effectLst/>
                        </a:rPr>
                        <a:t> and conditioning</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rPr>
                        <a:t>A smart sensor in </a:t>
                      </a:r>
                      <a:r>
                        <a:rPr lang="en-US" sz="2000" u="none" strike="noStrike" dirty="0" err="1">
                          <a:effectLst/>
                        </a:rPr>
                        <a:t>imot</a:t>
                      </a:r>
                      <a:r>
                        <a:rPr lang="en-US" sz="2000" u="none" strike="noStrike" dirty="0">
                          <a:effectLst/>
                        </a:rPr>
                        <a:t> offers real </a:t>
                      </a:r>
                      <a:r>
                        <a:rPr lang="en-US" sz="2000" u="none" strike="noStrike" dirty="0" err="1">
                          <a:effectLst/>
                        </a:rPr>
                        <a:t>time,non</a:t>
                      </a:r>
                      <a:r>
                        <a:rPr lang="en-US" sz="2000" u="none" strike="noStrike" dirty="0">
                          <a:effectLst/>
                        </a:rPr>
                        <a:t> </a:t>
                      </a:r>
                      <a:r>
                        <a:rPr lang="en-US" sz="2000" u="none" strike="noStrike" dirty="0" err="1">
                          <a:effectLst/>
                        </a:rPr>
                        <a:t>invasive,personalized</a:t>
                      </a:r>
                      <a:r>
                        <a:rPr lang="en-US" sz="2000" u="none" strike="noStrike" dirty="0">
                          <a:effectLst/>
                        </a:rPr>
                        <a:t> stress detection</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rPr>
                        <a:t>Smart sensors in </a:t>
                      </a:r>
                      <a:r>
                        <a:rPr lang="en-US" sz="2000" u="none" strike="noStrike" dirty="0" err="1">
                          <a:effectLst/>
                        </a:rPr>
                        <a:t>imot</a:t>
                      </a:r>
                      <a:r>
                        <a:rPr lang="en-US" sz="2000" u="none" strike="noStrike" dirty="0">
                          <a:effectLst/>
                        </a:rPr>
                        <a:t> may face challenges with data </a:t>
                      </a:r>
                      <a:r>
                        <a:rPr lang="en-US" sz="2000" u="none" strike="noStrike" dirty="0" err="1">
                          <a:effectLst/>
                        </a:rPr>
                        <a:t>accuracy,privacy</a:t>
                      </a:r>
                      <a:r>
                        <a:rPr lang="en-US" sz="2000" u="none" strike="noStrike" dirty="0">
                          <a:effectLst/>
                        </a:rPr>
                        <a:t> </a:t>
                      </a:r>
                      <a:r>
                        <a:rPr lang="en-US" sz="2000" u="none" strike="noStrike" dirty="0" err="1">
                          <a:effectLst/>
                        </a:rPr>
                        <a:t>concerns,limted</a:t>
                      </a:r>
                      <a:r>
                        <a:rPr lang="en-US" sz="2000" u="none" strike="noStrike" dirty="0">
                          <a:effectLst/>
                        </a:rPr>
                        <a:t> battery life.</a:t>
                      </a:r>
                      <a:r>
                        <a:rPr lang="en-IN" sz="2000" u="none" strike="noStrike" dirty="0">
                          <a:effectLst/>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439881">
                <a:tc>
                  <a:txBody>
                    <a:bodyPr/>
                    <a:lstStyle/>
                    <a:p>
                      <a:pPr algn="ctr" fontAlgn="ctr"/>
                      <a:r>
                        <a:rPr lang="en-IN" sz="2000" u="none" strike="noStrike" dirty="0">
                          <a:effectLst/>
                        </a:rPr>
                        <a:t>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rPr>
                        <a:t>Sensor based identification of human stress levels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000" u="none" strike="noStrike" dirty="0">
                          <a:effectLst/>
                        </a:rPr>
                        <a:t> this data can be </a:t>
                      </a:r>
                      <a:r>
                        <a:rPr lang="en-IN" sz="2000" u="none" strike="noStrike" dirty="0" err="1">
                          <a:effectLst/>
                        </a:rPr>
                        <a:t>analyzed</a:t>
                      </a:r>
                      <a:r>
                        <a:rPr lang="en-IN" sz="2000" u="none" strike="noStrike" dirty="0">
                          <a:effectLst/>
                        </a:rPr>
                        <a:t> using computational models to detect and classify stress levels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rPr>
                        <a:t>Sensor based stress identification provides real time continuous monitoring </a:t>
                      </a:r>
                      <a:r>
                        <a:rPr lang="en-IN" sz="2000" u="none" strike="noStrike" dirty="0">
                          <a:effectLst/>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rPr>
                        <a:t>Sensor based stress identification can be intrusive and may </a:t>
                      </a:r>
                      <a:r>
                        <a:rPr lang="en-US" sz="2000" u="none" strike="noStrike" dirty="0" err="1">
                          <a:effectLst/>
                        </a:rPr>
                        <a:t>ead</a:t>
                      </a:r>
                      <a:r>
                        <a:rPr lang="en-US" sz="2000" u="none" strike="noStrike" dirty="0">
                          <a:effectLst/>
                        </a:rPr>
                        <a:t> to privacy concerns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912045">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3</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rPr>
                        <a:t>I</a:t>
                      </a:r>
                      <a:r>
                        <a:rPr lang="en-IN" sz="2000" u="none" strike="noStrike" dirty="0">
                          <a:effectLst/>
                        </a:rPr>
                        <a:t>n situ stress and reliability monitoring on plastic packaging through piezoresistive stress sensor</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rPr>
                        <a:t>Helps to identify underline heart condition early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rPr>
                        <a:t>Unnecessary anxiety, impacting carrier and mental health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pPr>
              <a:defRPr/>
            </a:pPr>
            <a:fld id="{1FA100A5-C915-4308-85A7-6B5E9AEE7A59}" type="slidenum">
              <a:rPr lang="en-US" altLang="zh-CN" smtClean="0"/>
              <a:pPr>
                <a:defRPr/>
              </a:pPr>
              <a:t>7</a:t>
            </a:fld>
            <a:endParaRPr lang="en-US" altLang="zh-CN"/>
          </a:p>
        </p:txBody>
      </p:sp>
    </p:spTree>
    <p:extLst>
      <p:ext uri="{BB962C8B-B14F-4D97-AF65-F5344CB8AC3E}">
        <p14:creationId xmlns:p14="http://schemas.microsoft.com/office/powerpoint/2010/main" val="241013873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83453"/>
          </a:xfrm>
        </p:spPr>
        <p:txBody>
          <a:bodyPr/>
          <a:lstStyle/>
          <a:p>
            <a:pPr eaLnBrk="1" hangingPunct="1"/>
            <a:r>
              <a:rPr lang="en-IN" altLang="en-US" dirty="0">
                <a:solidFill>
                  <a:schemeClr val="accent4"/>
                </a:solidFill>
                <a:latin typeface="Times New Roman" panose="02020603050405020304" pitchFamily="18" charset="0"/>
                <a:ea typeface="Microsoft Sans Serif" panose="020B0604020202020204" pitchFamily="34" charset="0"/>
                <a:cs typeface="Times New Roman" panose="02020603050405020304" pitchFamily="18" charset="0"/>
              </a:rPr>
              <a:t>              LITERATURE SURVEY</a:t>
            </a:r>
          </a:p>
        </p:txBody>
      </p:sp>
      <p:sp>
        <p:nvSpPr>
          <p:cNvPr id="5" name="Date Placeholder 4"/>
          <p:cNvSpPr>
            <a:spLocks noGrp="1"/>
          </p:cNvSpPr>
          <p:nvPr>
            <p:ph type="dt" sz="half" idx="10"/>
          </p:nvPr>
        </p:nvSpPr>
        <p:spPr/>
        <p:txBody>
          <a:bodyPr/>
          <a:lstStyle/>
          <a:p>
            <a:pPr>
              <a:defRPr/>
            </a:pPr>
            <a:r>
              <a:rPr lang="en-US"/>
              <a:t>02/12/24</a:t>
            </a:r>
            <a:endParaRPr lang="en-US" dirty="0"/>
          </a:p>
        </p:txBody>
      </p:sp>
      <p:graphicFrame>
        <p:nvGraphicFramePr>
          <p:cNvPr id="6" name="Table 5">
            <a:extLst>
              <a:ext uri="{FF2B5EF4-FFF2-40B4-BE49-F238E27FC236}">
                <a16:creationId xmlns:a16="http://schemas.microsoft.com/office/drawing/2014/main" id="{6C590954-6587-4AE1-4564-74B4A327253A}"/>
              </a:ext>
            </a:extLst>
          </p:cNvPr>
          <p:cNvGraphicFramePr>
            <a:graphicFrameLocks noGrp="1"/>
          </p:cNvGraphicFramePr>
          <p:nvPr>
            <p:extLst>
              <p:ext uri="{D42A27DB-BD31-4B8C-83A1-F6EECF244321}">
                <p14:modId xmlns:p14="http://schemas.microsoft.com/office/powerpoint/2010/main" val="4155081965"/>
              </p:ext>
            </p:extLst>
          </p:nvPr>
        </p:nvGraphicFramePr>
        <p:xfrm>
          <a:off x="509451" y="1515291"/>
          <a:ext cx="11194869" cy="4140926"/>
        </p:xfrm>
        <a:graphic>
          <a:graphicData uri="http://schemas.openxmlformats.org/drawingml/2006/table">
            <a:tbl>
              <a:tblPr>
                <a:tableStyleId>{21E4AEA4-8DFA-4A89-87EB-49C32662AFE0}</a:tableStyleId>
              </a:tblPr>
              <a:tblGrid>
                <a:gridCol w="514895">
                  <a:extLst>
                    <a:ext uri="{9D8B030D-6E8A-4147-A177-3AD203B41FA5}">
                      <a16:colId xmlns:a16="http://schemas.microsoft.com/office/drawing/2014/main" val="20000"/>
                    </a:ext>
                  </a:extLst>
                </a:gridCol>
                <a:gridCol w="3519649">
                  <a:extLst>
                    <a:ext uri="{9D8B030D-6E8A-4147-A177-3AD203B41FA5}">
                      <a16:colId xmlns:a16="http://schemas.microsoft.com/office/drawing/2014/main" val="20001"/>
                    </a:ext>
                  </a:extLst>
                </a:gridCol>
                <a:gridCol w="2896586">
                  <a:extLst>
                    <a:ext uri="{9D8B030D-6E8A-4147-A177-3AD203B41FA5}">
                      <a16:colId xmlns:a16="http://schemas.microsoft.com/office/drawing/2014/main" val="20002"/>
                    </a:ext>
                  </a:extLst>
                </a:gridCol>
                <a:gridCol w="2074581">
                  <a:extLst>
                    <a:ext uri="{9D8B030D-6E8A-4147-A177-3AD203B41FA5}">
                      <a16:colId xmlns:a16="http://schemas.microsoft.com/office/drawing/2014/main" val="20003"/>
                    </a:ext>
                  </a:extLst>
                </a:gridCol>
                <a:gridCol w="2189158">
                  <a:extLst>
                    <a:ext uri="{9D8B030D-6E8A-4147-A177-3AD203B41FA5}">
                      <a16:colId xmlns:a16="http://schemas.microsoft.com/office/drawing/2014/main" val="20004"/>
                    </a:ext>
                  </a:extLst>
                </a:gridCol>
              </a:tblGrid>
              <a:tr h="1726068">
                <a:tc>
                  <a:txBody>
                    <a:bodyPr/>
                    <a:lstStyle/>
                    <a:p>
                      <a:pPr algn="ctr" fontAlgn="ctr"/>
                      <a:r>
                        <a:rPr lang="en-IN" sz="2000" b="0" i="0" u="none" strike="noStrike" dirty="0">
                          <a:solidFill>
                            <a:schemeClr val="dk1"/>
                          </a:solidFill>
                          <a:effectLst/>
                          <a:latin typeface="Times New Roman" panose="02020603050405020304" pitchFamily="18" charset="0"/>
                          <a:cs typeface="Times New Roman" panose="02020603050405020304" pitchFamily="18" charset="0"/>
                        </a:rPr>
                        <a:t>4</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Sustainable wearables: Wearable technology for enhancing the quality of human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lifeJaewoon</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Lee,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Dongho</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Kim, Han-Young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Ryoo</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integrating eco-friendly materials, energy-efficient designs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a:latin typeface="Times New Roman" panose="02020603050405020304" pitchFamily="18" charset="0"/>
                          <a:cs typeface="Times New Roman" panose="02020603050405020304" pitchFamily="18" charset="0"/>
                        </a:rPr>
                        <a:t>improving quality of life through eco-friendly technology.</a:t>
                      </a:r>
                      <a:endParaRPr lang="en-US" sz="2000" dirty="0">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Technical limitations in materials and energy efficiency and costly.</a:t>
                      </a:r>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414858">
                <a:tc>
                  <a:txBody>
                    <a:bodyPr/>
                    <a:lstStyle/>
                    <a:p>
                      <a:pPr algn="ctr" fontAlgn="ctr"/>
                      <a:r>
                        <a:rPr lang="en-IN" sz="2000" b="0" i="0" u="none" strike="noStrike" dirty="0">
                          <a:solidFill>
                            <a:schemeClr val="dk1"/>
                          </a:solidFill>
                          <a:effectLst/>
                          <a:latin typeface="Times New Roman" panose="02020603050405020304" pitchFamily="18" charset="0"/>
                          <a:cs typeface="Times New Roman" panose="02020603050405020304" pitchFamily="18" charset="0"/>
                        </a:rPr>
                        <a:t>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Data for life: Wearable technology and the design of self-</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careNatasha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Dow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Schüll</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Personalized health monitoring, and real-time data feedback to promote autonomy in health management</a:t>
                      </a:r>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latin typeface="Times New Roman" panose="02020603050405020304" pitchFamily="18" charset="0"/>
                          <a:cs typeface="Times New Roman" panose="02020603050405020304" pitchFamily="18" charset="0"/>
                        </a:rPr>
                        <a:t>To take control of their health through personalized data and self-care insights.</a:t>
                      </a: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It may lead to information overload and increased anxiety about health metrics for some users.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7" name="Picture 6"/>
          <p:cNvPicPr>
            <a:picLocks noChangeAspect="1"/>
          </p:cNvPicPr>
          <p:nvPr/>
        </p:nvPicPr>
        <p:blipFill>
          <a:blip r:embed="rId2"/>
          <a:stretch>
            <a:fillRect/>
          </a:stretch>
        </p:blipFill>
        <p:spPr>
          <a:xfrm>
            <a:off x="509451" y="180171"/>
            <a:ext cx="1042506" cy="737680"/>
          </a:xfrm>
          <a:prstGeom prst="rect">
            <a:avLst/>
          </a:prstGeom>
        </p:spPr>
      </p:pic>
      <p:pic>
        <p:nvPicPr>
          <p:cNvPr id="8" name="Picture 7"/>
          <p:cNvPicPr>
            <a:picLocks noChangeAspect="1"/>
          </p:cNvPicPr>
          <p:nvPr/>
        </p:nvPicPr>
        <p:blipFill>
          <a:blip r:embed="rId3"/>
          <a:stretch>
            <a:fillRect/>
          </a:stretch>
        </p:blipFill>
        <p:spPr>
          <a:xfrm>
            <a:off x="10697557" y="135766"/>
            <a:ext cx="1194920" cy="1194920"/>
          </a:xfrm>
          <a:prstGeom prst="rect">
            <a:avLst/>
          </a:prstGeom>
        </p:spPr>
      </p:pic>
      <p:sp>
        <p:nvSpPr>
          <p:cNvPr id="3" name="Slide Number Placeholder 2"/>
          <p:cNvSpPr>
            <a:spLocks noGrp="1"/>
          </p:cNvSpPr>
          <p:nvPr>
            <p:ph type="sldNum" sz="quarter" idx="12"/>
          </p:nvPr>
        </p:nvSpPr>
        <p:spPr/>
        <p:txBody>
          <a:bodyPr/>
          <a:lstStyle/>
          <a:p>
            <a:pPr>
              <a:defRPr/>
            </a:pPr>
            <a:fld id="{1FA100A5-C915-4308-85A7-6B5E9AEE7A59}" type="slidenum">
              <a:rPr lang="en-US" altLang="zh-CN" smtClean="0"/>
              <a:pPr>
                <a:defRPr/>
              </a:pPr>
              <a:t>8</a:t>
            </a:fld>
            <a:endParaRPr lang="en-US" altLang="zh-CN"/>
          </a:p>
        </p:txBody>
      </p:sp>
    </p:spTree>
    <p:extLst>
      <p:ext uri="{BB962C8B-B14F-4D97-AF65-F5344CB8AC3E}">
        <p14:creationId xmlns:p14="http://schemas.microsoft.com/office/powerpoint/2010/main" val="3302708345"/>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9249322-3124-866E-1B68-07F1A4C8CD03}"/>
              </a:ext>
            </a:extLst>
          </p:cNvPr>
          <p:cNvSpPr>
            <a:spLocks noGrp="1" noChangeArrowheads="1"/>
          </p:cNvSpPr>
          <p:nvPr>
            <p:ph type="title"/>
          </p:nvPr>
        </p:nvSpPr>
        <p:spPr/>
        <p:txBody>
          <a:bodyPr/>
          <a:lstStyle/>
          <a:p>
            <a:pPr eaLnBrk="1" hangingPunct="1"/>
            <a:r>
              <a:rPr lang="en-US" altLang="en-US" b="1" dirty="0">
                <a:latin typeface="Times New Roman" panose="02020603050405020304" pitchFamily="18" charset="0"/>
                <a:ea typeface="Microsoft Sans Serif" panose="020B0604020202020204" pitchFamily="34" charset="0"/>
                <a:cs typeface="Times New Roman" panose="02020603050405020304" pitchFamily="18" charset="0"/>
              </a:rPr>
              <a:t>                  BLOCK DIAGRAM</a:t>
            </a:r>
            <a:endParaRPr lang="en-IN" altLang="en-US" dirty="0">
              <a:ea typeface="Microsoft Sans Serif" panose="020B0604020202020204" pitchFamily="34" charset="0"/>
              <a:cs typeface="Times New Roman" panose="02020603050405020304" pitchFamily="18" charset="0"/>
            </a:endParaRPr>
          </a:p>
        </p:txBody>
      </p:sp>
      <p:sp>
        <p:nvSpPr>
          <p:cNvPr id="16387" name="Date Placeholder 2">
            <a:extLst>
              <a:ext uri="{FF2B5EF4-FFF2-40B4-BE49-F238E27FC236}">
                <a16:creationId xmlns:a16="http://schemas.microsoft.com/office/drawing/2014/main" id="{10AE8603-6B09-45E0-8693-6DAEA63019B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r>
              <a:rPr lang="en-US" dirty="0"/>
              <a:t>03/12/24</a:t>
            </a:r>
          </a:p>
        </p:txBody>
      </p:sp>
      <p:pic>
        <p:nvPicPr>
          <p:cNvPr id="16389" name="Picture 7">
            <a:extLst>
              <a:ext uri="{FF2B5EF4-FFF2-40B4-BE49-F238E27FC236}">
                <a16:creationId xmlns:a16="http://schemas.microsoft.com/office/drawing/2014/main" id="{5005E706-03A7-7169-06C2-08749E61A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Content Placeholder 99">
            <a:extLst>
              <a:ext uri="{FF2B5EF4-FFF2-40B4-BE49-F238E27FC236}">
                <a16:creationId xmlns:a16="http://schemas.microsoft.com/office/drawing/2014/main" id="{ABB6A159-6FCA-0444-6029-975E60095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Rounded Corners 1">
            <a:extLst>
              <a:ext uri="{FF2B5EF4-FFF2-40B4-BE49-F238E27FC236}">
                <a16:creationId xmlns:a16="http://schemas.microsoft.com/office/drawing/2014/main" id="{AED967C2-EDB0-5D64-DAAA-1B6D2839BB3E}"/>
              </a:ext>
            </a:extLst>
          </p:cNvPr>
          <p:cNvSpPr/>
          <p:nvPr/>
        </p:nvSpPr>
        <p:spPr>
          <a:xfrm>
            <a:off x="1557338" y="2130950"/>
            <a:ext cx="2004846" cy="9462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230 volts AC power supply</a:t>
            </a:r>
            <a:endParaRPr lang="en-IN" dirty="0"/>
          </a:p>
        </p:txBody>
      </p:sp>
      <p:sp>
        <p:nvSpPr>
          <p:cNvPr id="3" name="Rectangle: Rounded Corners 2">
            <a:extLst>
              <a:ext uri="{FF2B5EF4-FFF2-40B4-BE49-F238E27FC236}">
                <a16:creationId xmlns:a16="http://schemas.microsoft.com/office/drawing/2014/main" id="{1430467D-29F7-34FD-6B89-427B71E040A9}"/>
              </a:ext>
            </a:extLst>
          </p:cNvPr>
          <p:cNvSpPr/>
          <p:nvPr/>
        </p:nvSpPr>
        <p:spPr>
          <a:xfrm>
            <a:off x="1533485" y="3780846"/>
            <a:ext cx="2297927" cy="10734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Transformer</a:t>
            </a:r>
            <a:endParaRPr lang="en-IN" dirty="0"/>
          </a:p>
        </p:txBody>
      </p:sp>
      <p:sp>
        <p:nvSpPr>
          <p:cNvPr id="5" name="Rectangle: Rounded Corners 4">
            <a:extLst>
              <a:ext uri="{FF2B5EF4-FFF2-40B4-BE49-F238E27FC236}">
                <a16:creationId xmlns:a16="http://schemas.microsoft.com/office/drawing/2014/main" id="{EF3D8C39-E133-8EFA-2AA3-668D15243EA0}"/>
              </a:ext>
            </a:extLst>
          </p:cNvPr>
          <p:cNvSpPr/>
          <p:nvPr/>
        </p:nvSpPr>
        <p:spPr>
          <a:xfrm>
            <a:off x="4594737" y="3848432"/>
            <a:ext cx="1717482" cy="10098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Regulated power supply</a:t>
            </a:r>
            <a:endParaRPr lang="en-IN" dirty="0"/>
          </a:p>
        </p:txBody>
      </p:sp>
      <p:sp>
        <p:nvSpPr>
          <p:cNvPr id="7" name="Rectangle: Rounded Corners 6">
            <a:extLst>
              <a:ext uri="{FF2B5EF4-FFF2-40B4-BE49-F238E27FC236}">
                <a16:creationId xmlns:a16="http://schemas.microsoft.com/office/drawing/2014/main" id="{EC27FEAD-A93F-9287-30F8-4F6408E1FA6F}"/>
              </a:ext>
            </a:extLst>
          </p:cNvPr>
          <p:cNvSpPr/>
          <p:nvPr/>
        </p:nvSpPr>
        <p:spPr>
          <a:xfrm>
            <a:off x="6973294" y="3840480"/>
            <a:ext cx="2027583" cy="10416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Dot/Bar Display Driver</a:t>
            </a:r>
            <a:endParaRPr lang="en-IN" dirty="0"/>
          </a:p>
        </p:txBody>
      </p:sp>
      <p:sp>
        <p:nvSpPr>
          <p:cNvPr id="9" name="Rectangle: Rounded Corners 8">
            <a:extLst>
              <a:ext uri="{FF2B5EF4-FFF2-40B4-BE49-F238E27FC236}">
                <a16:creationId xmlns:a16="http://schemas.microsoft.com/office/drawing/2014/main" id="{3043EC25-961B-76D5-2092-82233B452724}"/>
              </a:ext>
            </a:extLst>
          </p:cNvPr>
          <p:cNvSpPr/>
          <p:nvPr/>
        </p:nvSpPr>
        <p:spPr>
          <a:xfrm>
            <a:off x="7100514" y="2130950"/>
            <a:ext cx="2027583" cy="1143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 through Touch Pads</a:t>
            </a:r>
            <a:endParaRPr lang="en-IN" dirty="0"/>
          </a:p>
        </p:txBody>
      </p:sp>
      <p:sp>
        <p:nvSpPr>
          <p:cNvPr id="10" name="Rectangle: Rounded Corners 9">
            <a:extLst>
              <a:ext uri="{FF2B5EF4-FFF2-40B4-BE49-F238E27FC236}">
                <a16:creationId xmlns:a16="http://schemas.microsoft.com/office/drawing/2014/main" id="{CC071EFD-52FA-9979-D8BE-958EC554D463}"/>
              </a:ext>
            </a:extLst>
          </p:cNvPr>
          <p:cNvSpPr/>
          <p:nvPr/>
        </p:nvSpPr>
        <p:spPr>
          <a:xfrm>
            <a:off x="9557468" y="2417197"/>
            <a:ext cx="1974132" cy="1143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 stress level indication</a:t>
            </a:r>
            <a:endParaRPr lang="en-IN" dirty="0"/>
          </a:p>
        </p:txBody>
      </p:sp>
      <p:sp>
        <p:nvSpPr>
          <p:cNvPr id="11" name="Rectangle: Rounded Corners 10">
            <a:extLst>
              <a:ext uri="{FF2B5EF4-FFF2-40B4-BE49-F238E27FC236}">
                <a16:creationId xmlns:a16="http://schemas.microsoft.com/office/drawing/2014/main" id="{715B0CC2-2678-EF6E-978A-6303165A28BC}"/>
              </a:ext>
            </a:extLst>
          </p:cNvPr>
          <p:cNvSpPr/>
          <p:nvPr/>
        </p:nvSpPr>
        <p:spPr>
          <a:xfrm>
            <a:off x="9764202" y="4214191"/>
            <a:ext cx="1974132" cy="11953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High stress level indicator</a:t>
            </a:r>
            <a:endParaRPr lang="en-IN" dirty="0"/>
          </a:p>
        </p:txBody>
      </p:sp>
      <p:cxnSp>
        <p:nvCxnSpPr>
          <p:cNvPr id="13" name="Straight Arrow Connector 12">
            <a:extLst>
              <a:ext uri="{FF2B5EF4-FFF2-40B4-BE49-F238E27FC236}">
                <a16:creationId xmlns:a16="http://schemas.microsoft.com/office/drawing/2014/main" id="{70EB84DE-6655-063F-AEB5-B5D41DF8C941}"/>
              </a:ext>
            </a:extLst>
          </p:cNvPr>
          <p:cNvCxnSpPr>
            <a:cxnSpLocks/>
          </p:cNvCxnSpPr>
          <p:nvPr/>
        </p:nvCxnSpPr>
        <p:spPr>
          <a:xfrm flipH="1">
            <a:off x="2575105" y="3077154"/>
            <a:ext cx="15344" cy="7315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44880B97-5672-9C64-D7AF-86D4BB4C1C86}"/>
              </a:ext>
            </a:extLst>
          </p:cNvPr>
          <p:cNvCxnSpPr>
            <a:cxnSpLocks/>
            <a:stCxn id="3" idx="3"/>
            <a:endCxn id="5" idx="1"/>
          </p:cNvCxnSpPr>
          <p:nvPr/>
        </p:nvCxnSpPr>
        <p:spPr>
          <a:xfrm>
            <a:off x="3831412" y="4317559"/>
            <a:ext cx="763325" cy="357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8EEDF2B6-3702-9AAA-ECF3-0B4D1C003784}"/>
              </a:ext>
            </a:extLst>
          </p:cNvPr>
          <p:cNvCxnSpPr/>
          <p:nvPr/>
        </p:nvCxnSpPr>
        <p:spPr>
          <a:xfrm>
            <a:off x="6312219" y="4556097"/>
            <a:ext cx="66107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AF59DEB3-43B2-F848-A206-C99B44EAB99B}"/>
              </a:ext>
            </a:extLst>
          </p:cNvPr>
          <p:cNvCxnSpPr/>
          <p:nvPr/>
        </p:nvCxnSpPr>
        <p:spPr>
          <a:xfrm flipV="1">
            <a:off x="8229600" y="3273950"/>
            <a:ext cx="0" cy="5347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Connector: Elbow 25">
            <a:extLst>
              <a:ext uri="{FF2B5EF4-FFF2-40B4-BE49-F238E27FC236}">
                <a16:creationId xmlns:a16="http://schemas.microsoft.com/office/drawing/2014/main" id="{5586959A-6A04-1196-BE5B-387A773FCB83}"/>
              </a:ext>
            </a:extLst>
          </p:cNvPr>
          <p:cNvCxnSpPr>
            <a:stCxn id="7" idx="3"/>
            <a:endCxn id="11" idx="1"/>
          </p:cNvCxnSpPr>
          <p:nvPr/>
        </p:nvCxnSpPr>
        <p:spPr>
          <a:xfrm>
            <a:off x="9000877" y="4361291"/>
            <a:ext cx="763325" cy="450594"/>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7465B741-A1B3-20F9-811C-418102730838}"/>
              </a:ext>
            </a:extLst>
          </p:cNvPr>
          <p:cNvCxnSpPr>
            <a:endCxn id="11" idx="0"/>
          </p:cNvCxnSpPr>
          <p:nvPr/>
        </p:nvCxnSpPr>
        <p:spPr>
          <a:xfrm>
            <a:off x="10751268" y="3560197"/>
            <a:ext cx="0" cy="6539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Connector: Elbow 31">
            <a:extLst>
              <a:ext uri="{FF2B5EF4-FFF2-40B4-BE49-F238E27FC236}">
                <a16:creationId xmlns:a16="http://schemas.microsoft.com/office/drawing/2014/main" id="{B6D5CA4D-BFF2-A049-EAA0-DC10392F5526}"/>
              </a:ext>
            </a:extLst>
          </p:cNvPr>
          <p:cNvCxnSpPr/>
          <p:nvPr/>
        </p:nvCxnSpPr>
        <p:spPr>
          <a:xfrm>
            <a:off x="9128097" y="2838616"/>
            <a:ext cx="429371" cy="357808"/>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4" name="Slide Number Placeholder 3"/>
          <p:cNvSpPr>
            <a:spLocks noGrp="1"/>
          </p:cNvSpPr>
          <p:nvPr>
            <p:ph type="sldNum" sz="quarter" idx="12"/>
          </p:nvPr>
        </p:nvSpPr>
        <p:spPr/>
        <p:txBody>
          <a:bodyPr/>
          <a:lstStyle/>
          <a:p>
            <a:pPr>
              <a:defRPr/>
            </a:pPr>
            <a:fld id="{047C3EB2-1EE1-4C7E-93D5-667F4973DF7E}" type="slidenum">
              <a:rPr lang="en-US" altLang="zh-CN" smtClean="0"/>
              <a:pPr>
                <a:defRPr/>
              </a:pPr>
              <a:t>9</a:t>
            </a:fld>
            <a:endParaRPr lang="en-US" altLang="zh-CN"/>
          </a:p>
        </p:txBody>
      </p:sp>
    </p:spTree>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1114</TotalTime>
  <Words>2100</Words>
  <Application>Microsoft Office PowerPoint</Application>
  <PresentationFormat>Widescreen</PresentationFormat>
  <Paragraphs>219</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Equity</vt:lpstr>
      <vt:lpstr>20EC5203  ELECTRONIC DESIGN PROJECT- I MODULE 1-STRESS DETECTING SENSOR MODULE 2-– EMEGRENCY  PATIENT ALARM</vt:lpstr>
      <vt:lpstr>OUTLINE</vt:lpstr>
      <vt:lpstr>MODULE 1 –STRESS DETECTING SENSOR</vt:lpstr>
      <vt:lpstr>ABSTRACT  - MODULE I</vt:lpstr>
      <vt:lpstr>INTRODUCTION – MODULE 1</vt:lpstr>
      <vt:lpstr>OBJECTIVE &amp; SCOPE</vt:lpstr>
      <vt:lpstr>PowerPoint Presentation</vt:lpstr>
      <vt:lpstr>              LITERATURE SURVEY</vt:lpstr>
      <vt:lpstr>                  BLOCK DIAGRAM</vt:lpstr>
      <vt:lpstr>CIRCUIT DIAGRAM</vt:lpstr>
      <vt:lpstr>                 HARDWARE MODULE</vt:lpstr>
      <vt:lpstr>HARDWARE MODULE</vt:lpstr>
      <vt:lpstr>MODULE 2 – EMEGRENCY  PATIENT ALARM</vt:lpstr>
      <vt:lpstr>ABSTRACT  - MODULE 2</vt:lpstr>
      <vt:lpstr>INTRODUCTION – MODULE 2</vt:lpstr>
      <vt:lpstr>OBJECTIVE &amp; SCOPE</vt:lpstr>
      <vt:lpstr>PowerPoint Presentation</vt:lpstr>
      <vt:lpstr>PowerPoint Presentation</vt:lpstr>
      <vt:lpstr>                   BLOCK DIAGRAM</vt:lpstr>
      <vt:lpstr>CIRCUIT DIAGRAM</vt:lpstr>
      <vt:lpstr>HARDWARE MODULE</vt:lpstr>
      <vt:lpstr>                  HARDWARE MODULE</vt:lpstr>
      <vt:lpstr>CONCLUSION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Slide</dc:title>
  <dc:creator>EMBEDDED</dc:creator>
  <cp:lastModifiedBy>vishalini.ec22@krct.ac.in</cp:lastModifiedBy>
  <cp:revision>82</cp:revision>
  <dcterms:created xsi:type="dcterms:W3CDTF">2017-04-13T11:52:33Z</dcterms:created>
  <dcterms:modified xsi:type="dcterms:W3CDTF">2025-01-20T10:33:09Z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TC034605459991</vt:lpwstr>
  </property>
  <property fmtid="{D5CDD505-2E9C-101B-9397-08002B2CF9AE}" pid="3" name="ICV">
    <vt:lpwstr>D0526F5F9A91471BBD1C8DE6EACAB835</vt:lpwstr>
  </property>
  <property fmtid="{D5CDD505-2E9C-101B-9397-08002B2CF9AE}" pid="4" name="KSOProductBuildVer">
    <vt:lpwstr>1033-11.2.0.11388</vt:lpwstr>
  </property>
</Properties>
</file>