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B2B1-9FC6-3BC5-472E-017BE59B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A4F25-11A9-3B1D-07A2-1F5AD16F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2C0D-5F11-C6ED-5845-3D0F1E2B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C6EE-B0B4-4FCF-EA7E-66FDD300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C3A7-5BC9-3F21-6974-9035F46E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4793-C61B-D1C3-B660-09F04CFF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216F-1661-BCA3-EBDA-4110906C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FE0A-1306-4D5B-B740-E86180D1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70CA-0BE9-357F-E390-6E143599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93BF-BF36-397C-7F72-35F8FEDE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EF44-8C4F-192A-B606-E2FD6E568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7349-2904-A76D-11DD-EA0537DF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39CC-4A56-0231-8703-BA95E793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4906-7525-CB51-F43E-08CBD187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90A5-D12B-2444-547F-0858ACF4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A144-1AA6-DD51-B790-ABE5617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ADCD-0D50-C515-B386-7D8407B9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4062-1D2F-6867-EE5B-53D58C57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743D-F2E2-9E80-6D3C-B6EBD441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6D39A-33DA-F394-76A6-D28BB0C4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4E49-2F30-C2C7-7C2E-14667D0D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4E6FB-E436-419B-E9E5-F3B49CEF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2509-9560-5B77-CA8D-357F548D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3CD4-EB65-968F-0FB1-42A70FC9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BAEA-FB6B-F25C-EC96-5C56DD48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A81B-BB09-262D-8C6A-99274218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86B3-1565-B8A6-F1D6-0CFA023AD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1A036-471E-CC70-DDAA-F4FA5A03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C13D-B4DC-6747-6548-BEFE03D9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6D2D-9938-DE26-1E8B-9C05096E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F063-FD7B-2812-E8F2-4093EAC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3049-DB34-E1DE-73F5-BD811A8E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0B5EB-4886-E0B8-1D7F-B5EAFA0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72D4C-F1A3-4BFA-FE39-C3C23CFD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235D4-E8BC-99B0-029E-6794D95E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EAFEE-3569-D6F4-6948-5ED7EDBB5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B4A61-FD17-237A-16FD-C37B2C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2CDAC-3E86-90BE-A08E-D89EDF69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443F-A5BA-7749-2E1A-46A7804C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04A3-09DC-39C1-D118-2176312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DE7C-B8AE-2A37-72B2-09B7A40E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3E1EE-120C-001F-A035-D41E546C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E2BE7-8EAE-4214-19D4-6C5B5759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5CD75-DCC8-DBC0-2574-658591A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00CF5-71B5-35F5-2762-22415F12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2ED70-0059-28FA-5394-32B6D1F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2216-E95F-8262-97E2-B7612C25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691D-8B97-3D8B-8D27-0982A4FD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82B3-B0B3-D73E-A14F-B6A517C0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B554E-D2E8-66C8-7C2D-42368C0F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69987-704B-F4A7-D58B-A68E3B56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FB2F-0EC4-ADF3-A698-3D287B30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4982-60F1-F518-2D4D-33980133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DBE3-0B13-12A3-CF67-8F196EB46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A037C-6DCB-1A5F-5325-AFA06B03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074F-D4DC-B76C-6CD5-2475EC6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5EC3-3790-E4C3-8E40-4AA52941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D237-879C-AB11-5E1F-BDD937AE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3606E-113A-239E-05B0-1B376959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9731-8BEC-18C0-4995-4EA20B3F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8B75-6898-80B9-2DFA-4D3148ABB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F372-E9AA-6F40-AF97-E3DADFAEA7C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31F1-E2A9-0489-3A2D-C642503A1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0163-F91C-B54C-775D-523D05911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EE5F-3FD9-0F47-8827-B6162DAA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3853AE-C1ED-C219-032E-BB727ECD1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919" y="4194848"/>
            <a:ext cx="9144000" cy="160353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TITLE:</a:t>
            </a:r>
            <a:r>
              <a:rPr lang="en-IN" sz="4000" b="1" dirty="0">
                <a:solidFill>
                  <a:schemeClr val="accent1"/>
                </a:solidFill>
              </a:rPr>
              <a:t> REGISTER OF COMPANIES(ROC)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8C73BF-365A-539D-7577-1312DBFE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975" y="707207"/>
            <a:ext cx="11015904" cy="2721793"/>
          </a:xfrm>
        </p:spPr>
        <p:txBody>
          <a:bodyPr>
            <a:normAutofit fontScale="90000"/>
          </a:bodyPr>
          <a:lstStyle/>
          <a:p>
            <a:r>
              <a:rPr lang="en-US" dirty="0"/>
              <a:t>AI-Driven Exploration and Prediction of Company Registration Trends with Registrar of Companies (</a:t>
            </a:r>
            <a:r>
              <a:rPr lang="en-US" dirty="0" err="1"/>
              <a:t>RoC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5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6252-8575-1125-CE38-9BD60B2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40" y="691884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CONCLUSION: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BE99-AE11-11E9-94C7-33B3C0A6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9" y="2360405"/>
            <a:ext cx="10065840" cy="3142929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effectLst/>
              </a:rPr>
              <a:t>Summarize key findings and insights from the project.</a:t>
            </a:r>
          </a:p>
          <a:p>
            <a:pPr lvl="1"/>
            <a:r>
              <a:rPr lang="en-GB" dirty="0">
                <a:effectLst/>
              </a:rPr>
              <a:t>Highlight the predictive accuracy of the chosen time series algorithm(s).</a:t>
            </a:r>
          </a:p>
          <a:p>
            <a:pPr lvl="1"/>
            <a:r>
              <a:rPr lang="en-GB" dirty="0">
                <a:effectLst/>
              </a:rPr>
              <a:t>Discuss the practical implications of the predictions for businesses, investors, and policymakers.</a:t>
            </a:r>
          </a:p>
          <a:p>
            <a:pPr lvl="1"/>
            <a:r>
              <a:rPr lang="en-GB" dirty="0">
                <a:effectLst/>
              </a:rPr>
              <a:t>Mention any limitations of the project, such as data availability or model assumptions.</a:t>
            </a:r>
          </a:p>
          <a:p>
            <a:pPr lvl="1"/>
            <a:r>
              <a:rPr lang="en-GB" dirty="0">
                <a:effectLst/>
              </a:rPr>
              <a:t>Suggest potential future enhancements or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139283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BD98-71DC-611C-F09C-3460118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5" y="110324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SOURCE CODE: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F0D3-2C7C-C312-B858-221CD38C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85" y="1435887"/>
            <a:ext cx="11129816" cy="53117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 Import necessary libraries</a:t>
            </a:r>
            <a:endParaRPr lang="en-IN" dirty="0"/>
          </a:p>
          <a:p>
            <a:r>
              <a:rPr lang="en-US" dirty="0"/>
              <a:t> import pandas as </a:t>
            </a:r>
            <a:r>
              <a:rPr lang="en-IN" dirty="0" err="1"/>
              <a:t>pd</a:t>
            </a:r>
            <a:r>
              <a:rPr lang="en-IN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IN" dirty="0"/>
              <a:t> </a:t>
            </a:r>
            <a:r>
              <a:rPr lang="en-US" dirty="0"/>
              <a:t>import </a:t>
            </a:r>
            <a:r>
              <a:rPr lang="en-US" dirty="0" err="1"/>
              <a:t>train_test_split</a:t>
            </a:r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RandomForestRegressor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US" dirty="0"/>
              <a:t># Load and preprocess the data (Replace with your data source)data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company_registration_data.csv</a:t>
            </a:r>
            <a:r>
              <a:rPr lang="en-US" dirty="0"/>
              <a:t>’)</a:t>
            </a:r>
            <a:endParaRPr lang="en-IN" dirty="0"/>
          </a:p>
          <a:p>
            <a:r>
              <a:rPr lang="en-IN" dirty="0"/>
              <a:t>#Assuming you have columns like “Year” and “Registration _count”</a:t>
            </a:r>
          </a:p>
          <a:p>
            <a:r>
              <a:rPr lang="en-IN" dirty="0"/>
              <a:t>X=data[“Year”].values. Reshape(-1,1)</a:t>
            </a:r>
          </a:p>
          <a:p>
            <a:r>
              <a:rPr lang="en-IN" dirty="0"/>
              <a:t>Y=data[“</a:t>
            </a:r>
            <a:r>
              <a:rPr lang="en-IN" dirty="0" err="1"/>
              <a:t>Registration_count</a:t>
            </a:r>
            <a:r>
              <a:rPr lang="en-IN" dirty="0"/>
              <a:t>”].values</a:t>
            </a:r>
          </a:p>
          <a:p>
            <a:r>
              <a:rPr lang="en-IN" dirty="0"/>
              <a:t>#Split the data into training and testing sets 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X_test,Y_train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</a:t>
            </a:r>
            <a:r>
              <a:rPr lang="en-IN" dirty="0" err="1"/>
              <a:t>train_test_split</a:t>
            </a:r>
            <a:r>
              <a:rPr lang="en-IN" dirty="0"/>
              <a:t>(</a:t>
            </a:r>
            <a:r>
              <a:rPr lang="en-IN" dirty="0" err="1"/>
              <a:t>X,y,test_size</a:t>
            </a:r>
            <a:r>
              <a:rPr lang="en-IN" dirty="0"/>
              <a:t>=0.2,random_state=42)</a:t>
            </a:r>
          </a:p>
          <a:p>
            <a:r>
              <a:rPr lang="en-IN" dirty="0"/>
              <a:t>#Train a linear regression model (you can use more sophisticated models)</a:t>
            </a:r>
          </a:p>
          <a:p>
            <a:r>
              <a:rPr lang="en-IN" dirty="0"/>
              <a:t>model=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95FB97-27CB-BF13-3286-D868824F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3"/>
            <a:ext cx="10515600" cy="60486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Make predictions on the testing set</a:t>
            </a:r>
            <a:endParaRPr lang="en-IN" dirty="0"/>
          </a:p>
          <a:p>
            <a:r>
              <a:rPr lang="en-IN" dirty="0"/>
              <a:t>y</a:t>
            </a:r>
            <a:r>
              <a:rPr lang="en-US" dirty="0"/>
              <a:t>_</a:t>
            </a:r>
            <a:r>
              <a:rPr lang="en-US" dirty="0" err="1"/>
              <a:t>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# Evaluate the model's </a:t>
            </a:r>
            <a:r>
              <a:rPr lang="en-US" dirty="0" err="1"/>
              <a:t>performancemae</a:t>
            </a:r>
            <a:r>
              <a:rPr lang="en-US" dirty="0"/>
              <a:t> = </a:t>
            </a:r>
            <a:r>
              <a:rPr lang="en-US" dirty="0" err="1"/>
              <a:t>mean_absolute_error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)print(</a:t>
            </a:r>
            <a:r>
              <a:rPr lang="en-US" dirty="0" err="1"/>
              <a:t>f"Mean</a:t>
            </a:r>
            <a:r>
              <a:rPr lang="en-US" dirty="0"/>
              <a:t> Absolute Error: {</a:t>
            </a:r>
            <a:r>
              <a:rPr lang="en-US" dirty="0" err="1"/>
              <a:t>mae</a:t>
            </a:r>
            <a:r>
              <a:rPr lang="en-US" dirty="0"/>
              <a:t>}")</a:t>
            </a:r>
            <a:endParaRPr lang="en-IN" dirty="0"/>
          </a:p>
          <a:p>
            <a:r>
              <a:rPr lang="en-US" dirty="0"/>
              <a:t># Predict future trends (e.g., next 5 years)</a:t>
            </a:r>
            <a:endParaRPr lang="en-IN" dirty="0"/>
          </a:p>
          <a:p>
            <a:r>
              <a:rPr lang="en-IN" dirty="0"/>
              <a:t>future</a:t>
            </a:r>
            <a:r>
              <a:rPr lang="en-US" dirty="0"/>
              <a:t>_years = </a:t>
            </a:r>
            <a:r>
              <a:rPr lang="en-US" dirty="0" err="1"/>
              <a:t>np.array</a:t>
            </a:r>
            <a:r>
              <a:rPr lang="en-US" dirty="0"/>
              <a:t>(range(2024, 2029)).reshape(-1, 1)</a:t>
            </a:r>
            <a:endParaRPr lang="en-IN" dirty="0"/>
          </a:p>
          <a:p>
            <a:r>
              <a:rPr lang="en-US" dirty="0" err="1"/>
              <a:t>future_predictions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future_years</a:t>
            </a:r>
            <a:r>
              <a:rPr lang="en-US" dirty="0"/>
              <a:t>)</a:t>
            </a:r>
            <a:endParaRPr lang="en-IN" dirty="0"/>
          </a:p>
          <a:p>
            <a:r>
              <a:rPr lang="en-US" dirty="0"/>
              <a:t># Plot the historical and predicted </a:t>
            </a:r>
            <a:r>
              <a:rPr lang="en-US" dirty="0" err="1"/>
              <a:t>dataplt.figure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6))</a:t>
            </a:r>
            <a:endParaRPr lang="en-IN" dirty="0"/>
          </a:p>
          <a:p>
            <a:r>
              <a:rPr lang="en-US" dirty="0" err="1"/>
              <a:t>plt.scatter</a:t>
            </a:r>
            <a:r>
              <a:rPr lang="en-US" dirty="0"/>
              <a:t>(X, y, label="Historical Data")</a:t>
            </a:r>
            <a:endParaRPr lang="en-IN" dirty="0"/>
          </a:p>
          <a:p>
            <a:r>
              <a:rPr lang="en-IN" dirty="0" err="1"/>
              <a:t>plt</a:t>
            </a:r>
            <a:r>
              <a:rPr lang="en-US" dirty="0"/>
              <a:t>.plot(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, color=‘red’, label=“Predicted Data)</a:t>
            </a:r>
            <a:endParaRPr lang="en-IN" dirty="0"/>
          </a:p>
          <a:p>
            <a:r>
              <a:rPr lang="en-IN" dirty="0" err="1"/>
              <a:t>plt</a:t>
            </a:r>
            <a:r>
              <a:rPr lang="en-US" dirty="0"/>
              <a:t>.plot(future_years, </a:t>
            </a:r>
            <a:r>
              <a:rPr lang="en-US" dirty="0" err="1"/>
              <a:t>future_predictions</a:t>
            </a:r>
            <a:r>
              <a:rPr lang="en-US" dirty="0"/>
              <a:t>, color='green', label="Future Predictions")</a:t>
            </a:r>
            <a:endParaRPr lang="en-IN" dirty="0"/>
          </a:p>
          <a:p>
            <a:r>
              <a:rPr lang="en-IN" dirty="0" err="1"/>
              <a:t>plt</a:t>
            </a:r>
            <a:r>
              <a:rPr lang="en-US" dirty="0"/>
              <a:t>.</a:t>
            </a:r>
            <a:r>
              <a:rPr lang="en-US" dirty="0" err="1"/>
              <a:t>xlabel</a:t>
            </a:r>
            <a:r>
              <a:rPr lang="en-US" dirty="0"/>
              <a:t>("Year")</a:t>
            </a:r>
            <a:endParaRPr lang="en-IN" dirty="0"/>
          </a:p>
          <a:p>
            <a:r>
              <a:rPr lang="en-US" dirty="0" err="1"/>
              <a:t>plt.ylabel</a:t>
            </a:r>
            <a:r>
              <a:rPr lang="en-US" dirty="0"/>
              <a:t>("Registration Count")</a:t>
            </a:r>
            <a:endParaRPr lang="en-IN" dirty="0"/>
          </a:p>
          <a:p>
            <a:r>
              <a:rPr lang="en-US" dirty="0" err="1"/>
              <a:t>plt.legen</a:t>
            </a:r>
            <a:r>
              <a:rPr lang="en-IN" dirty="0"/>
              <a:t>d()</a:t>
            </a:r>
          </a:p>
          <a:p>
            <a:r>
              <a:rPr lang="en-IN" dirty="0" err="1"/>
              <a:t>plt</a:t>
            </a:r>
            <a:r>
              <a:rPr lang="en-IN" dirty="0"/>
              <a:t>.</a:t>
            </a:r>
            <a:r>
              <a:rPr lang="en-US" dirty="0"/>
              <a:t>show()</a:t>
            </a:r>
          </a:p>
        </p:txBody>
      </p:sp>
    </p:spTree>
    <p:extLst>
      <p:ext uri="{BB962C8B-B14F-4D97-AF65-F5344CB8AC3E}">
        <p14:creationId xmlns:p14="http://schemas.microsoft.com/office/powerpoint/2010/main" val="2533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B446-5216-4D68-2EB3-C8AE3EF0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INTRODUCTION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F346-0B6D-3337-8023-95C5E50B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42" y="1346968"/>
            <a:ext cx="9929860" cy="3797317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This project aims to leverage the power of artificial intelligence and time series algorithms to explore, </a:t>
            </a:r>
            <a:r>
              <a:rPr lang="en-GB" dirty="0" err="1">
                <a:effectLst/>
              </a:rPr>
              <a:t>analyze</a:t>
            </a:r>
            <a:r>
              <a:rPr lang="en-GB" dirty="0">
                <a:effectLst/>
              </a:rPr>
              <a:t>, and predict company registration trends based on historical data obtained from the </a:t>
            </a:r>
            <a:r>
              <a:rPr lang="en-GB" dirty="0" err="1">
                <a:effectLst/>
              </a:rPr>
              <a:t>RoC</a:t>
            </a:r>
            <a:r>
              <a:rPr lang="en-GB" dirty="0">
                <a:effectLst/>
              </a:rPr>
              <a:t>. By harnessing the capabilities of AI, we can unlock valuable insights that go beyond traditional statistical analysis, allowing us to make more informed decisions and anticipate future developments.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6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75160-CD0F-13AA-AB77-A6D6F2C8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To analyze historical company registration data from RoC and develop a predictive model to forecast future registration trends.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467669-0325-E571-FBC9-4C087EE4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OBJECTIVE: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6113-BA60-AB75-54AD-5003E79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PROJECT STEPS: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22F3-A329-2C05-583B-FD90E70A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Data Collection and Preparation: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Collect historical RoC data, including details of registered companies such as registration date, location, industry, and legal structure.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Clean and preprocess the data by handling missing values, outliers, and data formatting issues.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Exploratory Data Analysis (EDA):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Visualize the data to gain insights into trends, seasonality, and potential relationships.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Identify any patterns or anomalies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73764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8406-889D-740F-E6C4-32285AD2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Feature Engineering: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Create relevant features that can enhance the predictive power of your model. This might include lag features, rolling statistics, and categorical encodings.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Time Series Modeling: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Choose an appropriate time series algorithm. Common choices include ARIMA, SARIMA, Prophet, or more advanced deep learning models like LSTM or GRU.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Split the data into training and testing sets, ensuring that the time order is maintained</a:t>
            </a:r>
          </a:p>
        </p:txBody>
      </p:sp>
    </p:spTree>
    <p:extLst>
      <p:ext uri="{BB962C8B-B14F-4D97-AF65-F5344CB8AC3E}">
        <p14:creationId xmlns:p14="http://schemas.microsoft.com/office/powerpoint/2010/main" val="11924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F1A6-7DBD-FAA8-0ADE-8ABD2646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53" y="570378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CHALLENGES: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DA5B-B456-2F77-6E28-5506DD0F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777"/>
            <a:ext cx="10515600" cy="3540607"/>
          </a:xfrm>
        </p:spPr>
        <p:txBody>
          <a:bodyPr/>
          <a:lstStyle/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Dealing with seasonality and trends inherent in time series data.</a:t>
            </a:r>
          </a:p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Handling outliers and data quality issues.</a:t>
            </a:r>
          </a:p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Selecting the most appropriate algorithm and tuning hyperparameters.</a:t>
            </a:r>
          </a:p>
          <a:p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Ensuring data privacy and compliance with RoC regulations.</a:t>
            </a:r>
          </a:p>
        </p:txBody>
      </p:sp>
    </p:spTree>
    <p:extLst>
      <p:ext uri="{BB962C8B-B14F-4D97-AF65-F5344CB8AC3E}">
        <p14:creationId xmlns:p14="http://schemas.microsoft.com/office/powerpoint/2010/main" val="352074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E33-C41D-B1DA-5714-DBC4E8EE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97" y="661939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BENEFITS: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61C4-A3BA-A0B2-F581-043D4FE1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33" y="2184817"/>
            <a:ext cx="10045315" cy="4011244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Predictive insights into future company registration trends can inform government policies, business strategies, and economic forecasting.</a:t>
            </a:r>
          </a:p>
          <a:p>
            <a:r>
              <a:rPr lang="en-GB" dirty="0">
                <a:effectLst/>
              </a:rPr>
              <a:t>Improved resource allocation and planning for </a:t>
            </a:r>
            <a:r>
              <a:rPr lang="en-GB" dirty="0" err="1">
                <a:effectLst/>
              </a:rPr>
              <a:t>RoC</a:t>
            </a:r>
            <a:r>
              <a:rPr lang="en-GB" dirty="0">
                <a:effectLst/>
              </a:rPr>
              <a:t> and related agencies.</a:t>
            </a:r>
          </a:p>
          <a:p>
            <a:r>
              <a:rPr lang="en-GB" dirty="0">
                <a:effectLst/>
              </a:rPr>
              <a:t>Enhanced understanding of the business landscape and economic health of a region.</a:t>
            </a:r>
          </a:p>
          <a:p>
            <a:pPr marL="0" indent="0">
              <a:buNone/>
            </a:pP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712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E5D8-CC64-5D7C-CB08-8B1E17AA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26" y="99796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>
                <a:effectLst/>
              </a:rPr>
              <a:t> </a:t>
            </a:r>
            <a:r>
              <a:rPr lang="en-GB" b="1" dirty="0">
                <a:effectLst/>
              </a:rPr>
              <a:t>Model Training:</a:t>
            </a:r>
            <a:endParaRPr lang="en-GB" dirty="0">
              <a:effectLst/>
            </a:endParaRPr>
          </a:p>
          <a:p>
            <a:pPr lvl="1"/>
            <a:r>
              <a:rPr lang="en-GB" dirty="0">
                <a:effectLst/>
              </a:rPr>
              <a:t>Train your chosen time series model using the training data.</a:t>
            </a:r>
          </a:p>
          <a:p>
            <a:pPr lvl="1"/>
            <a:r>
              <a:rPr lang="en-GB" dirty="0">
                <a:effectLst/>
              </a:rPr>
              <a:t>Optimize hyper parameters and fine-tune the model for better performance.</a:t>
            </a:r>
          </a:p>
          <a:p>
            <a:r>
              <a:rPr lang="en-GB" b="1" dirty="0">
                <a:effectLst/>
              </a:rPr>
              <a:t>Model Evaluation:</a:t>
            </a:r>
            <a:endParaRPr lang="en-GB" dirty="0">
              <a:effectLst/>
            </a:endParaRPr>
          </a:p>
          <a:p>
            <a:pPr lvl="1"/>
            <a:r>
              <a:rPr lang="en-GB" dirty="0">
                <a:effectLst/>
              </a:rPr>
              <a:t>Evaluate the model's performance using appropriate metrics like Mean Absolute Error (MAE), Mean Squared Error (MSE), or Root Mean Squared Error (RMSE).</a:t>
            </a:r>
          </a:p>
          <a:p>
            <a:pPr lvl="1"/>
            <a:r>
              <a:rPr lang="en-GB" dirty="0">
                <a:effectLst/>
              </a:rPr>
              <a:t>Use the testing dataset to assess the model's ability to make accurate predictions.</a:t>
            </a:r>
          </a:p>
          <a:p>
            <a:r>
              <a:rPr lang="en-GB" b="1" dirty="0">
                <a:effectLst/>
              </a:rPr>
              <a:t>Visualization and Interpretation:</a:t>
            </a:r>
            <a:endParaRPr lang="en-GB" dirty="0">
              <a:effectLst/>
            </a:endParaRPr>
          </a:p>
          <a:p>
            <a:pPr lvl="1"/>
            <a:r>
              <a:rPr lang="en-GB" dirty="0">
                <a:effectLst/>
              </a:rPr>
              <a:t>Visualize the model's predictions alongside actual registration trends.</a:t>
            </a:r>
          </a:p>
          <a:p>
            <a:pPr lvl="1"/>
            <a:r>
              <a:rPr lang="en-GB" dirty="0">
                <a:effectLst/>
              </a:rPr>
              <a:t>Interpret the results and provide insights into what the model has learned about registration patterns.</a:t>
            </a:r>
          </a:p>
        </p:txBody>
      </p:sp>
    </p:spTree>
    <p:extLst>
      <p:ext uri="{BB962C8B-B14F-4D97-AF65-F5344CB8AC3E}">
        <p14:creationId xmlns:p14="http://schemas.microsoft.com/office/powerpoint/2010/main" val="28624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1530-48B2-143D-C14F-11379D91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12" y="110724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Deployment: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Deploy the trained model into a production environment, making it accessible for real-time or periodic predictions.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Monitoring and Maintenance: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Continuously monitor the model's performance in the production environment.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Re-train and update the model as needed with new data to ensure it remains accurate over time.</a:t>
            </a:r>
          </a:p>
          <a:p>
            <a:r>
              <a:rPr lang="en-GB" b="1" i="0">
                <a:solidFill>
                  <a:srgbClr val="374151"/>
                </a:solidFill>
                <a:effectLst/>
                <a:latin typeface="Söhne"/>
              </a:rPr>
              <a:t>Report and Communication:</a:t>
            </a:r>
            <a:endParaRPr lang="en-GB" b="0" i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Prepare a detailed report outlining the project's methodology, findings, and recommendations.</a:t>
            </a:r>
          </a:p>
          <a:p>
            <a:pPr lvl="1"/>
            <a:r>
              <a:rPr lang="en-GB" b="0" i="0">
                <a:solidFill>
                  <a:srgbClr val="374151"/>
                </a:solidFill>
                <a:effectLst/>
                <a:latin typeface="Söhne"/>
              </a:rPr>
              <a:t>Communicate the results to stakeholders effectively</a:t>
            </a:r>
          </a:p>
        </p:txBody>
      </p:sp>
    </p:spTree>
    <p:extLst>
      <p:ext uri="{BB962C8B-B14F-4D97-AF65-F5344CB8AC3E}">
        <p14:creationId xmlns:p14="http://schemas.microsoft.com/office/powerpoint/2010/main" val="22727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AI-Driven Exploration and Prediction of Company Registration Trends with Registrar of Companies (RoC)</vt:lpstr>
      <vt:lpstr>INTRODUCTION:</vt:lpstr>
      <vt:lpstr>OBJECTIVE:</vt:lpstr>
      <vt:lpstr>PROJECT STEPS:</vt:lpstr>
      <vt:lpstr>PowerPoint Presentation</vt:lpstr>
      <vt:lpstr>CHALLENGES:</vt:lpstr>
      <vt:lpstr>BENEFITS:</vt:lpstr>
      <vt:lpstr>PowerPoint Presentation</vt:lpstr>
      <vt:lpstr>PowerPoint Presentation</vt:lpstr>
      <vt:lpstr>CONCLUSION:</vt:lpstr>
      <vt:lpstr>SOURCE CODE: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Exploration and Prediction of Company Registration Trends with Registrar of Companies (RoC)</dc:title>
  <dc:creator>Guest User</dc:creator>
  <cp:lastModifiedBy>Guest User</cp:lastModifiedBy>
  <cp:revision>4</cp:revision>
  <dcterms:created xsi:type="dcterms:W3CDTF">2023-10-10T04:56:33Z</dcterms:created>
  <dcterms:modified xsi:type="dcterms:W3CDTF">2023-10-10T07:06:52Z</dcterms:modified>
</cp:coreProperties>
</file>