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B1D3-D14E-1C69-ECEC-25E4AB47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B8C6F-DA37-2A53-315F-FBAB47F9E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C91D-4D9F-8A3F-2AF3-7A87AF3E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A86EE-018F-CDB9-69B5-AFEC62346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94AC5-FF95-62C7-BEB8-9B93DE88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9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CDC6-CDAD-3502-9040-1D01A6D02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1AFBC-8DC1-450A-1872-AB3A0FEF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FD6F6-A352-C37B-5C24-11A252E5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64EB-72FA-CF6F-3C4D-BC3778010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CCD1-CE87-B895-C65A-DE82FB70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0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686F-E5E2-FFD2-DFEF-48BDA834F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C2F7-9E5F-4FE7-E70E-9DC45A1D1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01A0-698C-9C31-21B6-F4A58A66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9FEE9-28D0-8A5E-39FB-7E97D38EE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358B-409A-38B5-F438-5BEFFE87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7982-FB2C-E799-6FBD-24F83AE2E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A55D-8897-48ED-005F-CFF7B96E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118B-25BD-377B-5A6F-69E0B7E2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DD9DB-86F4-BD62-557F-8CAFA0E4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C0DFB-2B72-B77C-3381-29BC0B3B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8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695FF-DE99-77F8-46A5-F830239F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BE4F-38DE-790F-1A7B-578F588FF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7EB2-4160-F1AF-4B27-DA2C56D7D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C821-B746-3EA1-19D8-D0A66340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AF5F5-D1C2-0309-EA13-73B51F83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CFE89-A690-4B08-0DF1-4B2A5D75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89AD-FEB9-4E57-D202-050BC37F0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5D713-BC13-228B-9A3A-CE47F26A9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ADADE-21C5-2860-DF9B-AD119D460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5D075-637E-C567-EFD5-C6BD0927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FCF9-3B62-42D2-8232-07FB21DD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24C7-CE0C-CCA7-F357-60F0B09C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6814F-C304-0508-5D85-F58D6AE8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90FC1-C3C7-0B87-213D-7F62B0681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08851-C204-35E4-FFB6-613B00A70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87D2-3699-A421-F64A-2055543096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1E0DCD-A106-95E2-B361-AA2A49F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7FFCA-1186-375D-28EA-ED48263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375260-B9C9-8263-EF3C-8326A4340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6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F6F-EA3F-9889-9939-410AB216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F1E87-6714-EFDE-5C03-51BB626C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212D6-F128-40FF-CA74-24210A06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AF25B-BA56-E9EB-DAF6-7F58CD61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719386-E972-C1D5-9CB2-30A5B065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2DD4F-FDB8-A504-2500-1B2A1CE4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93AB-152A-9B72-889A-EAF2D264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9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0954-F033-DF04-468F-604681E0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5774-9A1C-24F2-7A58-DF41B6757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5C5E4-1CC3-6384-DA46-7A59D78AB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B2468-CB58-D8C1-7BEE-4DB3DBB5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3CC0B-8021-4018-C39C-80E8A105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611B6-DD56-A153-034A-EEDACBBA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3198-8B7A-ECA4-D5AE-429E0FBF3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4FD678-9C79-8277-DB48-0476C08A7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61B15-4020-F6C6-4B25-C325B2562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BF247-8DC1-F121-F396-816EE07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2A813-B9E2-068D-FB1B-BCB998B8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2ADF6-64EC-B3FE-FA2F-F09C6DE9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9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E8BB3-7757-12FD-8BF5-A6D46B26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D3D83-C365-12D0-28CC-F6C614D3A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76720-C0B5-E833-A123-DA411619E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19BBA-0862-C843-B356-346365287E30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C01B-15D5-2C88-BADD-AA7F50E1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05BB9-1CFB-78D4-0997-7892435DA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D143C-0FF0-E146-8C7A-EFD7B69B0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9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50030B-F01C-9B2E-1AA8-2E35E0DD9988}"/>
              </a:ext>
            </a:extLst>
          </p:cNvPr>
          <p:cNvGrpSpPr/>
          <p:nvPr/>
        </p:nvGrpSpPr>
        <p:grpSpPr>
          <a:xfrm>
            <a:off x="216130" y="2833355"/>
            <a:ext cx="1606062" cy="2136797"/>
            <a:chOff x="832339" y="2227385"/>
            <a:chExt cx="1606062" cy="21367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B8A83D1E-9838-B202-ACC4-89760C7EB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0" t="41861" r="74087" b="25339"/>
            <a:stretch/>
          </p:blipFill>
          <p:spPr bwMode="auto">
            <a:xfrm>
              <a:off x="928255" y="2493818"/>
              <a:ext cx="1288473" cy="1870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EA2389-4731-4D33-CE5F-54821F2C4E4F}"/>
                </a:ext>
              </a:extLst>
            </p:cNvPr>
            <p:cNvSpPr/>
            <p:nvPr/>
          </p:nvSpPr>
          <p:spPr>
            <a:xfrm>
              <a:off x="832339" y="2227385"/>
              <a:ext cx="1606062" cy="21367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32D95A-47AB-EB0D-697B-02AE3031C0B2}"/>
                </a:ext>
              </a:extLst>
            </p:cNvPr>
            <p:cNvSpPr txBox="1"/>
            <p:nvPr/>
          </p:nvSpPr>
          <p:spPr>
            <a:xfrm>
              <a:off x="928255" y="2309152"/>
              <a:ext cx="1411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70A733-E616-EB59-CD0A-927271C99D90}"/>
              </a:ext>
            </a:extLst>
          </p:cNvPr>
          <p:cNvGrpSpPr/>
          <p:nvPr/>
        </p:nvGrpSpPr>
        <p:grpSpPr>
          <a:xfrm>
            <a:off x="2256004" y="1195899"/>
            <a:ext cx="2379788" cy="1702452"/>
            <a:chOff x="2790090" y="433754"/>
            <a:chExt cx="2379788" cy="17024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921279-D0D5-B393-83B2-C793391208D6}"/>
                </a:ext>
              </a:extLst>
            </p:cNvPr>
            <p:cNvSpPr/>
            <p:nvPr/>
          </p:nvSpPr>
          <p:spPr>
            <a:xfrm>
              <a:off x="2790090" y="433754"/>
              <a:ext cx="2379788" cy="170245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8" name="Picture 4" descr="Azure Data Factory Consulting - Select Distinct Limited">
              <a:extLst>
                <a:ext uri="{FF2B5EF4-FFF2-40B4-BE49-F238E27FC236}">
                  <a16:creationId xmlns:a16="http://schemas.microsoft.com/office/drawing/2014/main" id="{BA8CDA6D-D509-9EB7-04E6-3F78F87D0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1236" y="935557"/>
              <a:ext cx="1677495" cy="996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AB846B-71FD-A320-9622-9B408203BB01}"/>
                </a:ext>
              </a:extLst>
            </p:cNvPr>
            <p:cNvSpPr txBox="1"/>
            <p:nvPr/>
          </p:nvSpPr>
          <p:spPr>
            <a:xfrm>
              <a:off x="2903431" y="483550"/>
              <a:ext cx="1621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Ingestion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EF9A77-8925-C5A0-9539-19FDB504C8C8}"/>
              </a:ext>
            </a:extLst>
          </p:cNvPr>
          <p:cNvGrpSpPr/>
          <p:nvPr/>
        </p:nvGrpSpPr>
        <p:grpSpPr>
          <a:xfrm>
            <a:off x="9665586" y="1088670"/>
            <a:ext cx="2379788" cy="1916910"/>
            <a:chOff x="9624218" y="221364"/>
            <a:chExt cx="2379788" cy="19169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8F13EAB-2519-BACA-C5D9-5D67C05B59C4}"/>
                </a:ext>
              </a:extLst>
            </p:cNvPr>
            <p:cNvGrpSpPr/>
            <p:nvPr/>
          </p:nvGrpSpPr>
          <p:grpSpPr>
            <a:xfrm>
              <a:off x="9624218" y="221364"/>
              <a:ext cx="2379788" cy="1916910"/>
              <a:chOff x="2790090" y="433754"/>
              <a:chExt cx="2379788" cy="17024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62E395E-FA61-E36A-A576-13072ED6AB4C}"/>
                  </a:ext>
                </a:extLst>
              </p:cNvPr>
              <p:cNvSpPr/>
              <p:nvPr/>
            </p:nvSpPr>
            <p:spPr>
              <a:xfrm>
                <a:off x="2790090" y="433754"/>
                <a:ext cx="2379788" cy="1702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ECD8B4-451A-9E02-B88E-AE4BED54D976}"/>
                  </a:ext>
                </a:extLst>
              </p:cNvPr>
              <p:cNvSpPr txBox="1"/>
              <p:nvPr/>
            </p:nvSpPr>
            <p:spPr>
              <a:xfrm>
                <a:off x="2903431" y="483550"/>
                <a:ext cx="1148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Reporting</a:t>
                </a:r>
              </a:p>
            </p:txBody>
          </p:sp>
        </p:grpSp>
        <p:pic>
          <p:nvPicPr>
            <p:cNvPr id="1038" name="Picture 14" descr="What is Power BI? - Beginner's Guide to ...">
              <a:extLst>
                <a:ext uri="{FF2B5EF4-FFF2-40B4-BE49-F238E27FC236}">
                  <a16:creationId xmlns:a16="http://schemas.microsoft.com/office/drawing/2014/main" id="{50E0D1F7-1BE9-C81A-7E21-2E8176AEF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4655" y="605677"/>
              <a:ext cx="1495900" cy="1476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5B8E-A05C-15BC-5165-172AA8BF4CA9}"/>
              </a:ext>
            </a:extLst>
          </p:cNvPr>
          <p:cNvGrpSpPr/>
          <p:nvPr/>
        </p:nvGrpSpPr>
        <p:grpSpPr>
          <a:xfrm>
            <a:off x="9582849" y="4457836"/>
            <a:ext cx="2462525" cy="2122731"/>
            <a:chOff x="9644327" y="3572962"/>
            <a:chExt cx="2462525" cy="212273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2C34F1-DC42-B3BE-4FF2-92B218C24C82}"/>
                </a:ext>
              </a:extLst>
            </p:cNvPr>
            <p:cNvGrpSpPr/>
            <p:nvPr/>
          </p:nvGrpSpPr>
          <p:grpSpPr>
            <a:xfrm>
              <a:off x="9644327" y="3993241"/>
              <a:ext cx="2379788" cy="1702452"/>
              <a:chOff x="2790090" y="433754"/>
              <a:chExt cx="2379788" cy="17024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1B5C51-76F9-25EA-9DC9-FE88C5B4986B}"/>
                  </a:ext>
                </a:extLst>
              </p:cNvPr>
              <p:cNvSpPr/>
              <p:nvPr/>
            </p:nvSpPr>
            <p:spPr>
              <a:xfrm>
                <a:off x="2790090" y="433754"/>
                <a:ext cx="2379788" cy="1702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C4C1463-F439-D051-BBDD-A07A61F3E1BB}"/>
                  </a:ext>
                </a:extLst>
              </p:cNvPr>
              <p:cNvSpPr txBox="1"/>
              <p:nvPr/>
            </p:nvSpPr>
            <p:spPr>
              <a:xfrm>
                <a:off x="2903431" y="483550"/>
                <a:ext cx="914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Serving</a:t>
                </a:r>
              </a:p>
            </p:txBody>
          </p:sp>
        </p:grpSp>
        <p:pic>
          <p:nvPicPr>
            <p:cNvPr id="1036" name="Picture 12" descr="Azure Synapse Analytics, Synapse basic ...">
              <a:extLst>
                <a:ext uri="{FF2B5EF4-FFF2-40B4-BE49-F238E27FC236}">
                  <a16:creationId xmlns:a16="http://schemas.microsoft.com/office/drawing/2014/main" id="{FFAAEC92-2F7E-758E-243D-C4149480D3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7667" y="4470199"/>
              <a:ext cx="1812888" cy="101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Gold Award PNG Transparent Images Free ...">
              <a:extLst>
                <a:ext uri="{FF2B5EF4-FFF2-40B4-BE49-F238E27FC236}">
                  <a16:creationId xmlns:a16="http://schemas.microsoft.com/office/drawing/2014/main" id="{FC662BFB-A6F1-3813-807D-DA0FAB6BD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6703" y="3572962"/>
              <a:ext cx="940149" cy="9401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03C844-D508-DF2E-5F87-33F4DCF6D218}"/>
              </a:ext>
            </a:extLst>
          </p:cNvPr>
          <p:cNvGrpSpPr/>
          <p:nvPr/>
        </p:nvGrpSpPr>
        <p:grpSpPr>
          <a:xfrm>
            <a:off x="5183144" y="2064542"/>
            <a:ext cx="3726320" cy="3265480"/>
            <a:chOff x="5288454" y="1805886"/>
            <a:chExt cx="3726320" cy="326548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7EF4629-55E1-7C8C-0B69-3CE452FFBB26}"/>
                </a:ext>
              </a:extLst>
            </p:cNvPr>
            <p:cNvGrpSpPr/>
            <p:nvPr/>
          </p:nvGrpSpPr>
          <p:grpSpPr>
            <a:xfrm>
              <a:off x="6254261" y="2928095"/>
              <a:ext cx="2379788" cy="1702452"/>
              <a:chOff x="2790090" y="433754"/>
              <a:chExt cx="2379788" cy="170245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FF27D6-7D95-A927-B1A7-3DE97791D268}"/>
                  </a:ext>
                </a:extLst>
              </p:cNvPr>
              <p:cNvSpPr/>
              <p:nvPr/>
            </p:nvSpPr>
            <p:spPr>
              <a:xfrm>
                <a:off x="2790090" y="433754"/>
                <a:ext cx="2379788" cy="1702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AF9D07-7BF1-E67D-3580-E5B9B6138BAE}"/>
                  </a:ext>
                </a:extLst>
              </p:cNvPr>
              <p:cNvSpPr txBox="1"/>
              <p:nvPr/>
            </p:nvSpPr>
            <p:spPr>
              <a:xfrm>
                <a:off x="2942267" y="681276"/>
                <a:ext cx="1959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Transformed Data</a:t>
                </a:r>
              </a:p>
            </p:txBody>
          </p:sp>
        </p:grpSp>
        <p:pic>
          <p:nvPicPr>
            <p:cNvPr id="17" name="Picture 6" descr="Azure Data Lake Storage Gen2 ...">
              <a:extLst>
                <a:ext uri="{FF2B5EF4-FFF2-40B4-BE49-F238E27FC236}">
                  <a16:creationId xmlns:a16="http://schemas.microsoft.com/office/drawing/2014/main" id="{1B62810F-7B9A-D33F-66F2-E84E801A5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387" y="3507570"/>
              <a:ext cx="1943535" cy="96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C3699B-E430-3FD7-B091-D08F9BD93BC3}"/>
                </a:ext>
              </a:extLst>
            </p:cNvPr>
            <p:cNvSpPr txBox="1"/>
            <p:nvPr/>
          </p:nvSpPr>
          <p:spPr>
            <a:xfrm>
              <a:off x="6591768" y="2425229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Transformation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CF4788-C4D5-8A8C-7395-06BF9827297B}"/>
                </a:ext>
              </a:extLst>
            </p:cNvPr>
            <p:cNvSpPr/>
            <p:nvPr/>
          </p:nvSpPr>
          <p:spPr>
            <a:xfrm>
              <a:off x="5873534" y="2291694"/>
              <a:ext cx="3141240" cy="2779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4" name="Picture 10" descr="Databricks Vector Logo | Free Download ...">
              <a:extLst>
                <a:ext uri="{FF2B5EF4-FFF2-40B4-BE49-F238E27FC236}">
                  <a16:creationId xmlns:a16="http://schemas.microsoft.com/office/drawing/2014/main" id="{97EBFC56-DFCA-D9FC-171E-F58F50F728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8454" y="1805886"/>
              <a:ext cx="1303314" cy="7231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Silver Award PNG, Vector, PSD, and ...">
              <a:extLst>
                <a:ext uri="{FF2B5EF4-FFF2-40B4-BE49-F238E27FC236}">
                  <a16:creationId xmlns:a16="http://schemas.microsoft.com/office/drawing/2014/main" id="{B63672D1-54FF-ED6F-CD88-6EB95D0B2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2183" y="2569771"/>
              <a:ext cx="738245" cy="73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55B36E-D077-D6E8-DE2E-93F9BF79C5BD}"/>
              </a:ext>
            </a:extLst>
          </p:cNvPr>
          <p:cNvGrpSpPr/>
          <p:nvPr/>
        </p:nvGrpSpPr>
        <p:grpSpPr>
          <a:xfrm>
            <a:off x="2202919" y="4630547"/>
            <a:ext cx="2719880" cy="2046677"/>
            <a:chOff x="2368059" y="2596930"/>
            <a:chExt cx="2719880" cy="2046677"/>
          </a:xfrm>
        </p:grpSpPr>
        <p:pic>
          <p:nvPicPr>
            <p:cNvPr id="1030" name="Picture 6" descr="Azure Data Lake Storage Gen2 ...">
              <a:extLst>
                <a:ext uri="{FF2B5EF4-FFF2-40B4-BE49-F238E27FC236}">
                  <a16:creationId xmlns:a16="http://schemas.microsoft.com/office/drawing/2014/main" id="{23B1F37D-DBBC-94F9-4A50-030823823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857" y="3369661"/>
              <a:ext cx="1943535" cy="96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89496DE-CD4C-8E57-F6C3-C2136ACDDC70}"/>
                </a:ext>
              </a:extLst>
            </p:cNvPr>
            <p:cNvGrpSpPr/>
            <p:nvPr/>
          </p:nvGrpSpPr>
          <p:grpSpPr>
            <a:xfrm>
              <a:off x="2368059" y="2941155"/>
              <a:ext cx="2379788" cy="1702452"/>
              <a:chOff x="2790090" y="433754"/>
              <a:chExt cx="2379788" cy="170245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78C34F0-548B-A90D-E88F-EAAD0480AB6F}"/>
                  </a:ext>
                </a:extLst>
              </p:cNvPr>
              <p:cNvSpPr/>
              <p:nvPr/>
            </p:nvSpPr>
            <p:spPr>
              <a:xfrm>
                <a:off x="2790090" y="433754"/>
                <a:ext cx="2379788" cy="170245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7B97C9-28AF-286D-6E32-31ECB58E8600}"/>
                  </a:ext>
                </a:extLst>
              </p:cNvPr>
              <p:cNvSpPr txBox="1"/>
              <p:nvPr/>
            </p:nvSpPr>
            <p:spPr>
              <a:xfrm>
                <a:off x="2903431" y="483550"/>
                <a:ext cx="19425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Raw Data Storage</a:t>
                </a:r>
              </a:p>
            </p:txBody>
          </p:sp>
        </p:grpSp>
        <p:pic>
          <p:nvPicPr>
            <p:cNvPr id="1044" name="Picture 20" descr="Champion Bronze Award Medals With Red ...">
              <a:extLst>
                <a:ext uri="{FF2B5EF4-FFF2-40B4-BE49-F238E27FC236}">
                  <a16:creationId xmlns:a16="http://schemas.microsoft.com/office/drawing/2014/main" id="{7E9F8187-0CDE-663B-E9AB-36D9DA243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9693" y="2596930"/>
              <a:ext cx="738246" cy="738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CF6FF4-7422-50E3-0865-EE8C005A882E}"/>
              </a:ext>
            </a:extLst>
          </p:cNvPr>
          <p:cNvCxnSpPr>
            <a:stCxn id="6" idx="2"/>
          </p:cNvCxnSpPr>
          <p:nvPr/>
        </p:nvCxnSpPr>
        <p:spPr>
          <a:xfrm flipH="1">
            <a:off x="3445897" y="2898351"/>
            <a:ext cx="1" cy="2029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7B61F7E-5940-3169-5D31-3483178B4F3E}"/>
              </a:ext>
            </a:extLst>
          </p:cNvPr>
          <p:cNvCxnSpPr>
            <a:stCxn id="25" idx="0"/>
          </p:cNvCxnSpPr>
          <p:nvPr/>
        </p:nvCxnSpPr>
        <p:spPr>
          <a:xfrm flipH="1" flipV="1">
            <a:off x="10752633" y="3005580"/>
            <a:ext cx="20110" cy="1872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1409A8B0-8B03-9410-ECE4-1AB07447FF9A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8095442" y="4573423"/>
            <a:ext cx="730809" cy="2244005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0134C1DD-C052-E6DE-6501-8E91FEEA2896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1244467" y="1821819"/>
            <a:ext cx="786230" cy="1236843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FA516029-F2C3-B8A2-1496-390668A38218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 flipV="1">
            <a:off x="4582707" y="3940186"/>
            <a:ext cx="1185517" cy="18858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EEE4E7-ED5D-4412-590F-38D7D06556B8}"/>
              </a:ext>
            </a:extLst>
          </p:cNvPr>
          <p:cNvSpPr txBox="1"/>
          <p:nvPr/>
        </p:nvSpPr>
        <p:spPr>
          <a:xfrm>
            <a:off x="4651503" y="202652"/>
            <a:ext cx="3669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DATA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6752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Karipe</dc:creator>
  <cp:lastModifiedBy>Shalini Karipe</cp:lastModifiedBy>
  <cp:revision>1</cp:revision>
  <dcterms:created xsi:type="dcterms:W3CDTF">2025-01-14T19:33:59Z</dcterms:created>
  <dcterms:modified xsi:type="dcterms:W3CDTF">2025-01-14T19:55:26Z</dcterms:modified>
</cp:coreProperties>
</file>