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0" r:id="rId3"/>
    <p:sldId id="257" r:id="rId4"/>
    <p:sldId id="259" r:id="rId5"/>
    <p:sldId id="261" r:id="rId6"/>
    <p:sldId id="280" r:id="rId7"/>
    <p:sldId id="284" r:id="rId8"/>
    <p:sldId id="285" r:id="rId9"/>
    <p:sldId id="28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3BB01-4927-4FFF-9C14-801BC7A2EE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E48EB-C7D6-4FFC-B2E9-436AB961CDB6}">
      <dgm:prSet/>
      <dgm:spPr/>
      <dgm:t>
        <a:bodyPr/>
        <a:lstStyle/>
        <a:p>
          <a:pPr rtl="0"/>
          <a:r>
            <a:rPr lang="en-US" b="1" dirty="0" smtClean="0"/>
            <a:t>Pregnancy Health Care</a:t>
          </a:r>
          <a:endParaRPr lang="en-US" b="1" dirty="0"/>
        </a:p>
      </dgm:t>
    </dgm:pt>
    <dgm:pt modelId="{2419EF03-5DCA-40B2-9D74-F645381B4BA1}" type="parTrans" cxnId="{C9D4A226-EE80-449F-8A4D-BE55DE8415F3}">
      <dgm:prSet/>
      <dgm:spPr/>
      <dgm:t>
        <a:bodyPr/>
        <a:lstStyle/>
        <a:p>
          <a:endParaRPr lang="en-US"/>
        </a:p>
      </dgm:t>
    </dgm:pt>
    <dgm:pt modelId="{D9D898DF-8750-4511-AAA5-50F62E0F1C04}" type="sibTrans" cxnId="{C9D4A226-EE80-449F-8A4D-BE55DE8415F3}">
      <dgm:prSet/>
      <dgm:spPr/>
      <dgm:t>
        <a:bodyPr/>
        <a:lstStyle/>
        <a:p>
          <a:endParaRPr lang="en-US"/>
        </a:p>
      </dgm:t>
    </dgm:pt>
    <dgm:pt modelId="{FDD8C987-FB1F-4BFC-A23B-7F2B50ADEE4B}" type="pres">
      <dgm:prSet presAssocID="{FC93BB01-4927-4FFF-9C14-801BC7A2EE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C241CA-32CF-4EA7-A3D3-56BC4DA66875}" type="pres">
      <dgm:prSet presAssocID="{1A9E48EB-C7D6-4FFC-B2E9-436AB961CDB6}" presName="linNode" presStyleCnt="0"/>
      <dgm:spPr/>
    </dgm:pt>
    <dgm:pt modelId="{2AE1E952-6392-4B49-9C5F-A820D64ECC79}" type="pres">
      <dgm:prSet presAssocID="{1A9E48EB-C7D6-4FFC-B2E9-436AB961CDB6}" presName="parentText" presStyleLbl="node1" presStyleIdx="0" presStyleCnt="1" custScaleX="148148" custScaleY="57143" custLinFactNeighborX="-10732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8047FE-CE76-427B-AE65-79A91F928A52}" type="presOf" srcId="{1A9E48EB-C7D6-4FFC-B2E9-436AB961CDB6}" destId="{2AE1E952-6392-4B49-9C5F-A820D64ECC79}" srcOrd="0" destOrd="0" presId="urn:microsoft.com/office/officeart/2005/8/layout/vList5"/>
    <dgm:cxn modelId="{C9D4A226-EE80-449F-8A4D-BE55DE8415F3}" srcId="{FC93BB01-4927-4FFF-9C14-801BC7A2EED5}" destId="{1A9E48EB-C7D6-4FFC-B2E9-436AB961CDB6}" srcOrd="0" destOrd="0" parTransId="{2419EF03-5DCA-40B2-9D74-F645381B4BA1}" sibTransId="{D9D898DF-8750-4511-AAA5-50F62E0F1C04}"/>
    <dgm:cxn modelId="{C080F744-5900-4A23-9AA7-C880CE61F8B4}" type="presOf" srcId="{FC93BB01-4927-4FFF-9C14-801BC7A2EED5}" destId="{FDD8C987-FB1F-4BFC-A23B-7F2B50ADEE4B}" srcOrd="0" destOrd="0" presId="urn:microsoft.com/office/officeart/2005/8/layout/vList5"/>
    <dgm:cxn modelId="{E7E5E639-BBE6-4C19-AA83-62CDA4768727}" type="presParOf" srcId="{FDD8C987-FB1F-4BFC-A23B-7F2B50ADEE4B}" destId="{98C241CA-32CF-4EA7-A3D3-56BC4DA66875}" srcOrd="0" destOrd="0" presId="urn:microsoft.com/office/officeart/2005/8/layout/vList5"/>
    <dgm:cxn modelId="{1A918DC4-19CF-4B8A-8944-A664FDB1B134}" type="presParOf" srcId="{98C241CA-32CF-4EA7-A3D3-56BC4DA66875}" destId="{2AE1E952-6392-4B49-9C5F-A820D64ECC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1E952-6392-4B49-9C5F-A820D64ECC79}">
      <dsp:nvSpPr>
        <dsp:cNvPr id="0" name=""/>
        <dsp:cNvSpPr/>
      </dsp:nvSpPr>
      <dsp:spPr>
        <a:xfrm>
          <a:off x="1780322" y="457198"/>
          <a:ext cx="4876795" cy="1219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Pregnancy Health Care</a:t>
          </a:r>
          <a:endParaRPr lang="en-US" sz="3200" b="1" kern="1200" dirty="0"/>
        </a:p>
      </dsp:txBody>
      <dsp:txXfrm>
        <a:off x="1839839" y="516715"/>
        <a:ext cx="4757761" cy="1100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853249373"/>
              </p:ext>
            </p:extLst>
          </p:nvPr>
        </p:nvGraphicFramePr>
        <p:xfrm>
          <a:off x="-27709" y="1428750"/>
          <a:ext cx="9144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Why Pregnancy Health Care?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provide best health care in the internet world to the expected mothers  in this critical time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decrease the hassle of searching nearest hospital &amp; blood banks in         crucial times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To raise awareness among the new mothers about their health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Helping them to interact with expert doctors for best solutions of their       complications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400" b="1" dirty="0" smtClean="0"/>
              <a:t>Project Summary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Pregnancy week counter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Expected delivery date around the actual delivery date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BMI calculator to calculate the weight status per week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food caloric chart to keep track of the food budget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Detailed information to find any kind of complications and their solutions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forum to interact with doctors and other registered women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Provided hospitals’ locations and contact numbers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Provided location and contact numbers of the blood banks &amp; blood donors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safety alarm to notify the husbands or other family members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Project Requirements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Programming Language: Java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IDE: Android Studio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Database: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SQLite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Entity Relationship Diagram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en-US" dirty="0"/>
          </a:p>
        </p:txBody>
      </p:sp>
      <p:pic>
        <p:nvPicPr>
          <p:cNvPr id="7" name="Content Placeholder 6" descr="erdplus-diagram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81150"/>
            <a:ext cx="8229600" cy="3429000"/>
          </a:xfr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Project Demonstration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en-US" dirty="0"/>
          </a:p>
        </p:txBody>
      </p:sp>
      <p:pic>
        <p:nvPicPr>
          <p:cNvPr id="12" name="Content Placeholder 11" descr="27750567_1766067966788926_383359149386862468_n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57200" y="1657350"/>
            <a:ext cx="2667000" cy="3352800"/>
          </a:xfrm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 descr="27657133_1766067963455593_6537197331089317756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657350"/>
            <a:ext cx="2590801" cy="3352800"/>
          </a:xfrm>
          <a:prstGeom prst="rect">
            <a:avLst/>
          </a:prstGeom>
        </p:spPr>
      </p:pic>
      <p:pic>
        <p:nvPicPr>
          <p:cNvPr id="15" name="Picture 14" descr="27867830_1766059510123105_7821157735882960747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657350"/>
            <a:ext cx="2667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Project Demonstration (Cont.)</a:t>
            </a:r>
            <a:endParaRPr lang="en-US" sz="2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en-US" dirty="0"/>
          </a:p>
        </p:txBody>
      </p:sp>
      <p:pic>
        <p:nvPicPr>
          <p:cNvPr id="9" name="Content Placeholder 8" descr="27858637_1766059516789771_2863767571390484629_n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00400" y="1657350"/>
            <a:ext cx="2667000" cy="3352800"/>
          </a:xfrm>
        </p:spPr>
      </p:pic>
      <p:pic>
        <p:nvPicPr>
          <p:cNvPr id="11" name="Picture 10" descr="27752413_1766059513456438_1342439391541703065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57350"/>
            <a:ext cx="2743200" cy="3352800"/>
          </a:xfrm>
          <a:prstGeom prst="rect">
            <a:avLst/>
          </a:prstGeom>
        </p:spPr>
      </p:pic>
      <p:pic>
        <p:nvPicPr>
          <p:cNvPr id="15" name="Picture 14" descr="27749907_1766067970122259_3933973544346150163_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57350"/>
            <a:ext cx="266461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 Health Care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 smtClean="0"/>
              <a:t>Future Plan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en-US" sz="1800" dirty="0" smtClean="0"/>
              <a:t> Will try to add more features and fix bugs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/>
              <a:t> Make the interface more attractive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/>
              <a:t> Upload the application in </a:t>
            </a:r>
            <a:r>
              <a:rPr lang="en-US" sz="1800" dirty="0" err="1" smtClean="0"/>
              <a:t>playstore</a:t>
            </a:r>
            <a:endParaRPr lang="en-US" sz="1800" dirty="0" smtClean="0"/>
          </a:p>
          <a:p>
            <a:pPr lvl="0">
              <a:buFont typeface="Wingdings" pitchFamily="2" charset="2"/>
              <a:buChar char="v"/>
            </a:pPr>
            <a:r>
              <a:rPr lang="en-US" sz="1800" dirty="0" smtClean="0"/>
              <a:t> Opportunities for the best uses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239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Presentation</vt:lpstr>
      <vt:lpstr>Pregnancy Health Care</vt:lpstr>
      <vt:lpstr>Pregnancy Health Care</vt:lpstr>
      <vt:lpstr>Pregnancy Health Care</vt:lpstr>
      <vt:lpstr>Pregnancy Health Care</vt:lpstr>
      <vt:lpstr>Pregnancy Health Care</vt:lpstr>
      <vt:lpstr>Pregnancy Health Care</vt:lpstr>
      <vt:lpstr>Pregnancy Health Care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Atiq</cp:lastModifiedBy>
  <cp:revision>67</cp:revision>
  <dcterms:created xsi:type="dcterms:W3CDTF">2014-04-01T16:27:38Z</dcterms:created>
  <dcterms:modified xsi:type="dcterms:W3CDTF">2019-10-13T17:11:15Z</dcterms:modified>
</cp:coreProperties>
</file>