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29" d="100"/>
          <a:sy n="12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5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Salary Data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152607.64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'Sheet1'!$C$2:$C$10</c:f>
              <c:numCache>
                <c:formatCode>General</c:formatCode>
                <c:ptCount val="9"/>
                <c:pt idx="1">
                  <c:v>0.0</c:v>
                </c:pt>
                <c:pt idx="2">
                  <c:v>297073.79</c:v>
                </c:pt>
                <c:pt idx="3">
                  <c:v>472599.3900000001</c:v>
                </c:pt>
                <c:pt idx="4">
                  <c:v>299955.46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'Sheet1'!$D$2:$D$10</c:f>
              <c:numCache>
                <c:formatCode>General</c:formatCode>
                <c:ptCount val="9"/>
                <c:pt idx="1">
                  <c:v>0.0</c:v>
                </c:pt>
                <c:pt idx="2">
                  <c:v>143647.12</c:v>
                </c:pt>
                <c:pt idx="6">
                  <c:v>32496.88</c:v>
                </c:pt>
                <c:pt idx="7">
                  <c:v>70755.5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'Sheet1'!$E$2:$E$10</c:f>
              <c:numCache>
                <c:formatCode>General</c:formatCode>
                <c:ptCount val="9"/>
                <c:pt idx="0">
                  <c:v>0.0</c:v>
                </c:pt>
                <c:pt idx="2">
                  <c:v>593328.55</c:v>
                </c:pt>
                <c:pt idx="3">
                  <c:v>645391.8</c:v>
                </c:pt>
                <c:pt idx="4">
                  <c:v>299955.46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'Sheet1'!$G$2:$G$10</c:f>
              <c:numCache>
                <c:formatCode>General</c:formatCode>
                <c:ptCount val="9"/>
                <c:pt idx="1">
                  <c:v>0.0</c:v>
                </c:pt>
                <c:pt idx="2">
                  <c:v>565951.9900000001</c:v>
                </c:pt>
                <c:pt idx="3">
                  <c:v>697951.0</c:v>
                </c:pt>
                <c:pt idx="4">
                  <c:v>278704.46</c:v>
                </c:pt>
                <c:pt idx="5">
                  <c:v>136867.05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'Sheet1'!$H$2:$H$10</c:f>
              <c:numCache>
                <c:formatCode>General</c:formatCode>
                <c:ptCount val="9"/>
                <c:pt idx="1">
                  <c:v>0.0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782C2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'Sheet1'!$I$2:$I$10</c:f>
              <c:numCache>
                <c:formatCode>General</c:formatCode>
                <c:ptCount val="9"/>
                <c:pt idx="0">
                  <c:v>0.0</c:v>
                </c:pt>
                <c:pt idx="2">
                  <c:v>675617.6300000001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D743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'Sheet1'!$J$2:$J$10</c:f>
              <c:numCache>
                <c:formatCode>General</c:formatCode>
                <c:ptCount val="9"/>
                <c:pt idx="0">
                  <c:v>0.0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</c:v>
                </c:pt>
                <c:pt idx="8">
                  <c:v>600130.73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6773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903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5257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3257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1772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1015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410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631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354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528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143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378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0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740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0274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480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144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18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4627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221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17876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397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619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11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3602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35450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12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64463" y="3354853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SARANYA.K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1888</a:t>
            </a:r>
            <a:r>
              <a:rPr lang="en-US" altLang="zh-CN" sz="2400" b="0" i="0" u="none" strike="noStrike" kern="1200" cap="none" spc="0" baseline="0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asunm11931</a:t>
            </a:r>
            <a:r>
              <a:rPr lang="en-US" altLang="zh-CN" sz="2400" b="0" i="0" u="none" strike="noStrike" kern="1200" cap="none" spc="0" baseline="0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220</a:t>
            </a:r>
            <a:r>
              <a:rPr lang="en-US" altLang="zh-CN" sz="2400" b="0" i="0" u="none" strike="noStrike" kern="1200" cap="none" spc="0" baseline="0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888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BCOM-COMMERCE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SINDHI COLLEGE OF ARTS &amp;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42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739774" y="1447800"/>
            <a:ext cx="7032625" cy="4524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Dataset contains Employee Salary Analysis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Name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Place Of Employment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Sum Of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Type Of Employment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Fixed Term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Permanent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Temporary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Total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 Total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 Total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Grand Total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189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对象"/>
          <p:cNvGraphicFramePr>
            <a:graphicFrameLocks/>
          </p:cNvGraphicFramePr>
          <p:nvPr/>
        </p:nvGraphicFramePr>
        <p:xfrm>
          <a:off x="755332" y="1044090"/>
          <a:ext cx="8127999" cy="541866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13305139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55332" y="1676400"/>
            <a:ext cx="7169468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000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9500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975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8200" y="1033089"/>
            <a:ext cx="5636895" cy="13119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2133600"/>
            <a:ext cx="64008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Ascertain The Salary Of Every Single Employee And Allocate Funds For HR Department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To Increase The Pay Of Suitable Candidate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Distinguish Genders Of The Employees To Provide Proper Concessions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671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. Tools and Techniques-Used functions such as AVERAGE, MEDIAN, STDEV,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VLOOKUP.Pivot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Tables and Pivot Charts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For summarizing and analyzing Data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Utilized charts (e.g., bar, line, pie) to represent data visually.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Conditional Formatting-To highlight key data points.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160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838200" y="1905000"/>
            <a:ext cx="5706746" cy="33585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HR Mangers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Finance Department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Senior Management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Departments Heads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Compensation Analyst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Grievance &amp; Redressal Offi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007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76600" y="1760547"/>
            <a:ext cx="4876800" cy="38779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Solution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Salary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organization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Cost Optimization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Talent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Data-Driven Solution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Compliance and Equity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Employee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Fair Compensation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Career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Transparency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137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459557"/>
            <a:ext cx="7093268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 NAME : 	Employee Salary Data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DESCRIPTION: This dataset contains employee salary  data including: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1.Employee Information: Employee ID, Name, Job Title , Department,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Location,Gender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2 . Goal Setting: Individual Goals, Teams Goals , Company Goals.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4.Feedback and Coaching : Manager Feedback , peer Feedback, Self- Assessment.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5.Development Planning: Training Needs, Career Development Plans Succession Planning.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6. Performance Evaluations; Regular Performance Reviews, 360-Degree.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834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133600" y="2182505"/>
            <a:ext cx="6553200" cy="2862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“wow” Factor In Our Solution It is Helpful For Ascertain Budget For Finance Of The Company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in Analysis The Work Force Of The Company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Classify The Gender Of The Employees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8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443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17</cp:revision>
  <dcterms:created xsi:type="dcterms:W3CDTF">2024-03-29T15:07:22Z</dcterms:created>
  <dcterms:modified xsi:type="dcterms:W3CDTF">2024-09-29T05:53:48Z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