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8" r:id="rId17"/>
    <p:sldId id="272" r:id="rId18"/>
    <p:sldId id="273" r:id="rId19"/>
    <p:sldId id="274" r:id="rId20"/>
    <p:sldId id="275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6062" autoAdjust="0"/>
  </p:normalViewPr>
  <p:slideViewPr>
    <p:cSldViewPr snapToGrid="0">
      <p:cViewPr varScale="1">
        <p:scale>
          <a:sx n="104" d="100"/>
          <a:sy n="104" d="100"/>
        </p:scale>
        <p:origin x="2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16E5-33C0-8A63-1269-60DE140A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30A2-D130-78A7-4C0C-2DCF54E28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F6B0-7147-CB19-18CB-494EE543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811-23A2-4CE2-BBFA-F839EC46BA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F299E-EB3D-268E-7FEC-4A38B0A7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05D1F-8A1D-B0F5-CECF-62745F59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005-AA52-4879-96D7-B1CD5C55D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93C2-01B4-2C35-E355-866364BC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93F04-D646-475E-179C-A5FDF0BFE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C67A-71CD-300A-0D51-0F840338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811-23A2-4CE2-BBFA-F839EC46BA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D84A4-A344-4B39-AD60-C090E013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CBCD-F992-A090-FE2C-A1B9FBD6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005-AA52-4879-96D7-B1CD5C55D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0362E-7A39-336A-24B2-B7CD78183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FD4FD-13E9-B902-E417-7825D438A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62CE-367D-4C41-86D8-2E71A87B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811-23A2-4CE2-BBFA-F839EC46BA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058E-CD36-2428-2DAD-07720D6B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DC77-A087-5189-313B-AC5800BE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005-AA52-4879-96D7-B1CD5C55D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5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20A0-6D54-962C-3A76-8EC8021A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1FA6-D829-133C-FEAB-F2EE035B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8C76-92BC-CC97-5BEA-DCD469DD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811-23A2-4CE2-BBFA-F839EC46BA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4A76-B700-7969-2BE8-210A8012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2813-1998-C320-F62A-4368220E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005-AA52-4879-96D7-B1CD5C55D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3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590F-663C-BB94-12D8-D06F1ACC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FABE2-D1AD-96F0-D8F4-B90571E5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4FF10-8EEC-AD37-A77F-3CDD54E2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811-23A2-4CE2-BBFA-F839EC46BA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8FFF-5097-0565-7158-5CF08362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141F7-A82C-61A3-A15D-F8826AA3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005-AA52-4879-96D7-B1CD5C55D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5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6902-268C-B81F-37A9-64E5A408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BFE3-1511-F8B0-9CC9-695419858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BEEFF-BE96-67BA-2F0F-EC983869A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AEA36-652B-D4F2-FF7D-F4E1363E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811-23A2-4CE2-BBFA-F839EC46BA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0A496-F1FC-2A36-D3CE-2EFF61AB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15ADE-AECC-DDEA-B15D-9812168A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005-AA52-4879-96D7-B1CD5C55D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0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B2F7-C7D0-C944-DE01-ED6B1D9A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341FE-EEC1-AF02-1703-5F5F4D455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94BE6-9946-7AD2-D2B7-E16854A90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52A1D-476D-B3A5-465C-31A8249DA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EC7EC-7CDA-3F38-F336-D7A7754B4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9363D-67C2-05AE-72E6-5307FF58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811-23A2-4CE2-BBFA-F839EC46BA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A1D05-2A3D-711A-9879-6421A021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6231F-DBEE-3EC2-30C7-94E6F60E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005-AA52-4879-96D7-B1CD5C55D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1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5BAA-20B4-B268-BB07-1790F75B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EC59A-5D1E-020A-B43D-C19F09BF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811-23A2-4CE2-BBFA-F839EC46BA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10C24-B2CD-1EFD-39AE-0DEA7799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43267-C8CD-0286-658F-6647BCB4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005-AA52-4879-96D7-B1CD5C55D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8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86939-9C0E-BAD6-91C1-EDF873E0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811-23A2-4CE2-BBFA-F839EC46BA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8B1F1-9B3C-270C-464F-0BF20D42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CFBB8-C0DD-A9E3-E5FA-C489A11B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005-AA52-4879-96D7-B1CD5C55D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8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FFA0-C465-572E-8B50-3CE4CFE2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C1B7-546C-F897-2A29-390708FBE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3B990-F0BC-FD45-4228-BAF3003F3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20233-C106-FA66-CCF1-B476DE66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811-23A2-4CE2-BBFA-F839EC46BA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40064-E1D4-0686-87FA-40DE6BBC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DF5B-AB1C-241A-38A8-D0F6AB47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005-AA52-4879-96D7-B1CD5C55D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1FCD-A85B-CE83-EC4C-E8134397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B6174-7894-EBCF-C0A4-5FC93A017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4405D-9483-10D8-82A9-B9CE0346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0A898-1A29-5AA7-B146-B57B31D2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811-23A2-4CE2-BBFA-F839EC46BA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1D91B-DF67-A691-2322-6D30FFFE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76762-F5D8-80C4-5EA8-5970EA72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005-AA52-4879-96D7-B1CD5C55D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2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677A7-CC06-3638-D94B-89D97C37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7FC15-31C7-66CC-1746-820105925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35C6-9980-2156-9C6C-7CD1456B3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2811-23A2-4CE2-BBFA-F839EC46BAE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E5D7-64AC-88E3-B5A8-B267AAE2E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DCEC5-D328-83BA-7AB0-ED673BE4E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005-AA52-4879-96D7-B1CD5C55D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6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D38D-C840-6C02-4B5A-863FF7386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5748"/>
            <a:ext cx="9144000" cy="2387600"/>
          </a:xfrm>
        </p:spPr>
        <p:txBody>
          <a:bodyPr/>
          <a:lstStyle/>
          <a:p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BooksX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089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58" y="622092"/>
            <a:ext cx="10515600" cy="51546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6.About page:</a:t>
            </a:r>
            <a:br>
              <a:rPr lang="en-US" b="1" dirty="0"/>
            </a:br>
            <a:br>
              <a:rPr lang="en-US" dirty="0"/>
            </a:br>
            <a:r>
              <a:rPr lang="en-US" sz="4400" dirty="0"/>
              <a:t>-description about the website and how does it work.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-BooksX team.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-BooksX social media accounts.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1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35" y="874748"/>
            <a:ext cx="10515600" cy="5892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7.Buy &amp; Sell Books:</a:t>
            </a:r>
            <a:br>
              <a:rPr lang="en-US" sz="4400" dirty="0"/>
            </a:br>
            <a:r>
              <a:rPr lang="en-US" sz="4400" dirty="0"/>
              <a:t>-the header: general discerption about the buy&amp;Sell books page.</a:t>
            </a:r>
            <a:br>
              <a:rPr lang="en-US" sz="4400" dirty="0"/>
            </a:br>
            <a:r>
              <a:rPr lang="en-US" sz="4400" dirty="0"/>
              <a:t>-a link button to add books for buy&amp;Sell books page.</a:t>
            </a:r>
            <a:br>
              <a:rPr lang="en-US" sz="4400" dirty="0"/>
            </a:br>
            <a:r>
              <a:rPr lang="en-US" sz="4400" dirty="0"/>
              <a:t>-Selector: to select your favorite type of books. </a:t>
            </a:r>
            <a:br>
              <a:rPr lang="en-US" sz="4400" dirty="0"/>
            </a:br>
            <a:r>
              <a:rPr lang="en-US" sz="4400" dirty="0"/>
              <a:t>-Buy &amp; sale books: where the available books are.</a:t>
            </a:r>
            <a:br>
              <a:rPr lang="en-US" sz="4400" dirty="0"/>
            </a:br>
            <a:br>
              <a:rPr lang="en-US" sz="4400" dirty="0"/>
            </a:br>
            <a:r>
              <a:rPr lang="en-US" sz="2700" dirty="0"/>
              <a:t>*Every book in this page has its “details” button and “Buy” button.</a:t>
            </a:r>
            <a:br>
              <a:rPr lang="en-US" sz="2700" dirty="0"/>
            </a:br>
            <a:r>
              <a:rPr lang="en-US" sz="2700" dirty="0"/>
              <a:t>*you can download and read the demo of any book in its details page.</a:t>
            </a:r>
            <a:r>
              <a:rPr lang="en-US" sz="4400" dirty="0"/>
              <a:t> </a:t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8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66" y="312617"/>
            <a:ext cx="10515600" cy="5892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7.Exchange Books:</a:t>
            </a:r>
            <a:br>
              <a:rPr lang="en-US" sz="4400" dirty="0"/>
            </a:br>
            <a:r>
              <a:rPr lang="en-US" sz="4400" dirty="0"/>
              <a:t>-the header: general discerption about the exchange books page.</a:t>
            </a:r>
            <a:br>
              <a:rPr lang="en-US" sz="4400" dirty="0"/>
            </a:br>
            <a:r>
              <a:rPr lang="en-US" sz="4400" dirty="0"/>
              <a:t>-a link button to add books for exchange books page.</a:t>
            </a:r>
            <a:br>
              <a:rPr lang="en-US" sz="4400" dirty="0"/>
            </a:br>
            <a:r>
              <a:rPr lang="en-US" sz="4400" dirty="0"/>
              <a:t>-Selector: to select your favorite type of books. </a:t>
            </a:r>
            <a:br>
              <a:rPr lang="en-US" sz="4400" dirty="0"/>
            </a:br>
            <a:r>
              <a:rPr lang="en-US" sz="4400" dirty="0"/>
              <a:t>-Exchange books: where the available books are.</a:t>
            </a:r>
            <a:br>
              <a:rPr lang="en-US" sz="4400" dirty="0"/>
            </a:br>
            <a:br>
              <a:rPr lang="en-US" sz="4400" dirty="0"/>
            </a:br>
            <a:r>
              <a:rPr lang="en-US" sz="2700" dirty="0"/>
              <a:t>*Every book in this page has its “details” button. </a:t>
            </a:r>
            <a:br>
              <a:rPr lang="en-US" sz="2700" dirty="0"/>
            </a:br>
            <a:r>
              <a:rPr lang="en-US" sz="2700" dirty="0"/>
              <a:t>*you can download and read any book in its details page.</a:t>
            </a:r>
            <a:r>
              <a:rPr lang="en-US" sz="4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5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81" y="1070707"/>
            <a:ext cx="10515600" cy="3454402"/>
          </a:xfrm>
        </p:spPr>
        <p:txBody>
          <a:bodyPr>
            <a:normAutofit/>
          </a:bodyPr>
          <a:lstStyle/>
          <a:p>
            <a:r>
              <a:rPr lang="en-US" b="1" dirty="0"/>
              <a:t>8.Logout:</a:t>
            </a:r>
            <a:br>
              <a:rPr lang="en-US" b="1" dirty="0"/>
            </a:br>
            <a:br>
              <a:rPr lang="en-US" dirty="0"/>
            </a:br>
            <a:r>
              <a:rPr lang="en-US" sz="4400" dirty="0"/>
              <a:t>-Log out to the login page so you can login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9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54" y="1091884"/>
            <a:ext cx="11885246" cy="348749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we will continue with the admin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80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81" y="1070707"/>
            <a:ext cx="10515600" cy="3454402"/>
          </a:xfrm>
        </p:spPr>
        <p:txBody>
          <a:bodyPr>
            <a:normAutofit/>
          </a:bodyPr>
          <a:lstStyle/>
          <a:p>
            <a:r>
              <a:rPr lang="en-US" b="1" dirty="0"/>
              <a:t>1.Get started page:</a:t>
            </a:r>
            <a:br>
              <a:rPr lang="en-US" b="1" dirty="0"/>
            </a:br>
            <a:br>
              <a:rPr lang="en-US" sz="4400" dirty="0"/>
            </a:br>
            <a:r>
              <a:rPr lang="en-US" sz="4400" dirty="0"/>
              <a:t>-Login button for the admin.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03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42" y="1701799"/>
            <a:ext cx="10515600" cy="3454402"/>
          </a:xfrm>
        </p:spPr>
        <p:txBody>
          <a:bodyPr>
            <a:normAutofit/>
          </a:bodyPr>
          <a:lstStyle/>
          <a:p>
            <a:r>
              <a:rPr lang="en-US" b="1" dirty="0"/>
              <a:t>2.Login page:</a:t>
            </a:r>
            <a:br>
              <a:rPr lang="en-US" b="1" dirty="0"/>
            </a:b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2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22" y="1542654"/>
            <a:ext cx="10515600" cy="3454402"/>
          </a:xfrm>
        </p:spPr>
        <p:txBody>
          <a:bodyPr>
            <a:normAutofit/>
          </a:bodyPr>
          <a:lstStyle/>
          <a:p>
            <a:r>
              <a:rPr lang="en-US" b="1" dirty="0"/>
              <a:t>3.The admin index:</a:t>
            </a:r>
            <a:br>
              <a:rPr lang="en-US" b="1" dirty="0"/>
            </a:br>
            <a:br>
              <a:rPr lang="en-US" b="1" dirty="0"/>
            </a:br>
            <a:r>
              <a:rPr lang="en-US" sz="4400" b="1" dirty="0"/>
              <a:t>-Manage users.</a:t>
            </a:r>
            <a:br>
              <a:rPr lang="en-US" sz="4400" b="1" dirty="0"/>
            </a:br>
            <a:r>
              <a:rPr lang="en-US" sz="4400" b="1" dirty="0"/>
              <a:t>-Manage books.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4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558"/>
            <a:ext cx="10515600" cy="3454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4.Manage users:</a:t>
            </a:r>
            <a:br>
              <a:rPr lang="en-US" b="1" dirty="0"/>
            </a:br>
            <a:br>
              <a:rPr lang="en-US" sz="4400" dirty="0"/>
            </a:br>
            <a:r>
              <a:rPr lang="en-US" sz="4400" dirty="0"/>
              <a:t>-The admin can do the main 3 transactions: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*Add a user. </a:t>
            </a:r>
            <a:br>
              <a:rPr lang="en-US" sz="4400" dirty="0"/>
            </a:br>
            <a:r>
              <a:rPr lang="en-US" sz="4400" dirty="0"/>
              <a:t>*delete a user. </a:t>
            </a:r>
            <a:br>
              <a:rPr lang="en-US" sz="4400" dirty="0"/>
            </a:br>
            <a:r>
              <a:rPr lang="en-US" sz="4400" dirty="0"/>
              <a:t>*update a user.</a:t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90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558"/>
            <a:ext cx="10515600" cy="3454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5.Manage Buy&amp;Sell Books:</a:t>
            </a:r>
            <a:br>
              <a:rPr lang="en-US" b="1" dirty="0"/>
            </a:br>
            <a:br>
              <a:rPr lang="en-US" sz="4400" dirty="0"/>
            </a:br>
            <a:r>
              <a:rPr lang="en-US" sz="4400" dirty="0"/>
              <a:t>-The admin can do the main 3 transactions: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*Add a book. </a:t>
            </a:r>
            <a:br>
              <a:rPr lang="en-US" sz="4400" dirty="0"/>
            </a:br>
            <a:r>
              <a:rPr lang="en-US" sz="4400" dirty="0"/>
              <a:t>*delete a book. </a:t>
            </a:r>
            <a:br>
              <a:rPr lang="en-US" sz="4400" dirty="0"/>
            </a:br>
            <a:r>
              <a:rPr lang="en-US" sz="4400" dirty="0"/>
              <a:t>*update a book.</a:t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3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313"/>
            <a:ext cx="10515600" cy="4884764"/>
          </a:xfrm>
        </p:spPr>
        <p:txBody>
          <a:bodyPr>
            <a:normAutofit fontScale="90000"/>
          </a:bodyPr>
          <a:lstStyle/>
          <a:p>
            <a:r>
              <a:rPr lang="en-US" dirty="0"/>
              <a:t>BooksX is an online library where you can buy and sell, or exchange your books with the others, as well as to read them online.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*there will be two kinds of books:</a:t>
            </a:r>
            <a:br>
              <a:rPr lang="en-US" sz="2700" dirty="0"/>
            </a:br>
            <a:r>
              <a:rPr lang="en-US" sz="2700" dirty="0"/>
              <a:t>one you can either buy or sell, and the other you can exchange for free or read it online if it was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4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558"/>
            <a:ext cx="10515600" cy="3454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6.Manage Exchange Books:</a:t>
            </a:r>
            <a:br>
              <a:rPr lang="en-US" b="1" dirty="0"/>
            </a:br>
            <a:br>
              <a:rPr lang="en-US" sz="4400" dirty="0"/>
            </a:br>
            <a:r>
              <a:rPr lang="en-US" sz="4400" dirty="0"/>
              <a:t>-The admin can do the main 3 transactions: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*Add a book. </a:t>
            </a:r>
            <a:br>
              <a:rPr lang="en-US" sz="4400" dirty="0"/>
            </a:br>
            <a:r>
              <a:rPr lang="en-US" sz="4400" dirty="0"/>
              <a:t>*delete a book. </a:t>
            </a:r>
            <a:br>
              <a:rPr lang="en-US" sz="4400" dirty="0"/>
            </a:br>
            <a:r>
              <a:rPr lang="en-US" sz="4400" dirty="0"/>
              <a:t>*update a book.</a:t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53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81" y="1070707"/>
            <a:ext cx="10515600" cy="3454402"/>
          </a:xfrm>
        </p:spPr>
        <p:txBody>
          <a:bodyPr>
            <a:normAutofit/>
          </a:bodyPr>
          <a:lstStyle/>
          <a:p>
            <a:r>
              <a:rPr lang="en-US" b="1" dirty="0"/>
              <a:t>7.Logout:</a:t>
            </a:r>
            <a:br>
              <a:rPr lang="en-US" b="1" dirty="0"/>
            </a:br>
            <a:br>
              <a:rPr lang="en-US" dirty="0"/>
            </a:br>
            <a:r>
              <a:rPr lang="en-US" sz="4400" dirty="0"/>
              <a:t>-Logout to the login page so the admin can login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6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789" y="1574087"/>
            <a:ext cx="5366102" cy="3454402"/>
          </a:xfrm>
        </p:spPr>
        <p:txBody>
          <a:bodyPr>
            <a:normAutofit/>
          </a:bodyPr>
          <a:lstStyle/>
          <a:p>
            <a:r>
              <a:rPr lang="en-US" sz="9600" b="1" dirty="0"/>
              <a:t>The end</a:t>
            </a:r>
            <a:br>
              <a:rPr lang="en-US" b="1" dirty="0"/>
            </a:br>
            <a:br>
              <a:rPr lang="en-US" b="1" dirty="0"/>
            </a:br>
            <a:r>
              <a:rPr lang="en-US" b="1" u="sng" dirty="0"/>
              <a:t>Sham-Ahmad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2983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2" y="787523"/>
            <a:ext cx="10515600" cy="348749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Regular user.</a:t>
            </a:r>
            <a:br>
              <a:rPr lang="en-US" dirty="0"/>
            </a:br>
            <a:r>
              <a:rPr lang="en-US" dirty="0"/>
              <a:t>2.Admin.</a:t>
            </a:r>
          </a:p>
        </p:txBody>
      </p:sp>
    </p:spTree>
    <p:extLst>
      <p:ext uri="{BB962C8B-B14F-4D97-AF65-F5344CB8AC3E}">
        <p14:creationId xmlns:p14="http://schemas.microsoft.com/office/powerpoint/2010/main" val="229147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47" y="1084509"/>
            <a:ext cx="11885246" cy="348749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will start with the regular users: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9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81" y="1070707"/>
            <a:ext cx="10515600" cy="3454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1.Get started page:</a:t>
            </a:r>
            <a:br>
              <a:rPr lang="en-US" b="1" dirty="0"/>
            </a:br>
            <a:br>
              <a:rPr lang="en-US" dirty="0"/>
            </a:br>
            <a:r>
              <a:rPr lang="en-US" sz="4400" dirty="0"/>
              <a:t>-general description about the website.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-signup button and login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081" y="1187938"/>
            <a:ext cx="10515600" cy="3454402"/>
          </a:xfrm>
        </p:spPr>
        <p:txBody>
          <a:bodyPr>
            <a:norm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2.signup page: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081" y="1187938"/>
            <a:ext cx="10515600" cy="3454402"/>
          </a:xfrm>
        </p:spPr>
        <p:txBody>
          <a:bodyPr>
            <a:norm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3.Login page: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66" y="312617"/>
            <a:ext cx="10515600" cy="5892800"/>
          </a:xfrm>
        </p:spPr>
        <p:txBody>
          <a:bodyPr>
            <a:normAutofit/>
          </a:bodyPr>
          <a:lstStyle/>
          <a:p>
            <a:r>
              <a:rPr lang="en-US" b="1" dirty="0"/>
              <a:t>4.index(Home):</a:t>
            </a:r>
            <a:br>
              <a:rPr lang="en-US" dirty="0"/>
            </a:br>
            <a:r>
              <a:rPr lang="en-US" sz="4400" dirty="0"/>
              <a:t>-Nav: contain the home, the two main services, contact-us and about pages’ links.</a:t>
            </a:r>
            <a:br>
              <a:rPr lang="en-US" sz="4400" dirty="0"/>
            </a:br>
            <a:r>
              <a:rPr lang="en-US" sz="4400" dirty="0"/>
              <a:t>-the header: general discerption about the website.</a:t>
            </a:r>
            <a:br>
              <a:rPr lang="en-US" sz="4400" dirty="0"/>
            </a:br>
            <a:r>
              <a:rPr lang="en-US" sz="4400" dirty="0"/>
              <a:t>-Shortcut for the two main services.</a:t>
            </a:r>
            <a:br>
              <a:rPr lang="en-US" sz="4400" dirty="0"/>
            </a:br>
            <a:r>
              <a:rPr lang="en-US" sz="4400" dirty="0"/>
              <a:t>-Contact-us.</a:t>
            </a:r>
            <a:br>
              <a:rPr lang="en-US" sz="4400" dirty="0"/>
            </a:br>
            <a:r>
              <a:rPr lang="en-US" sz="4400" dirty="0"/>
              <a:t>-Footer: intellectual property rights.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47D-2CEA-15E9-C795-57BA2B6C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081" y="1187938"/>
            <a:ext cx="10515600" cy="3454402"/>
          </a:xfrm>
        </p:spPr>
        <p:txBody>
          <a:bodyPr>
            <a:norm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5.Contact-us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6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605</Words>
  <Application>Microsoft Office PowerPoint</Application>
  <PresentationFormat>Widescreen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BooksX</vt:lpstr>
      <vt:lpstr>BooksX is an online library where you can buy and sell, or exchange your books with the others, as well as to read them online.  *there will be two kinds of books: one you can either buy or sell, and the other you can exchange for free or read it online if it was available</vt:lpstr>
      <vt:lpstr>Users:  1. Regular user. 2.Admin.</vt:lpstr>
      <vt:lpstr>We will start with the regular users: </vt:lpstr>
      <vt:lpstr>1.Get started page:  -general description about the website.  -signup button and login button</vt:lpstr>
      <vt:lpstr>2.signup page: </vt:lpstr>
      <vt:lpstr>3.Login page: </vt:lpstr>
      <vt:lpstr>4.index(Home): -Nav: contain the home, the two main services, contact-us and about pages’ links. -the header: general discerption about the website. -Shortcut for the two main services. -Contact-us. -Footer: intellectual property rights.</vt:lpstr>
      <vt:lpstr>5.Contact-us </vt:lpstr>
      <vt:lpstr>6.About page:  -description about the website and how does it work.  -BooksX team.  -BooksX social media accounts.</vt:lpstr>
      <vt:lpstr>7.Buy &amp; Sell Books: -the header: general discerption about the buy&amp;Sell books page. -a link button to add books for buy&amp;Sell books page. -Selector: to select your favorite type of books.  -Buy &amp; sale books: where the available books are.  *Every book in this page has its “details” button and “Buy” button. *you can download and read the demo of any book in its details page.  </vt:lpstr>
      <vt:lpstr>7.Exchange Books: -the header: general discerption about the exchange books page. -a link button to add books for exchange books page. -Selector: to select your favorite type of books.  -Exchange books: where the available books are.  *Every book in this page has its “details” button.  *you can download and read any book in its details page. </vt:lpstr>
      <vt:lpstr>8.Logout:  -Log out to the login page so you can login again.</vt:lpstr>
      <vt:lpstr>Now we will continue with the admin </vt:lpstr>
      <vt:lpstr>1.Get started page:  -Login button for the admin.</vt:lpstr>
      <vt:lpstr>2.Login page:  </vt:lpstr>
      <vt:lpstr>3.The admin index:  -Manage users. -Manage books.</vt:lpstr>
      <vt:lpstr>4.Manage users:  -The admin can do the main 3 transactions:  *Add a user.  *delete a user.  *update a user. </vt:lpstr>
      <vt:lpstr>5.Manage Buy&amp;Sell Books:  -The admin can do the main 3 transactions:  *Add a book.  *delete a book.  *update a book. </vt:lpstr>
      <vt:lpstr>6.Manage Exchange Books:  -The admin can do the main 3 transactions:  *Add a book.  *delete a book.  *update a book. </vt:lpstr>
      <vt:lpstr>7.Logout:  -Logout to the login page so the admin can login again.</vt:lpstr>
      <vt:lpstr>The end  Sham-Ahmad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BooksX</dc:title>
  <dc:creator>شام احمد علي محمد الجلم</dc:creator>
  <cp:lastModifiedBy>شام احمد علي محمد الجلم</cp:lastModifiedBy>
  <cp:revision>19</cp:revision>
  <dcterms:created xsi:type="dcterms:W3CDTF">2022-06-12T04:09:40Z</dcterms:created>
  <dcterms:modified xsi:type="dcterms:W3CDTF">2022-06-12T05:56:15Z</dcterms:modified>
</cp:coreProperties>
</file>