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9"/>
  </p:notesMasterIdLst>
  <p:sldIdLst>
    <p:sldId id="257" r:id="rId2"/>
    <p:sldId id="273" r:id="rId3"/>
    <p:sldId id="258" r:id="rId4"/>
    <p:sldId id="270" r:id="rId5"/>
    <p:sldId id="260" r:id="rId6"/>
    <p:sldId id="289" r:id="rId7"/>
    <p:sldId id="288" r:id="rId8"/>
    <p:sldId id="282" r:id="rId9"/>
    <p:sldId id="280" r:id="rId10"/>
    <p:sldId id="281" r:id="rId11"/>
    <p:sldId id="284" r:id="rId12"/>
    <p:sldId id="287" r:id="rId13"/>
    <p:sldId id="262" r:id="rId14"/>
    <p:sldId id="290" r:id="rId15"/>
    <p:sldId id="291" r:id="rId16"/>
    <p:sldId id="28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LI" initials="M" lastIdx="1" clrIdx="0">
    <p:extLst>
      <p:ext uri="{19B8F6BF-5375-455C-9EA6-DF929625EA0E}">
        <p15:presenceInfo xmlns:p15="http://schemas.microsoft.com/office/powerpoint/2012/main" userId="MAU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CF"/>
    <a:srgbClr val="CCFF66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5196" autoAdjust="0"/>
  </p:normalViewPr>
  <p:slideViewPr>
    <p:cSldViewPr snapToGrid="0">
      <p:cViewPr varScale="1">
        <p:scale>
          <a:sx n="80" d="100"/>
          <a:sy n="80" d="100"/>
        </p:scale>
        <p:origin x="122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 Johari" userId="c3a62a47608d1f04" providerId="LiveId" clId="{3A6738BB-7FB2-4712-BA87-C1EAFFF39ADD}"/>
    <pc:docChg chg="modSld">
      <pc:chgData name="Sham Johari" userId="c3a62a47608d1f04" providerId="LiveId" clId="{3A6738BB-7FB2-4712-BA87-C1EAFFF39ADD}" dt="2024-05-12T09:55:04.928" v="11"/>
      <pc:docMkLst>
        <pc:docMk/>
      </pc:docMkLst>
      <pc:sldChg chg="modSp mod">
        <pc:chgData name="Sham Johari" userId="c3a62a47608d1f04" providerId="LiveId" clId="{3A6738BB-7FB2-4712-BA87-C1EAFFF39ADD}" dt="2024-05-12T09:55:04.928" v="11"/>
        <pc:sldMkLst>
          <pc:docMk/>
          <pc:sldMk cId="0" sldId="260"/>
        </pc:sldMkLst>
        <pc:spChg chg="mod">
          <ac:chgData name="Sham Johari" userId="c3a62a47608d1f04" providerId="LiveId" clId="{3A6738BB-7FB2-4712-BA87-C1EAFFF39ADD}" dt="2024-05-12T09:55:04.928" v="11"/>
          <ac:spMkLst>
            <pc:docMk/>
            <pc:sldMk cId="0" sldId="260"/>
            <ac:spMk id="104859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32112-2CA7-40AB-BD89-F8DFD748BE4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CEE72E-0165-40BF-80D7-31090ABA0BA2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CNN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32F3D-B9FD-41AE-9896-D9CB161771E7}" type="parTrans" cxnId="{92F31DAF-901C-483B-BB8A-C827C45999E2}">
      <dgm:prSet/>
      <dgm:spPr/>
      <dgm:t>
        <a:bodyPr/>
        <a:lstStyle/>
        <a:p>
          <a:endParaRPr lang="en-US"/>
        </a:p>
      </dgm:t>
    </dgm:pt>
    <dgm:pt modelId="{CFF197C9-C06E-439B-9A1E-905D3305CE9E}" type="sibTrans" cxnId="{92F31DAF-901C-483B-BB8A-C827C45999E2}">
      <dgm:prSet/>
      <dgm:spPr/>
      <dgm:t>
        <a:bodyPr/>
        <a:lstStyle/>
        <a:p>
          <a:endParaRPr lang="en-US"/>
        </a:p>
      </dgm:t>
    </dgm:pt>
    <dgm:pt modelId="{E5A25C4F-7661-4B17-A876-C89381AF856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DA0D3-9460-402D-874C-484BCC5E90CA}" type="parTrans" cxnId="{35BE91A2-9D17-49C2-AF79-981B8D374E52}">
      <dgm:prSet/>
      <dgm:spPr/>
      <dgm:t>
        <a:bodyPr/>
        <a:lstStyle/>
        <a:p>
          <a:endParaRPr lang="en-US"/>
        </a:p>
      </dgm:t>
    </dgm:pt>
    <dgm:pt modelId="{9C81890F-ED66-44BE-B0FE-835574860745}" type="sibTrans" cxnId="{35BE91A2-9D17-49C2-AF79-981B8D374E52}">
      <dgm:prSet/>
      <dgm:spPr/>
      <dgm:t>
        <a:bodyPr/>
        <a:lstStyle/>
        <a:p>
          <a:endParaRPr lang="en-US"/>
        </a:p>
      </dgm:t>
    </dgm:pt>
    <dgm:pt modelId="{06887FDA-57CE-4825-8997-71BF8C52FCC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Xception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A30989-6C9E-41D5-99B7-4447C0EC1ACA}" type="parTrans" cxnId="{1E70F4B0-AC32-4E23-BB8B-1D1CA591A9AA}">
      <dgm:prSet/>
      <dgm:spPr/>
      <dgm:t>
        <a:bodyPr/>
        <a:lstStyle/>
        <a:p>
          <a:endParaRPr lang="en-US"/>
        </a:p>
      </dgm:t>
    </dgm:pt>
    <dgm:pt modelId="{B996D27E-2D77-420F-B685-0104B7C2B73A}" type="sibTrans" cxnId="{1E70F4B0-AC32-4E23-BB8B-1D1CA591A9AA}">
      <dgm:prSet/>
      <dgm:spPr/>
      <dgm:t>
        <a:bodyPr/>
        <a:lstStyle/>
        <a:p>
          <a:endParaRPr lang="en-US"/>
        </a:p>
      </dgm:t>
    </dgm:pt>
    <dgm:pt modelId="{B4D400E4-662E-4A9A-B832-F7F56F2B4FF2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VGG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5B2FD7-5857-4953-9D40-9F9810677220}" type="parTrans" cxnId="{68463EFF-0EFA-49CB-9C0A-90D93E28F31E}">
      <dgm:prSet/>
      <dgm:spPr/>
      <dgm:t>
        <a:bodyPr/>
        <a:lstStyle/>
        <a:p>
          <a:endParaRPr lang="en-US"/>
        </a:p>
      </dgm:t>
    </dgm:pt>
    <dgm:pt modelId="{3B7EE0F4-269A-4202-8050-BF3D90889F82}" type="sibTrans" cxnId="{68463EFF-0EFA-49CB-9C0A-90D93E28F31E}">
      <dgm:prSet/>
      <dgm:spPr/>
      <dgm:t>
        <a:bodyPr/>
        <a:lstStyle/>
        <a:p>
          <a:endParaRPr lang="en-US"/>
        </a:p>
      </dgm:t>
    </dgm:pt>
    <dgm:pt modelId="{BC86BF34-BEA9-4B3C-91B5-487015E1B25F}" type="pres">
      <dgm:prSet presAssocID="{E8132112-2CA7-40AB-BD89-F8DFD748BE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613EB1-D6EA-4728-847F-C8916B8690B5}" type="pres">
      <dgm:prSet presAssocID="{05CEE72E-0165-40BF-80D7-31090ABA0BA2}" presName="hierRoot1" presStyleCnt="0"/>
      <dgm:spPr/>
    </dgm:pt>
    <dgm:pt modelId="{931B2CEB-44E6-4DE7-A7BB-665E146C40D2}" type="pres">
      <dgm:prSet presAssocID="{05CEE72E-0165-40BF-80D7-31090ABA0BA2}" presName="composite" presStyleCnt="0"/>
      <dgm:spPr/>
    </dgm:pt>
    <dgm:pt modelId="{0129B70D-BA34-47CF-B66C-93C82E71F366}" type="pres">
      <dgm:prSet presAssocID="{05CEE72E-0165-40BF-80D7-31090ABA0BA2}" presName="background" presStyleLbl="node0" presStyleIdx="0" presStyleCnt="4"/>
      <dgm:spPr/>
    </dgm:pt>
    <dgm:pt modelId="{AE55516D-0100-4756-B5E9-2DC96718A4DD}" type="pres">
      <dgm:prSet presAssocID="{05CEE72E-0165-40BF-80D7-31090ABA0BA2}" presName="text" presStyleLbl="fgAcc0" presStyleIdx="0" presStyleCnt="4">
        <dgm:presLayoutVars>
          <dgm:chPref val="3"/>
        </dgm:presLayoutVars>
      </dgm:prSet>
      <dgm:spPr/>
    </dgm:pt>
    <dgm:pt modelId="{E9FED3AA-C2C5-4219-9CF3-B253F1B84CDD}" type="pres">
      <dgm:prSet presAssocID="{05CEE72E-0165-40BF-80D7-31090ABA0BA2}" presName="hierChild2" presStyleCnt="0"/>
      <dgm:spPr/>
    </dgm:pt>
    <dgm:pt modelId="{175C1E66-BBFA-4E55-8F9E-8A96B0BAA320}" type="pres">
      <dgm:prSet presAssocID="{E5A25C4F-7661-4B17-A876-C89381AF8565}" presName="hierRoot1" presStyleCnt="0"/>
      <dgm:spPr/>
    </dgm:pt>
    <dgm:pt modelId="{89CBF57E-77F6-4FA7-AEDB-7D6FBD37DEB6}" type="pres">
      <dgm:prSet presAssocID="{E5A25C4F-7661-4B17-A876-C89381AF8565}" presName="composite" presStyleCnt="0"/>
      <dgm:spPr/>
    </dgm:pt>
    <dgm:pt modelId="{F72C78B8-9A57-4498-9B9E-7422F15C197D}" type="pres">
      <dgm:prSet presAssocID="{E5A25C4F-7661-4B17-A876-C89381AF8565}" presName="background" presStyleLbl="node0" presStyleIdx="1" presStyleCnt="4"/>
      <dgm:spPr/>
    </dgm:pt>
    <dgm:pt modelId="{2194FB7C-3880-4E48-B60B-615A32F2066D}" type="pres">
      <dgm:prSet presAssocID="{E5A25C4F-7661-4B17-A876-C89381AF8565}" presName="text" presStyleLbl="fgAcc0" presStyleIdx="1" presStyleCnt="4" custLinFactX="22316" custLinFactNeighborX="100000" custLinFactNeighborY="-1264">
        <dgm:presLayoutVars>
          <dgm:chPref val="3"/>
        </dgm:presLayoutVars>
      </dgm:prSet>
      <dgm:spPr/>
    </dgm:pt>
    <dgm:pt modelId="{497228AA-33B4-4507-8EC3-59F095EDF7F0}" type="pres">
      <dgm:prSet presAssocID="{E5A25C4F-7661-4B17-A876-C89381AF8565}" presName="hierChild2" presStyleCnt="0"/>
      <dgm:spPr/>
    </dgm:pt>
    <dgm:pt modelId="{EF106DFD-3A95-4575-909E-8B2DD4251A20}" type="pres">
      <dgm:prSet presAssocID="{06887FDA-57CE-4825-8997-71BF8C52FCCE}" presName="hierRoot1" presStyleCnt="0"/>
      <dgm:spPr/>
    </dgm:pt>
    <dgm:pt modelId="{D293E283-FADB-4F07-A7B4-901E6BCB8CF9}" type="pres">
      <dgm:prSet presAssocID="{06887FDA-57CE-4825-8997-71BF8C52FCCE}" presName="composite" presStyleCnt="0"/>
      <dgm:spPr/>
    </dgm:pt>
    <dgm:pt modelId="{BF7C1D48-E255-49EC-AE83-2290911BE72E}" type="pres">
      <dgm:prSet presAssocID="{06887FDA-57CE-4825-8997-71BF8C52FCCE}" presName="background" presStyleLbl="node0" presStyleIdx="2" presStyleCnt="4"/>
      <dgm:spPr/>
    </dgm:pt>
    <dgm:pt modelId="{0D0C09F8-0E7A-46EF-993D-FB4B59BD1FF5}" type="pres">
      <dgm:prSet presAssocID="{06887FDA-57CE-4825-8997-71BF8C52FCCE}" presName="text" presStyleLbl="fgAcc0" presStyleIdx="2" presStyleCnt="4" custLinFactX="-23784" custLinFactNeighborX="-100000" custLinFactNeighborY="3108">
        <dgm:presLayoutVars>
          <dgm:chPref val="3"/>
        </dgm:presLayoutVars>
      </dgm:prSet>
      <dgm:spPr/>
    </dgm:pt>
    <dgm:pt modelId="{54456DA3-BA98-4F00-9CC6-9EB531F52B92}" type="pres">
      <dgm:prSet presAssocID="{06887FDA-57CE-4825-8997-71BF8C52FCCE}" presName="hierChild2" presStyleCnt="0"/>
      <dgm:spPr/>
    </dgm:pt>
    <dgm:pt modelId="{1814E80A-3CD2-4A52-AB72-3B877395A25D}" type="pres">
      <dgm:prSet presAssocID="{B4D400E4-662E-4A9A-B832-F7F56F2B4FF2}" presName="hierRoot1" presStyleCnt="0"/>
      <dgm:spPr/>
    </dgm:pt>
    <dgm:pt modelId="{4C0A5096-BD4E-46DC-8154-DEC565FD584D}" type="pres">
      <dgm:prSet presAssocID="{B4D400E4-662E-4A9A-B832-F7F56F2B4FF2}" presName="composite" presStyleCnt="0"/>
      <dgm:spPr/>
    </dgm:pt>
    <dgm:pt modelId="{1F1CB151-9192-4B05-B1AC-301E3DF4F20F}" type="pres">
      <dgm:prSet presAssocID="{B4D400E4-662E-4A9A-B832-F7F56F2B4FF2}" presName="background" presStyleLbl="node0" presStyleIdx="3" presStyleCnt="4"/>
      <dgm:spPr/>
    </dgm:pt>
    <dgm:pt modelId="{55A77B62-FDE3-4C4D-9A55-4015734D6647}" type="pres">
      <dgm:prSet presAssocID="{B4D400E4-662E-4A9A-B832-F7F56F2B4FF2}" presName="text" presStyleLbl="fgAcc0" presStyleIdx="3" presStyleCnt="4">
        <dgm:presLayoutVars>
          <dgm:chPref val="3"/>
        </dgm:presLayoutVars>
      </dgm:prSet>
      <dgm:spPr/>
    </dgm:pt>
    <dgm:pt modelId="{C7366EA1-9E2E-4CD5-AC85-830C6271861D}" type="pres">
      <dgm:prSet presAssocID="{B4D400E4-662E-4A9A-B832-F7F56F2B4FF2}" presName="hierChild2" presStyleCnt="0"/>
      <dgm:spPr/>
    </dgm:pt>
  </dgm:ptLst>
  <dgm:cxnLst>
    <dgm:cxn modelId="{24BA8227-F572-47B1-8B41-8386DA288FCA}" type="presOf" srcId="{B4D400E4-662E-4A9A-B832-F7F56F2B4FF2}" destId="{55A77B62-FDE3-4C4D-9A55-4015734D6647}" srcOrd="0" destOrd="0" presId="urn:microsoft.com/office/officeart/2005/8/layout/hierarchy1"/>
    <dgm:cxn modelId="{7738B73D-D309-4E71-859B-09CB3D7B0E52}" type="presOf" srcId="{E5A25C4F-7661-4B17-A876-C89381AF8565}" destId="{2194FB7C-3880-4E48-B60B-615A32F2066D}" srcOrd="0" destOrd="0" presId="urn:microsoft.com/office/officeart/2005/8/layout/hierarchy1"/>
    <dgm:cxn modelId="{5DC71476-3ED6-41CE-A90F-4B391AEB8C39}" type="presOf" srcId="{E8132112-2CA7-40AB-BD89-F8DFD748BE49}" destId="{BC86BF34-BEA9-4B3C-91B5-487015E1B25F}" srcOrd="0" destOrd="0" presId="urn:microsoft.com/office/officeart/2005/8/layout/hierarchy1"/>
    <dgm:cxn modelId="{35BE91A2-9D17-49C2-AF79-981B8D374E52}" srcId="{E8132112-2CA7-40AB-BD89-F8DFD748BE49}" destId="{E5A25C4F-7661-4B17-A876-C89381AF8565}" srcOrd="1" destOrd="0" parTransId="{920DA0D3-9460-402D-874C-484BCC5E90CA}" sibTransId="{9C81890F-ED66-44BE-B0FE-835574860745}"/>
    <dgm:cxn modelId="{92F31DAF-901C-483B-BB8A-C827C45999E2}" srcId="{E8132112-2CA7-40AB-BD89-F8DFD748BE49}" destId="{05CEE72E-0165-40BF-80D7-31090ABA0BA2}" srcOrd="0" destOrd="0" parTransId="{C6532F3D-B9FD-41AE-9896-D9CB161771E7}" sibTransId="{CFF197C9-C06E-439B-9A1E-905D3305CE9E}"/>
    <dgm:cxn modelId="{1E70F4B0-AC32-4E23-BB8B-1D1CA591A9AA}" srcId="{E8132112-2CA7-40AB-BD89-F8DFD748BE49}" destId="{06887FDA-57CE-4825-8997-71BF8C52FCCE}" srcOrd="2" destOrd="0" parTransId="{6DA30989-6C9E-41D5-99B7-4447C0EC1ACA}" sibTransId="{B996D27E-2D77-420F-B685-0104B7C2B73A}"/>
    <dgm:cxn modelId="{1DC053BB-0AA8-4467-A4AC-A002414F962C}" type="presOf" srcId="{05CEE72E-0165-40BF-80D7-31090ABA0BA2}" destId="{AE55516D-0100-4756-B5E9-2DC96718A4DD}" srcOrd="0" destOrd="0" presId="urn:microsoft.com/office/officeart/2005/8/layout/hierarchy1"/>
    <dgm:cxn modelId="{122B76C8-229D-4BF1-B1D7-31D920412BA8}" type="presOf" srcId="{06887FDA-57CE-4825-8997-71BF8C52FCCE}" destId="{0D0C09F8-0E7A-46EF-993D-FB4B59BD1FF5}" srcOrd="0" destOrd="0" presId="urn:microsoft.com/office/officeart/2005/8/layout/hierarchy1"/>
    <dgm:cxn modelId="{68463EFF-0EFA-49CB-9C0A-90D93E28F31E}" srcId="{E8132112-2CA7-40AB-BD89-F8DFD748BE49}" destId="{B4D400E4-662E-4A9A-B832-F7F56F2B4FF2}" srcOrd="3" destOrd="0" parTransId="{755B2FD7-5857-4953-9D40-9F9810677220}" sibTransId="{3B7EE0F4-269A-4202-8050-BF3D90889F82}"/>
    <dgm:cxn modelId="{3380EB74-DDC6-4468-B71C-722E8B60FF88}" type="presParOf" srcId="{BC86BF34-BEA9-4B3C-91B5-487015E1B25F}" destId="{E1613EB1-D6EA-4728-847F-C8916B8690B5}" srcOrd="0" destOrd="0" presId="urn:microsoft.com/office/officeart/2005/8/layout/hierarchy1"/>
    <dgm:cxn modelId="{CA4AFEE8-8CB3-4AFB-ADA0-C37FC71D4E96}" type="presParOf" srcId="{E1613EB1-D6EA-4728-847F-C8916B8690B5}" destId="{931B2CEB-44E6-4DE7-A7BB-665E146C40D2}" srcOrd="0" destOrd="0" presId="urn:microsoft.com/office/officeart/2005/8/layout/hierarchy1"/>
    <dgm:cxn modelId="{CC703A47-B565-42B3-8F2B-B6477A223FD3}" type="presParOf" srcId="{931B2CEB-44E6-4DE7-A7BB-665E146C40D2}" destId="{0129B70D-BA34-47CF-B66C-93C82E71F366}" srcOrd="0" destOrd="0" presId="urn:microsoft.com/office/officeart/2005/8/layout/hierarchy1"/>
    <dgm:cxn modelId="{A5EE7BD8-BF9E-4690-BC0C-FB6416BFFD05}" type="presParOf" srcId="{931B2CEB-44E6-4DE7-A7BB-665E146C40D2}" destId="{AE55516D-0100-4756-B5E9-2DC96718A4DD}" srcOrd="1" destOrd="0" presId="urn:microsoft.com/office/officeart/2005/8/layout/hierarchy1"/>
    <dgm:cxn modelId="{F65831C8-A318-427C-9F87-F0F4B2BE753F}" type="presParOf" srcId="{E1613EB1-D6EA-4728-847F-C8916B8690B5}" destId="{E9FED3AA-C2C5-4219-9CF3-B253F1B84CDD}" srcOrd="1" destOrd="0" presId="urn:microsoft.com/office/officeart/2005/8/layout/hierarchy1"/>
    <dgm:cxn modelId="{5C07FADA-3360-45E8-96F8-19FF19828690}" type="presParOf" srcId="{BC86BF34-BEA9-4B3C-91B5-487015E1B25F}" destId="{175C1E66-BBFA-4E55-8F9E-8A96B0BAA320}" srcOrd="1" destOrd="0" presId="urn:microsoft.com/office/officeart/2005/8/layout/hierarchy1"/>
    <dgm:cxn modelId="{809B4F17-B4A5-4DAD-886D-87C1788224D7}" type="presParOf" srcId="{175C1E66-BBFA-4E55-8F9E-8A96B0BAA320}" destId="{89CBF57E-77F6-4FA7-AEDB-7D6FBD37DEB6}" srcOrd="0" destOrd="0" presId="urn:microsoft.com/office/officeart/2005/8/layout/hierarchy1"/>
    <dgm:cxn modelId="{F73A1319-627F-4342-96D5-2ECA4EB1DC1E}" type="presParOf" srcId="{89CBF57E-77F6-4FA7-AEDB-7D6FBD37DEB6}" destId="{F72C78B8-9A57-4498-9B9E-7422F15C197D}" srcOrd="0" destOrd="0" presId="urn:microsoft.com/office/officeart/2005/8/layout/hierarchy1"/>
    <dgm:cxn modelId="{F54A74EE-4728-4527-83AD-283CC6AC08E9}" type="presParOf" srcId="{89CBF57E-77F6-4FA7-AEDB-7D6FBD37DEB6}" destId="{2194FB7C-3880-4E48-B60B-615A32F2066D}" srcOrd="1" destOrd="0" presId="urn:microsoft.com/office/officeart/2005/8/layout/hierarchy1"/>
    <dgm:cxn modelId="{F00781A9-3142-40D3-85B6-AC4BAA87A775}" type="presParOf" srcId="{175C1E66-BBFA-4E55-8F9E-8A96B0BAA320}" destId="{497228AA-33B4-4507-8EC3-59F095EDF7F0}" srcOrd="1" destOrd="0" presId="urn:microsoft.com/office/officeart/2005/8/layout/hierarchy1"/>
    <dgm:cxn modelId="{57ABAFFE-8F31-4AFF-BDF9-DED1C4AD6F80}" type="presParOf" srcId="{BC86BF34-BEA9-4B3C-91B5-487015E1B25F}" destId="{EF106DFD-3A95-4575-909E-8B2DD4251A20}" srcOrd="2" destOrd="0" presId="urn:microsoft.com/office/officeart/2005/8/layout/hierarchy1"/>
    <dgm:cxn modelId="{11A3A4E9-B01F-4456-91CC-72DEEC31C480}" type="presParOf" srcId="{EF106DFD-3A95-4575-909E-8B2DD4251A20}" destId="{D293E283-FADB-4F07-A7B4-901E6BCB8CF9}" srcOrd="0" destOrd="0" presId="urn:microsoft.com/office/officeart/2005/8/layout/hierarchy1"/>
    <dgm:cxn modelId="{17966B87-3E2E-4C8E-85CF-243CE8197F92}" type="presParOf" srcId="{D293E283-FADB-4F07-A7B4-901E6BCB8CF9}" destId="{BF7C1D48-E255-49EC-AE83-2290911BE72E}" srcOrd="0" destOrd="0" presId="urn:microsoft.com/office/officeart/2005/8/layout/hierarchy1"/>
    <dgm:cxn modelId="{B545B1CA-2F1B-4A51-BDAB-23E475C711D6}" type="presParOf" srcId="{D293E283-FADB-4F07-A7B4-901E6BCB8CF9}" destId="{0D0C09F8-0E7A-46EF-993D-FB4B59BD1FF5}" srcOrd="1" destOrd="0" presId="urn:microsoft.com/office/officeart/2005/8/layout/hierarchy1"/>
    <dgm:cxn modelId="{04306436-2DFE-4076-BC00-88B8B4623047}" type="presParOf" srcId="{EF106DFD-3A95-4575-909E-8B2DD4251A20}" destId="{54456DA3-BA98-4F00-9CC6-9EB531F52B92}" srcOrd="1" destOrd="0" presId="urn:microsoft.com/office/officeart/2005/8/layout/hierarchy1"/>
    <dgm:cxn modelId="{9257DCA4-82C9-4D1F-99EF-14DF98B38A09}" type="presParOf" srcId="{BC86BF34-BEA9-4B3C-91B5-487015E1B25F}" destId="{1814E80A-3CD2-4A52-AB72-3B877395A25D}" srcOrd="3" destOrd="0" presId="urn:microsoft.com/office/officeart/2005/8/layout/hierarchy1"/>
    <dgm:cxn modelId="{64465557-E621-4906-B6A7-C933F495E294}" type="presParOf" srcId="{1814E80A-3CD2-4A52-AB72-3B877395A25D}" destId="{4C0A5096-BD4E-46DC-8154-DEC565FD584D}" srcOrd="0" destOrd="0" presId="urn:microsoft.com/office/officeart/2005/8/layout/hierarchy1"/>
    <dgm:cxn modelId="{99B62797-46DD-4FE0-956F-E3A0A8817AB8}" type="presParOf" srcId="{4C0A5096-BD4E-46DC-8154-DEC565FD584D}" destId="{1F1CB151-9192-4B05-B1AC-301E3DF4F20F}" srcOrd="0" destOrd="0" presId="urn:microsoft.com/office/officeart/2005/8/layout/hierarchy1"/>
    <dgm:cxn modelId="{7D7CC255-F524-4734-BA36-A6CC7185DB14}" type="presParOf" srcId="{4C0A5096-BD4E-46DC-8154-DEC565FD584D}" destId="{55A77B62-FDE3-4C4D-9A55-4015734D6647}" srcOrd="1" destOrd="0" presId="urn:microsoft.com/office/officeart/2005/8/layout/hierarchy1"/>
    <dgm:cxn modelId="{10EA479B-2D3B-47AF-B80F-780D7EA8440A}" type="presParOf" srcId="{1814E80A-3CD2-4A52-AB72-3B877395A25D}" destId="{C7366EA1-9E2E-4CD5-AC85-830C627186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732DEF-6E4F-44CC-B4B9-A4AEC3949C19}" type="doc">
      <dgm:prSet loTypeId="urn:microsoft.com/office/officeart/2005/8/layout/arrow2" loCatId="process" qsTypeId="urn:microsoft.com/office/officeart/2005/8/quickstyle/3d1" qsCatId="3D" csTypeId="urn:microsoft.com/office/officeart/2005/8/colors/accent1_2" csCatId="accent1" phldr="1"/>
      <dgm:spPr/>
    </dgm:pt>
    <dgm:pt modelId="{CE49BF11-DBCC-44EA-8965-3B350351CCF2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Conducted research on project topic </a:t>
          </a:r>
        </a:p>
      </dgm:t>
    </dgm:pt>
    <dgm:pt modelId="{EC338656-0FD4-40D7-807B-6925259B4B60}" type="parTrans" cxnId="{E550C261-0E21-4F33-B5C2-FCDD097CF9E5}">
      <dgm:prSet/>
      <dgm:spPr/>
      <dgm:t>
        <a:bodyPr/>
        <a:lstStyle/>
        <a:p>
          <a:endParaRPr lang="en-IN"/>
        </a:p>
      </dgm:t>
    </dgm:pt>
    <dgm:pt modelId="{7500B881-89D7-47EB-9268-79897A1E0A20}" type="sibTrans" cxnId="{E550C261-0E21-4F33-B5C2-FCDD097CF9E5}">
      <dgm:prSet/>
      <dgm:spPr/>
      <dgm:t>
        <a:bodyPr/>
        <a:lstStyle/>
        <a:p>
          <a:endParaRPr lang="en-IN"/>
        </a:p>
      </dgm:t>
    </dgm:pt>
    <dgm:pt modelId="{2614C6CB-5326-447B-85CA-723180272A22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Created the dataset using augmentation techniques</a:t>
          </a:r>
        </a:p>
      </dgm:t>
    </dgm:pt>
    <dgm:pt modelId="{9147472B-074A-41B5-B913-BB3DDCD2AC2D}" type="parTrans" cxnId="{3D4A12EA-B773-474E-9CF7-7C9ACDAECC90}">
      <dgm:prSet/>
      <dgm:spPr/>
      <dgm:t>
        <a:bodyPr/>
        <a:lstStyle/>
        <a:p>
          <a:endParaRPr lang="en-IN"/>
        </a:p>
      </dgm:t>
    </dgm:pt>
    <dgm:pt modelId="{B5B8622E-D256-4FC5-A104-36776F17C321}" type="sibTrans" cxnId="{3D4A12EA-B773-474E-9CF7-7C9ACDAECC90}">
      <dgm:prSet/>
      <dgm:spPr/>
      <dgm:t>
        <a:bodyPr/>
        <a:lstStyle/>
        <a:p>
          <a:endParaRPr lang="en-IN"/>
        </a:p>
      </dgm:t>
    </dgm:pt>
    <dgm:pt modelId="{92B6A206-A13F-48AA-A322-0DCC5F7A7B4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Trained models for disease prediction</a:t>
          </a:r>
        </a:p>
      </dgm:t>
    </dgm:pt>
    <dgm:pt modelId="{DB927C53-F1A1-4863-A446-23FAD3C95819}" type="parTrans" cxnId="{866C2166-0972-43C2-9D65-4DA7FCA1264E}">
      <dgm:prSet/>
      <dgm:spPr/>
      <dgm:t>
        <a:bodyPr/>
        <a:lstStyle/>
        <a:p>
          <a:endParaRPr lang="en-IN"/>
        </a:p>
      </dgm:t>
    </dgm:pt>
    <dgm:pt modelId="{885B33EE-08B1-434B-A990-A1F5994E4063}" type="sibTrans" cxnId="{866C2166-0972-43C2-9D65-4DA7FCA1264E}">
      <dgm:prSet/>
      <dgm:spPr/>
      <dgm:t>
        <a:bodyPr/>
        <a:lstStyle/>
        <a:p>
          <a:endParaRPr lang="en-IN"/>
        </a:p>
      </dgm:t>
    </dgm:pt>
    <dgm:pt modelId="{C7D272DA-8AF7-47B1-BCF9-49B1C5043900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GUI based on model with higher accuracy</a:t>
          </a:r>
        </a:p>
      </dgm:t>
    </dgm:pt>
    <dgm:pt modelId="{1A5FE3E2-8562-42EC-89D2-0ACD1811852C}" type="parTrans" cxnId="{F8BA3E07-348E-4A72-9777-7B1165DBF899}">
      <dgm:prSet/>
      <dgm:spPr/>
      <dgm:t>
        <a:bodyPr/>
        <a:lstStyle/>
        <a:p>
          <a:endParaRPr lang="en-IN"/>
        </a:p>
      </dgm:t>
    </dgm:pt>
    <dgm:pt modelId="{F9CA5089-40E8-4C94-B5A6-B5BD2F99FB13}" type="sibTrans" cxnId="{F8BA3E07-348E-4A72-9777-7B1165DBF899}">
      <dgm:prSet/>
      <dgm:spPr/>
      <dgm:t>
        <a:bodyPr/>
        <a:lstStyle/>
        <a:p>
          <a:endParaRPr lang="en-IN"/>
        </a:p>
      </dgm:t>
    </dgm:pt>
    <dgm:pt modelId="{5895CE96-ABC2-47BC-B95F-B524F4380AA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Creation of application- Crops Disease Predictor</a:t>
          </a:r>
        </a:p>
      </dgm:t>
    </dgm:pt>
    <dgm:pt modelId="{580092FD-C945-4769-B722-BB53A2F75CCC}" type="parTrans" cxnId="{EC8B7E57-24C3-492B-A27E-021D8FE69703}">
      <dgm:prSet/>
      <dgm:spPr/>
      <dgm:t>
        <a:bodyPr/>
        <a:lstStyle/>
        <a:p>
          <a:endParaRPr lang="en-IN"/>
        </a:p>
      </dgm:t>
    </dgm:pt>
    <dgm:pt modelId="{FC9D9121-B699-4F64-81D1-2787B120108D}" type="sibTrans" cxnId="{EC8B7E57-24C3-492B-A27E-021D8FE69703}">
      <dgm:prSet/>
      <dgm:spPr/>
      <dgm:t>
        <a:bodyPr/>
        <a:lstStyle/>
        <a:p>
          <a:endParaRPr lang="en-IN"/>
        </a:p>
      </dgm:t>
    </dgm:pt>
    <dgm:pt modelId="{3F7BC9EB-5866-470E-832C-06F3A3236C45}" type="pres">
      <dgm:prSet presAssocID="{6F732DEF-6E4F-44CC-B4B9-A4AEC3949C19}" presName="arrowDiagram" presStyleCnt="0">
        <dgm:presLayoutVars>
          <dgm:chMax val="5"/>
          <dgm:dir/>
          <dgm:resizeHandles val="exact"/>
        </dgm:presLayoutVars>
      </dgm:prSet>
      <dgm:spPr/>
    </dgm:pt>
    <dgm:pt modelId="{BF3CA740-FB17-4AE9-B8C6-24D577798DF2}" type="pres">
      <dgm:prSet presAssocID="{6F732DEF-6E4F-44CC-B4B9-A4AEC3949C19}" presName="arrow" presStyleLbl="bgShp" presStyleIdx="0" presStyleCnt="1" custLinFactNeighborX="-4596" custLinFactNeighborY="-4464"/>
      <dgm:spPr/>
    </dgm:pt>
    <dgm:pt modelId="{3A206E25-8DBC-48DD-9DB2-767C1B2C0518}" type="pres">
      <dgm:prSet presAssocID="{6F732DEF-6E4F-44CC-B4B9-A4AEC3949C19}" presName="arrowDiagram5" presStyleCnt="0"/>
      <dgm:spPr/>
    </dgm:pt>
    <dgm:pt modelId="{D8B9449F-9ED5-4BA2-8EA5-F5CF9FEE03E7}" type="pres">
      <dgm:prSet presAssocID="{CE49BF11-DBCC-44EA-8965-3B350351CCF2}" presName="bullet5a" presStyleLbl="node1" presStyleIdx="0" presStyleCnt="5"/>
      <dgm:spPr/>
    </dgm:pt>
    <dgm:pt modelId="{952146B2-075E-4712-97E7-C0A1B4612ECE}" type="pres">
      <dgm:prSet presAssocID="{CE49BF11-DBCC-44EA-8965-3B350351CCF2}" presName="textBox5a" presStyleLbl="revTx" presStyleIdx="0" presStyleCnt="5" custScaleX="142059" custScaleY="62658" custLinFactNeighborX="-54391" custLinFactNeighborY="4414">
        <dgm:presLayoutVars>
          <dgm:bulletEnabled val="1"/>
        </dgm:presLayoutVars>
      </dgm:prSet>
      <dgm:spPr/>
    </dgm:pt>
    <dgm:pt modelId="{B84A33C0-A9B9-493B-BB72-5FFEE1CB2FCB}" type="pres">
      <dgm:prSet presAssocID="{2614C6CB-5326-447B-85CA-723180272A22}" presName="bullet5b" presStyleLbl="node1" presStyleIdx="1" presStyleCnt="5"/>
      <dgm:spPr/>
    </dgm:pt>
    <dgm:pt modelId="{CF5DF688-D91A-4CFE-81AE-C643B584D79A}" type="pres">
      <dgm:prSet presAssocID="{2614C6CB-5326-447B-85CA-723180272A22}" presName="textBox5b" presStyleLbl="revTx" presStyleIdx="1" presStyleCnt="5" custFlipVert="0" custScaleX="152695" custScaleY="58457" custLinFactNeighborX="-32828" custLinFactNeighborY="710">
        <dgm:presLayoutVars>
          <dgm:bulletEnabled val="1"/>
        </dgm:presLayoutVars>
      </dgm:prSet>
      <dgm:spPr/>
    </dgm:pt>
    <dgm:pt modelId="{4C315534-2CBF-483B-9A7F-C6B28065BCB8}" type="pres">
      <dgm:prSet presAssocID="{92B6A206-A13F-48AA-A322-0DCC5F7A7B4A}" presName="bullet5c" presStyleLbl="node1" presStyleIdx="2" presStyleCnt="5"/>
      <dgm:spPr/>
    </dgm:pt>
    <dgm:pt modelId="{7C75EE5D-E0FF-49F8-9C74-B486AB467452}" type="pres">
      <dgm:prSet presAssocID="{92B6A206-A13F-48AA-A322-0DCC5F7A7B4A}" presName="textBox5c" presStyleLbl="revTx" presStyleIdx="2" presStyleCnt="5" custScaleX="99991" custScaleY="63718" custLinFactNeighborX="-22050" custLinFactNeighborY="-8789">
        <dgm:presLayoutVars>
          <dgm:bulletEnabled val="1"/>
        </dgm:presLayoutVars>
      </dgm:prSet>
      <dgm:spPr/>
    </dgm:pt>
    <dgm:pt modelId="{8A93D40B-9446-45E8-BABB-17A722B0E381}" type="pres">
      <dgm:prSet presAssocID="{C7D272DA-8AF7-47B1-BCF9-49B1C5043900}" presName="bullet5d" presStyleLbl="node1" presStyleIdx="3" presStyleCnt="5"/>
      <dgm:spPr/>
    </dgm:pt>
    <dgm:pt modelId="{6C9FC72E-C178-4805-B501-32335D562AEE}" type="pres">
      <dgm:prSet presAssocID="{C7D272DA-8AF7-47B1-BCF9-49B1C5043900}" presName="textBox5d" presStyleLbl="revTx" presStyleIdx="3" presStyleCnt="5" custScaleX="104677" custScaleY="32932" custLinFactNeighborX="-35701" custLinFactNeighborY="-22763">
        <dgm:presLayoutVars>
          <dgm:bulletEnabled val="1"/>
        </dgm:presLayoutVars>
      </dgm:prSet>
      <dgm:spPr/>
    </dgm:pt>
    <dgm:pt modelId="{A8A4323B-4F45-4A04-9903-AD5854EF0D20}" type="pres">
      <dgm:prSet presAssocID="{5895CE96-ABC2-47BC-B95F-B524F4380AA9}" presName="bullet5e" presStyleLbl="node1" presStyleIdx="4" presStyleCnt="5"/>
      <dgm:spPr/>
    </dgm:pt>
    <dgm:pt modelId="{BD6C02FA-21ED-41DE-819F-EBFADA77A113}" type="pres">
      <dgm:prSet presAssocID="{5895CE96-ABC2-47BC-B95F-B524F4380AA9}" presName="textBox5e" presStyleLbl="revTx" presStyleIdx="4" presStyleCnt="5" custScaleX="131418" custScaleY="26363" custLinFactNeighborX="-8810" custLinFactNeighborY="-22438">
        <dgm:presLayoutVars>
          <dgm:bulletEnabled val="1"/>
        </dgm:presLayoutVars>
      </dgm:prSet>
      <dgm:spPr/>
    </dgm:pt>
  </dgm:ptLst>
  <dgm:cxnLst>
    <dgm:cxn modelId="{F8BA3E07-348E-4A72-9777-7B1165DBF899}" srcId="{6F732DEF-6E4F-44CC-B4B9-A4AEC3949C19}" destId="{C7D272DA-8AF7-47B1-BCF9-49B1C5043900}" srcOrd="3" destOrd="0" parTransId="{1A5FE3E2-8562-42EC-89D2-0ACD1811852C}" sibTransId="{F9CA5089-40E8-4C94-B5A6-B5BD2F99FB13}"/>
    <dgm:cxn modelId="{0ABC340A-0524-40E1-81C8-664F22D9D66B}" type="presOf" srcId="{2614C6CB-5326-447B-85CA-723180272A22}" destId="{CF5DF688-D91A-4CFE-81AE-C643B584D79A}" srcOrd="0" destOrd="0" presId="urn:microsoft.com/office/officeart/2005/8/layout/arrow2"/>
    <dgm:cxn modelId="{9BF97623-1368-49D9-9843-6078FDAD1295}" type="presOf" srcId="{CE49BF11-DBCC-44EA-8965-3B350351CCF2}" destId="{952146B2-075E-4712-97E7-C0A1B4612ECE}" srcOrd="0" destOrd="0" presId="urn:microsoft.com/office/officeart/2005/8/layout/arrow2"/>
    <dgm:cxn modelId="{ABA52D5F-7890-4499-A767-58BE7A69C31E}" type="presOf" srcId="{92B6A206-A13F-48AA-A322-0DCC5F7A7B4A}" destId="{7C75EE5D-E0FF-49F8-9C74-B486AB467452}" srcOrd="0" destOrd="0" presId="urn:microsoft.com/office/officeart/2005/8/layout/arrow2"/>
    <dgm:cxn modelId="{E550C261-0E21-4F33-B5C2-FCDD097CF9E5}" srcId="{6F732DEF-6E4F-44CC-B4B9-A4AEC3949C19}" destId="{CE49BF11-DBCC-44EA-8965-3B350351CCF2}" srcOrd="0" destOrd="0" parTransId="{EC338656-0FD4-40D7-807B-6925259B4B60}" sibTransId="{7500B881-89D7-47EB-9268-79897A1E0A20}"/>
    <dgm:cxn modelId="{B6158C64-5E3E-4EB4-A628-81D6B985D1C0}" type="presOf" srcId="{C7D272DA-8AF7-47B1-BCF9-49B1C5043900}" destId="{6C9FC72E-C178-4805-B501-32335D562AEE}" srcOrd="0" destOrd="0" presId="urn:microsoft.com/office/officeart/2005/8/layout/arrow2"/>
    <dgm:cxn modelId="{866C2166-0972-43C2-9D65-4DA7FCA1264E}" srcId="{6F732DEF-6E4F-44CC-B4B9-A4AEC3949C19}" destId="{92B6A206-A13F-48AA-A322-0DCC5F7A7B4A}" srcOrd="2" destOrd="0" parTransId="{DB927C53-F1A1-4863-A446-23FAD3C95819}" sibTransId="{885B33EE-08B1-434B-A990-A1F5994E4063}"/>
    <dgm:cxn modelId="{EC8B7E57-24C3-492B-A27E-021D8FE69703}" srcId="{6F732DEF-6E4F-44CC-B4B9-A4AEC3949C19}" destId="{5895CE96-ABC2-47BC-B95F-B524F4380AA9}" srcOrd="4" destOrd="0" parTransId="{580092FD-C945-4769-B722-BB53A2F75CCC}" sibTransId="{FC9D9121-B699-4F64-81D1-2787B120108D}"/>
    <dgm:cxn modelId="{B7D22FCE-BEF1-45B1-8BE4-BB4A9BCD198F}" type="presOf" srcId="{5895CE96-ABC2-47BC-B95F-B524F4380AA9}" destId="{BD6C02FA-21ED-41DE-819F-EBFADA77A113}" srcOrd="0" destOrd="0" presId="urn:microsoft.com/office/officeart/2005/8/layout/arrow2"/>
    <dgm:cxn modelId="{C1E7F4E0-F8DC-403A-A8F9-9497FEC5E874}" type="presOf" srcId="{6F732DEF-6E4F-44CC-B4B9-A4AEC3949C19}" destId="{3F7BC9EB-5866-470E-832C-06F3A3236C45}" srcOrd="0" destOrd="0" presId="urn:microsoft.com/office/officeart/2005/8/layout/arrow2"/>
    <dgm:cxn modelId="{3D4A12EA-B773-474E-9CF7-7C9ACDAECC90}" srcId="{6F732DEF-6E4F-44CC-B4B9-A4AEC3949C19}" destId="{2614C6CB-5326-447B-85CA-723180272A22}" srcOrd="1" destOrd="0" parTransId="{9147472B-074A-41B5-B913-BB3DDCD2AC2D}" sibTransId="{B5B8622E-D256-4FC5-A104-36776F17C321}"/>
    <dgm:cxn modelId="{787A4A65-A072-496F-ABBE-672C967ED409}" type="presParOf" srcId="{3F7BC9EB-5866-470E-832C-06F3A3236C45}" destId="{BF3CA740-FB17-4AE9-B8C6-24D577798DF2}" srcOrd="0" destOrd="0" presId="urn:microsoft.com/office/officeart/2005/8/layout/arrow2"/>
    <dgm:cxn modelId="{415D0C62-D768-49ED-B19C-79E88F46738B}" type="presParOf" srcId="{3F7BC9EB-5866-470E-832C-06F3A3236C45}" destId="{3A206E25-8DBC-48DD-9DB2-767C1B2C0518}" srcOrd="1" destOrd="0" presId="urn:microsoft.com/office/officeart/2005/8/layout/arrow2"/>
    <dgm:cxn modelId="{04DAB4AB-1D50-4C51-9AE7-48E311D07D70}" type="presParOf" srcId="{3A206E25-8DBC-48DD-9DB2-767C1B2C0518}" destId="{D8B9449F-9ED5-4BA2-8EA5-F5CF9FEE03E7}" srcOrd="0" destOrd="0" presId="urn:microsoft.com/office/officeart/2005/8/layout/arrow2"/>
    <dgm:cxn modelId="{8146019F-62F3-46B6-AB8D-3E0F9E765EBF}" type="presParOf" srcId="{3A206E25-8DBC-48DD-9DB2-767C1B2C0518}" destId="{952146B2-075E-4712-97E7-C0A1B4612ECE}" srcOrd="1" destOrd="0" presId="urn:microsoft.com/office/officeart/2005/8/layout/arrow2"/>
    <dgm:cxn modelId="{9335ED48-CBFD-4F52-A5DB-91DF5814F324}" type="presParOf" srcId="{3A206E25-8DBC-48DD-9DB2-767C1B2C0518}" destId="{B84A33C0-A9B9-493B-BB72-5FFEE1CB2FCB}" srcOrd="2" destOrd="0" presId="urn:microsoft.com/office/officeart/2005/8/layout/arrow2"/>
    <dgm:cxn modelId="{5FE470C2-A1C6-4F57-8802-E3C81FCE3483}" type="presParOf" srcId="{3A206E25-8DBC-48DD-9DB2-767C1B2C0518}" destId="{CF5DF688-D91A-4CFE-81AE-C643B584D79A}" srcOrd="3" destOrd="0" presId="urn:microsoft.com/office/officeart/2005/8/layout/arrow2"/>
    <dgm:cxn modelId="{7874CB12-E6F2-41C0-88C9-F28213E369A9}" type="presParOf" srcId="{3A206E25-8DBC-48DD-9DB2-767C1B2C0518}" destId="{4C315534-2CBF-483B-9A7F-C6B28065BCB8}" srcOrd="4" destOrd="0" presId="urn:microsoft.com/office/officeart/2005/8/layout/arrow2"/>
    <dgm:cxn modelId="{51DB1FD0-D81D-47F3-BA56-B9B6246FBAED}" type="presParOf" srcId="{3A206E25-8DBC-48DD-9DB2-767C1B2C0518}" destId="{7C75EE5D-E0FF-49F8-9C74-B486AB467452}" srcOrd="5" destOrd="0" presId="urn:microsoft.com/office/officeart/2005/8/layout/arrow2"/>
    <dgm:cxn modelId="{FA939AF0-3B42-44EE-A383-942019D25829}" type="presParOf" srcId="{3A206E25-8DBC-48DD-9DB2-767C1B2C0518}" destId="{8A93D40B-9446-45E8-BABB-17A722B0E381}" srcOrd="6" destOrd="0" presId="urn:microsoft.com/office/officeart/2005/8/layout/arrow2"/>
    <dgm:cxn modelId="{DF0BF459-B70D-47A2-9422-D9E3F8C51D5F}" type="presParOf" srcId="{3A206E25-8DBC-48DD-9DB2-767C1B2C0518}" destId="{6C9FC72E-C178-4805-B501-32335D562AEE}" srcOrd="7" destOrd="0" presId="urn:microsoft.com/office/officeart/2005/8/layout/arrow2"/>
    <dgm:cxn modelId="{2BED312B-F38F-4B43-91A7-7477F36CF454}" type="presParOf" srcId="{3A206E25-8DBC-48DD-9DB2-767C1B2C0518}" destId="{A8A4323B-4F45-4A04-9903-AD5854EF0D20}" srcOrd="8" destOrd="0" presId="urn:microsoft.com/office/officeart/2005/8/layout/arrow2"/>
    <dgm:cxn modelId="{742F6F8D-C6F0-4673-B0C4-CBA92FF87D33}" type="presParOf" srcId="{3A206E25-8DBC-48DD-9DB2-767C1B2C0518}" destId="{BD6C02FA-21ED-41DE-819F-EBFADA77A113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9B70D-BA34-47CF-B66C-93C82E71F366}">
      <dsp:nvSpPr>
        <dsp:cNvPr id="0" name=""/>
        <dsp:cNvSpPr/>
      </dsp:nvSpPr>
      <dsp:spPr>
        <a:xfrm>
          <a:off x="1926" y="1234640"/>
          <a:ext cx="1375350" cy="8733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55516D-0100-4756-B5E9-2DC96718A4DD}">
      <dsp:nvSpPr>
        <dsp:cNvPr id="0" name=""/>
        <dsp:cNvSpPr/>
      </dsp:nvSpPr>
      <dsp:spPr>
        <a:xfrm>
          <a:off x="154743" y="1379816"/>
          <a:ext cx="1375350" cy="87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322" y="1405395"/>
        <a:ext cx="1324192" cy="822189"/>
      </dsp:txXfrm>
    </dsp:sp>
    <dsp:sp modelId="{F72C78B8-9A57-4498-9B9E-7422F15C197D}">
      <dsp:nvSpPr>
        <dsp:cNvPr id="0" name=""/>
        <dsp:cNvSpPr/>
      </dsp:nvSpPr>
      <dsp:spPr>
        <a:xfrm>
          <a:off x="3365184" y="1223601"/>
          <a:ext cx="1375350" cy="8733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94FB7C-3880-4E48-B60B-615A32F2066D}">
      <dsp:nvSpPr>
        <dsp:cNvPr id="0" name=""/>
        <dsp:cNvSpPr/>
      </dsp:nvSpPr>
      <dsp:spPr>
        <a:xfrm>
          <a:off x="3518001" y="1368777"/>
          <a:ext cx="1375350" cy="87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ResNet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3580" y="1394356"/>
        <a:ext cx="1324192" cy="822189"/>
      </dsp:txXfrm>
    </dsp:sp>
    <dsp:sp modelId="{BF7C1D48-E255-49EC-AE83-2290911BE72E}">
      <dsp:nvSpPr>
        <dsp:cNvPr id="0" name=""/>
        <dsp:cNvSpPr/>
      </dsp:nvSpPr>
      <dsp:spPr>
        <a:xfrm>
          <a:off x="1661430" y="1261784"/>
          <a:ext cx="1375350" cy="8733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D0C09F8-0E7A-46EF-993D-FB4B59BD1FF5}">
      <dsp:nvSpPr>
        <dsp:cNvPr id="0" name=""/>
        <dsp:cNvSpPr/>
      </dsp:nvSpPr>
      <dsp:spPr>
        <a:xfrm>
          <a:off x="1814247" y="1406960"/>
          <a:ext cx="1375350" cy="87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Xception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9826" y="1432539"/>
        <a:ext cx="1324192" cy="822189"/>
      </dsp:txXfrm>
    </dsp:sp>
    <dsp:sp modelId="{1F1CB151-9192-4B05-B1AC-301E3DF4F20F}">
      <dsp:nvSpPr>
        <dsp:cNvPr id="0" name=""/>
        <dsp:cNvSpPr/>
      </dsp:nvSpPr>
      <dsp:spPr>
        <a:xfrm>
          <a:off x="5044879" y="1234640"/>
          <a:ext cx="1375350" cy="8733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A77B62-FDE3-4C4D-9A55-4015734D6647}">
      <dsp:nvSpPr>
        <dsp:cNvPr id="0" name=""/>
        <dsp:cNvSpPr/>
      </dsp:nvSpPr>
      <dsp:spPr>
        <a:xfrm>
          <a:off x="5197695" y="1379816"/>
          <a:ext cx="1375350" cy="873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VGG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3274" y="1405395"/>
        <a:ext cx="1324192" cy="822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CA740-FB17-4AE9-B8C6-24D577798DF2}">
      <dsp:nvSpPr>
        <dsp:cNvPr id="0" name=""/>
        <dsp:cNvSpPr/>
      </dsp:nvSpPr>
      <dsp:spPr>
        <a:xfrm>
          <a:off x="0" y="0"/>
          <a:ext cx="9729894" cy="6081184"/>
        </a:xfrm>
        <a:prstGeom prst="swooshArrow">
          <a:avLst>
            <a:gd name="adj1" fmla="val 25000"/>
            <a:gd name="adj2" fmla="val 25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8B9449F-9ED5-4BA2-8EA5-F5CF9FEE03E7}">
      <dsp:nvSpPr>
        <dsp:cNvPr id="0" name=""/>
        <dsp:cNvSpPr/>
      </dsp:nvSpPr>
      <dsp:spPr>
        <a:xfrm>
          <a:off x="1262693" y="4521968"/>
          <a:ext cx="223787" cy="2237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2146B2-075E-4712-97E7-C0A1B4612ECE}">
      <dsp:nvSpPr>
        <dsp:cNvPr id="0" name=""/>
        <dsp:cNvSpPr/>
      </dsp:nvSpPr>
      <dsp:spPr>
        <a:xfrm>
          <a:off x="413265" y="4967976"/>
          <a:ext cx="1810706" cy="906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8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Conducted research on project topic </a:t>
          </a:r>
        </a:p>
      </dsp:txBody>
      <dsp:txXfrm>
        <a:off x="413265" y="4967976"/>
        <a:ext cx="1810706" cy="906862"/>
      </dsp:txXfrm>
    </dsp:sp>
    <dsp:sp modelId="{B84A33C0-A9B9-493B-BB72-5FFEE1CB2FCB}">
      <dsp:nvSpPr>
        <dsp:cNvPr id="0" name=""/>
        <dsp:cNvSpPr/>
      </dsp:nvSpPr>
      <dsp:spPr>
        <a:xfrm>
          <a:off x="2474065" y="3358029"/>
          <a:ext cx="350276" cy="3502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5DF688-D91A-4CFE-81AE-C643B584D79A}">
      <dsp:nvSpPr>
        <dsp:cNvPr id="0" name=""/>
        <dsp:cNvSpPr/>
      </dsp:nvSpPr>
      <dsp:spPr>
        <a:xfrm>
          <a:off x="1693423" y="4080519"/>
          <a:ext cx="2466272" cy="1489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604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Created the dataset using augmentation techniques</a:t>
          </a:r>
        </a:p>
      </dsp:txBody>
      <dsp:txXfrm>
        <a:off x="1693423" y="4080519"/>
        <a:ext cx="2466272" cy="1489493"/>
      </dsp:txXfrm>
    </dsp:sp>
    <dsp:sp modelId="{4C315534-2CBF-483B-9A7F-C6B28065BCB8}">
      <dsp:nvSpPr>
        <dsp:cNvPr id="0" name=""/>
        <dsp:cNvSpPr/>
      </dsp:nvSpPr>
      <dsp:spPr>
        <a:xfrm>
          <a:off x="4030848" y="2430041"/>
          <a:ext cx="467034" cy="4670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75EE5D-E0FF-49F8-9C74-B486AB467452}">
      <dsp:nvSpPr>
        <dsp:cNvPr id="0" name=""/>
        <dsp:cNvSpPr/>
      </dsp:nvSpPr>
      <dsp:spPr>
        <a:xfrm>
          <a:off x="3850380" y="2983174"/>
          <a:ext cx="1877700" cy="2177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72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Trained models for disease prediction</a:t>
          </a:r>
        </a:p>
      </dsp:txBody>
      <dsp:txXfrm>
        <a:off x="3850380" y="2983174"/>
        <a:ext cx="1877700" cy="2177642"/>
      </dsp:txXfrm>
    </dsp:sp>
    <dsp:sp modelId="{8A93D40B-9446-45E8-BABB-17A722B0E381}">
      <dsp:nvSpPr>
        <dsp:cNvPr id="0" name=""/>
        <dsp:cNvSpPr/>
      </dsp:nvSpPr>
      <dsp:spPr>
        <a:xfrm>
          <a:off x="5840609" y="1705163"/>
          <a:ext cx="603253" cy="603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9FC72E-C178-4805-B501-32335D562AEE}">
      <dsp:nvSpPr>
        <dsp:cNvPr id="0" name=""/>
        <dsp:cNvSpPr/>
      </dsp:nvSpPr>
      <dsp:spPr>
        <a:xfrm>
          <a:off x="5401995" y="2445643"/>
          <a:ext cx="2036992" cy="134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652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GUI based on model with higher accuracy</a:t>
          </a:r>
        </a:p>
      </dsp:txBody>
      <dsp:txXfrm>
        <a:off x="5401995" y="2445643"/>
        <a:ext cx="2036992" cy="1341779"/>
      </dsp:txXfrm>
    </dsp:sp>
    <dsp:sp modelId="{A8A4323B-4F45-4A04-9903-AD5854EF0D20}">
      <dsp:nvSpPr>
        <dsp:cNvPr id="0" name=""/>
        <dsp:cNvSpPr/>
      </dsp:nvSpPr>
      <dsp:spPr>
        <a:xfrm>
          <a:off x="7703884" y="1221101"/>
          <a:ext cx="768661" cy="7686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C02FA-21ED-41DE-819F-EBFADA77A113}">
      <dsp:nvSpPr>
        <dsp:cNvPr id="0" name=""/>
        <dsp:cNvSpPr/>
      </dsp:nvSpPr>
      <dsp:spPr>
        <a:xfrm>
          <a:off x="7611080" y="2249068"/>
          <a:ext cx="2557366" cy="1179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298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Creation of application- Crops Disease Predictor</a:t>
          </a:r>
        </a:p>
      </dsp:txBody>
      <dsp:txXfrm>
        <a:off x="7611080" y="2249068"/>
        <a:ext cx="2557366" cy="1179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B50F-0B0C-4A08-A54D-FC93953CF5D9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104867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6BE4E-4E5B-4652-8BCA-1FB79377D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AF4B9-DC41-4E30-A31A-3F9495D00FB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Wi-Fi 6 (802.11 AX)                                                                           MGI-COET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7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9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3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C7C4-2866-467C-B453-5250DDE91068}" type="datetimeFigureOut">
              <a:rPr lang="en-US" smtClean="0"/>
              <a:pPr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454D2-2A5B-4F41-92A7-370571A6632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3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3"/>
          <a:srcRect l="22570" t="11397" r="23847" b="27852"/>
          <a:stretch>
            <a:fillRect/>
          </a:stretch>
        </p:blipFill>
        <p:spPr>
          <a:xfrm>
            <a:off x="1050602" y="179804"/>
            <a:ext cx="1499960" cy="1499961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1048588" name="TextBox 3"/>
          <p:cNvSpPr txBox="1"/>
          <p:nvPr/>
        </p:nvSpPr>
        <p:spPr>
          <a:xfrm>
            <a:off x="277505" y="179804"/>
            <a:ext cx="1115575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Late Purushottam Hari (Ganesh) Patil Shikshan Sanstha’s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Mauli Group of Institution’s </a:t>
            </a: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and Technology Shegaon.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Design And Implementation of Disease Prediction in Crops Using Deep Learning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                   Submitted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1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Sham A. Johari</a:t>
            </a:r>
            <a:endParaRPr lang="zh-CN" altLang="en-US" sz="2200" dirty="0"/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2. Prerna S. Dabhade</a:t>
            </a:r>
            <a:endParaRPr lang="zh-CN" altLang="en-US" sz="2200" dirty="0"/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3. Pallavi G.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Tayde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                          4. Megha R.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Chopade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5. Sanjay V.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Junare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P. M.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Hasabnis</a:t>
            </a:r>
            <a:endParaRPr lang="zh-CN" altLang="en-US" sz="2000" b="1" dirty="0"/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Department of Computer Science and Engineering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                                                            </a:t>
            </a:r>
            <a:r>
              <a:rPr lang="en-US" sz="2000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:2023-24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3773" y="6476214"/>
            <a:ext cx="11750722" cy="348696"/>
          </a:xfrm>
        </p:spPr>
        <p:txBody>
          <a:bodyPr/>
          <a:lstStyle/>
          <a:p>
            <a:pPr algn="l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192" y="179804"/>
            <a:ext cx="1371600" cy="12907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7618-0332-7ED1-CF4F-F54F161242ED}"/>
              </a:ext>
            </a:extLst>
          </p:cNvPr>
          <p:cNvSpPr txBox="1">
            <a:spLocks/>
          </p:cNvSpPr>
          <p:nvPr/>
        </p:nvSpPr>
        <p:spPr>
          <a:xfrm>
            <a:off x="1066800" y="228601"/>
            <a:ext cx="10058400" cy="6685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7D934-9E1F-E865-C94E-33194A9E8173}"/>
              </a:ext>
            </a:extLst>
          </p:cNvPr>
          <p:cNvSpPr txBox="1"/>
          <p:nvPr/>
        </p:nvSpPr>
        <p:spPr>
          <a:xfrm>
            <a:off x="988216" y="587572"/>
            <a:ext cx="10215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crops disease prediction underscores its potential to enhance the precision of identification models, making it a valuable tool for the agriculture industry.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facilitates early detection and enables farmers to take timely measures for disease management, thereby minimizing crop losses and promoting sustainable agriculture practices.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the residual connections, the model can effectively capture and learn both low-level and high-level features, contributing to more accurate predictions.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13104-9329-2A06-1AD0-709A45D2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5" y="3449894"/>
            <a:ext cx="4772026" cy="2552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6B3BC5-F920-C816-955F-4CB014F1A04D}"/>
              </a:ext>
            </a:extLst>
          </p:cNvPr>
          <p:cNvSpPr txBox="1"/>
          <p:nvPr/>
        </p:nvSpPr>
        <p:spPr>
          <a:xfrm>
            <a:off x="3767136" y="5943658"/>
            <a:ext cx="465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Building Block in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9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2579" y="752014"/>
            <a:ext cx="836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241" y="1841257"/>
            <a:ext cx="10281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application of VGG in crop disease prediction holds the potential to enhance the accuracy and efficiency of identification, providing farmers with valuable insights for proactive disease management.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context of crop disease prediction, VGG can be employed to analyze plant images and discern patterns associated with various diseases.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fine-tuning the pre-trained VGG model on a dataset of crop images, the network can learn to recognize disease-specific features, contributing to accurate classification.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35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A9D3B6-4FB9-00A2-FAFF-A16302A6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01" y="714375"/>
            <a:ext cx="9017797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FA608-47BA-397B-A1B7-F4EFC0EE8773}"/>
              </a:ext>
            </a:extLst>
          </p:cNvPr>
          <p:cNvSpPr txBox="1"/>
          <p:nvPr/>
        </p:nvSpPr>
        <p:spPr>
          <a:xfrm>
            <a:off x="3911205" y="484453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Architecture of VGG16</a:t>
            </a:r>
          </a:p>
        </p:txBody>
      </p:sp>
    </p:spTree>
    <p:extLst>
      <p:ext uri="{BB962C8B-B14F-4D97-AF65-F5344CB8AC3E}">
        <p14:creationId xmlns:p14="http://schemas.microsoft.com/office/powerpoint/2010/main" val="120742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1"/>
          <p:cNvSpPr txBox="1"/>
          <p:nvPr/>
        </p:nvSpPr>
        <p:spPr>
          <a:xfrm>
            <a:off x="362607" y="283434"/>
            <a:ext cx="10640243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 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B42E3-F89F-9FE8-5436-4890C6CA7A25}"/>
              </a:ext>
            </a:extLst>
          </p:cNvPr>
          <p:cNvSpPr txBox="1"/>
          <p:nvPr/>
        </p:nvSpPr>
        <p:spPr>
          <a:xfrm>
            <a:off x="1514475" y="1455644"/>
            <a:ext cx="8834718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Food Security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Disease Detection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Intervention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Farmers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Yield Optimization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93CE7A-24A2-DF62-23EE-57DDF4CC2D1F}"/>
              </a:ext>
            </a:extLst>
          </p:cNvPr>
          <p:cNvSpPr txBox="1"/>
          <p:nvPr/>
        </p:nvSpPr>
        <p:spPr>
          <a:xfrm>
            <a:off x="4957763" y="100013"/>
            <a:ext cx="2900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01332-E2BC-8E33-77B9-3459943F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20" y="653286"/>
            <a:ext cx="3667760" cy="55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B1556-C97E-7FF4-2186-A664BB745DF9}"/>
              </a:ext>
            </a:extLst>
          </p:cNvPr>
          <p:cNvSpPr txBox="1"/>
          <p:nvPr/>
        </p:nvSpPr>
        <p:spPr>
          <a:xfrm>
            <a:off x="4243388" y="442912"/>
            <a:ext cx="364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4715-0F26-8C78-0411-8E62F873C4C0}"/>
              </a:ext>
            </a:extLst>
          </p:cNvPr>
          <p:cNvSpPr txBox="1"/>
          <p:nvPr/>
        </p:nvSpPr>
        <p:spPr>
          <a:xfrm>
            <a:off x="542925" y="1614488"/>
            <a:ext cx="110442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advanced technologies such as machine learning, remote sensing, and data analytics, researchers and farmers can forecast disease outbreaks with greater accuracy than ever before.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proactive approach enables timely interventions, such as targeted pesticide application, crop rotation, or genetic resistance breeding, ultimately reducing yield losses and economic burden on farmers.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Embracing crop disease prediction not only safeguards agricultural productivity but also fosters sustainable farming practices, contributing to global food stability and resilience in the face of evolving environmental challenges.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02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EDA5ABA-5A98-1137-636D-E6E277758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448771"/>
              </p:ext>
            </p:extLst>
          </p:nvPr>
        </p:nvGraphicFramePr>
        <p:xfrm>
          <a:off x="945356" y="0"/>
          <a:ext cx="10644187" cy="608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012EA5-0757-0C8A-6641-537E40905AB0}"/>
              </a:ext>
            </a:extLst>
          </p:cNvPr>
          <p:cNvSpPr txBox="1"/>
          <p:nvPr/>
        </p:nvSpPr>
        <p:spPr>
          <a:xfrm>
            <a:off x="857249" y="592150"/>
            <a:ext cx="454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PROJECT  PLAN</a:t>
            </a:r>
          </a:p>
        </p:txBody>
      </p:sp>
    </p:spTree>
    <p:extLst>
      <p:ext uri="{BB962C8B-B14F-4D97-AF65-F5344CB8AC3E}">
        <p14:creationId xmlns:p14="http://schemas.microsoft.com/office/powerpoint/2010/main" val="4082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856444" y="2452122"/>
            <a:ext cx="10148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!!!!</a:t>
            </a:r>
          </a:p>
        </p:txBody>
      </p:sp>
      <p:sp>
        <p:nvSpPr>
          <p:cNvPr id="1048604" name="TextBox 2"/>
          <p:cNvSpPr txBox="1"/>
          <p:nvPr/>
        </p:nvSpPr>
        <p:spPr>
          <a:xfrm>
            <a:off x="1171977" y="1880315"/>
            <a:ext cx="9517488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8E5FA-BBAA-68B7-F687-B235C745A9BF}"/>
              </a:ext>
            </a:extLst>
          </p:cNvPr>
          <p:cNvSpPr txBox="1"/>
          <p:nvPr/>
        </p:nvSpPr>
        <p:spPr>
          <a:xfrm>
            <a:off x="2557743" y="0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543B-157A-7FF5-51F4-F5DA6A376EF9}"/>
              </a:ext>
            </a:extLst>
          </p:cNvPr>
          <p:cNvSpPr txBox="1"/>
          <p:nvPr/>
        </p:nvSpPr>
        <p:spPr>
          <a:xfrm>
            <a:off x="935831" y="979706"/>
            <a:ext cx="10034587" cy="612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</a:t>
            </a:r>
            <a:r>
              <a:rPr lang="en-US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Techniques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E5DA10-EC91-01FA-0367-B853191B0FB1}"/>
              </a:ext>
            </a:extLst>
          </p:cNvPr>
          <p:cNvSpPr txBox="1"/>
          <p:nvPr/>
        </p:nvSpPr>
        <p:spPr>
          <a:xfrm>
            <a:off x="2259106" y="389964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b="1" dirty="0">
                <a:ln/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66B60-8EF7-5258-97FD-A4DB8DD28B02}"/>
              </a:ext>
            </a:extLst>
          </p:cNvPr>
          <p:cNvSpPr txBox="1"/>
          <p:nvPr/>
        </p:nvSpPr>
        <p:spPr>
          <a:xfrm>
            <a:off x="416860" y="1229756"/>
            <a:ext cx="7484128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ever-evolving field of agriculture, predicting and preventing crop diseases is a pivotal task for ensuring global food sustainability.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construct a powerful predictive model that enables early detection and proactive management.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aspire to develop a robust predictive model that empowers farmers with timely information, enabling proactive disease management.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B6A87-0C6E-B203-DFD8-A801E772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459" y="1533525"/>
            <a:ext cx="4005263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4C2BB-7C5D-5BC6-C37C-100CDC8BE5CC}"/>
              </a:ext>
            </a:extLst>
          </p:cNvPr>
          <p:cNvSpPr txBox="1"/>
          <p:nvPr/>
        </p:nvSpPr>
        <p:spPr>
          <a:xfrm>
            <a:off x="2433917" y="402540"/>
            <a:ext cx="775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F2E885-A31D-834A-CDE8-03458DA3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21336"/>
              </p:ext>
            </p:extLst>
          </p:nvPr>
        </p:nvGraphicFramePr>
        <p:xfrm>
          <a:off x="871539" y="1191153"/>
          <a:ext cx="10287001" cy="483817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91689">
                  <a:extLst>
                    <a:ext uri="{9D8B030D-6E8A-4147-A177-3AD203B41FA5}">
                      <a16:colId xmlns:a16="http://schemas.microsoft.com/office/drawing/2014/main" val="4190508200"/>
                    </a:ext>
                  </a:extLst>
                </a:gridCol>
                <a:gridCol w="3447656">
                  <a:extLst>
                    <a:ext uri="{9D8B030D-6E8A-4147-A177-3AD203B41FA5}">
                      <a16:colId xmlns:a16="http://schemas.microsoft.com/office/drawing/2014/main" val="3136274496"/>
                    </a:ext>
                  </a:extLst>
                </a:gridCol>
                <a:gridCol w="3447656">
                  <a:extLst>
                    <a:ext uri="{9D8B030D-6E8A-4147-A177-3AD203B41FA5}">
                      <a16:colId xmlns:a16="http://schemas.microsoft.com/office/drawing/2014/main" val="326519866"/>
                    </a:ext>
                  </a:extLst>
                </a:gridCol>
              </a:tblGrid>
              <a:tr h="1081047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20356"/>
                  </a:ext>
                </a:extLst>
              </a:tr>
              <a:tr h="1137478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Kalpesh Shinde and Anand Khatri</a:t>
                      </a:r>
                    </a:p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(2022)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“Crop Prediction and Plant Leaf Disease Prediction Using Deep Learning 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gives appropriate idea to identify plant leaf sickness.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506854"/>
                  </a:ext>
                </a:extLst>
              </a:tr>
              <a:tr h="113747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Omkar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Kurkute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Nikhil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“Plant Diseases Detection Using Deep Learning”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Plant leaf images will be used to check for plant diseases in early stages.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602057"/>
                  </a:ext>
                </a:extLst>
              </a:tr>
              <a:tr h="148216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Rajab Ali and Depali Nayak</a:t>
                      </a:r>
                    </a:p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(2019)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“Crop Diseases Detection using Deep Convolutional Neural Networks”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proposed Crop Disease Detection using CNN System based on Deep Learning.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8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9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extBox 2"/>
          <p:cNvSpPr txBox="1"/>
          <p:nvPr/>
        </p:nvSpPr>
        <p:spPr>
          <a:xfrm>
            <a:off x="362606" y="579549"/>
            <a:ext cx="11540359" cy="56692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lnSpc>
                <a:spcPct val="200000"/>
              </a:lnSpc>
            </a:pPr>
            <a:endParaRPr lang="en-US" sz="2400" b="1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0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20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Computer System, Strong Internet Connection.</a:t>
            </a:r>
          </a:p>
          <a:p>
            <a:pPr>
              <a:lnSpc>
                <a:spcPct val="200000"/>
              </a:lnSpc>
            </a:pPr>
            <a:endParaRPr lang="en-US" b="1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0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:    </a:t>
            </a:r>
            <a:r>
              <a:rPr lang="en-US" sz="20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10 /11.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IDE: Jupyter Notebook, </a:t>
            </a:r>
            <a:r>
              <a:rPr lang="en-IN" sz="20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20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&amp; Android Studio.</a:t>
            </a:r>
          </a:p>
          <a:p>
            <a:pPr>
              <a:lnSpc>
                <a:spcPct val="200000"/>
              </a:lnSpc>
            </a:pPr>
            <a:r>
              <a:rPr lang="en-US" altLang="en-US" sz="2000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</a:p>
          <a:p>
            <a:pPr>
              <a:lnSpc>
                <a:spcPct val="200000"/>
              </a:lnSpc>
            </a:pPr>
            <a:endParaRPr lang="en-US" altLang="zh-CN" sz="2000" b="1" dirty="0">
              <a:ln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zh-CN" altLang="en-US" sz="2000" b="1" dirty="0">
              <a:ln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08EA228-288D-841E-5D7E-4B4B35E615B2}"/>
              </a:ext>
            </a:extLst>
          </p:cNvPr>
          <p:cNvSpPr txBox="1"/>
          <p:nvPr/>
        </p:nvSpPr>
        <p:spPr>
          <a:xfrm>
            <a:off x="2505949" y="176401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UML DIAGRAM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984E0A-FFB5-7F54-DAF2-B7177A67116B}"/>
              </a:ext>
            </a:extLst>
          </p:cNvPr>
          <p:cNvGrpSpPr/>
          <p:nvPr/>
        </p:nvGrpSpPr>
        <p:grpSpPr>
          <a:xfrm>
            <a:off x="2052827" y="897061"/>
            <a:ext cx="8086345" cy="5243512"/>
            <a:chOff x="1953307" y="1042988"/>
            <a:chExt cx="8086345" cy="52435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4275D3-548E-D00D-FFF3-E20262AD7182}"/>
                </a:ext>
              </a:extLst>
            </p:cNvPr>
            <p:cNvGrpSpPr/>
            <p:nvPr/>
          </p:nvGrpSpPr>
          <p:grpSpPr>
            <a:xfrm>
              <a:off x="2491661" y="1524233"/>
              <a:ext cx="7359846" cy="4664840"/>
              <a:chOff x="2586038" y="1195378"/>
              <a:chExt cx="6480565" cy="49077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38E1D13-3064-6C99-9902-9053D87FE62A}"/>
                  </a:ext>
                </a:extLst>
              </p:cNvPr>
              <p:cNvSpPr/>
              <p:nvPr/>
            </p:nvSpPr>
            <p:spPr>
              <a:xfrm>
                <a:off x="4346060" y="3087740"/>
                <a:ext cx="2624137" cy="557214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VGG model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91EE9F1-5305-73E7-64C8-41393CF9BF84}"/>
                  </a:ext>
                </a:extLst>
              </p:cNvPr>
              <p:cNvSpPr/>
              <p:nvPr/>
            </p:nvSpPr>
            <p:spPr>
              <a:xfrm>
                <a:off x="4319585" y="2441968"/>
                <a:ext cx="2624137" cy="557213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Preprocess the image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B7DC706-A286-B82D-A0BC-D63440E463C3}"/>
                  </a:ext>
                </a:extLst>
              </p:cNvPr>
              <p:cNvSpPr/>
              <p:nvPr/>
            </p:nvSpPr>
            <p:spPr>
              <a:xfrm>
                <a:off x="4383545" y="4259685"/>
                <a:ext cx="2624137" cy="557214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 features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B004E0-365C-E9C5-43DC-788C93297E4A}"/>
                  </a:ext>
                </a:extLst>
              </p:cNvPr>
              <p:cNvSpPr/>
              <p:nvPr/>
            </p:nvSpPr>
            <p:spPr>
              <a:xfrm>
                <a:off x="4688985" y="3733512"/>
                <a:ext cx="2057400" cy="457200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model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D47B3CD-FDCB-1A39-4712-CC68E274E73F}"/>
                  </a:ext>
                </a:extLst>
              </p:cNvPr>
              <p:cNvSpPr/>
              <p:nvPr/>
            </p:nvSpPr>
            <p:spPr>
              <a:xfrm>
                <a:off x="4738681" y="5645891"/>
                <a:ext cx="2057400" cy="45720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Results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3906236-897D-B77B-572B-35B451579538}"/>
                  </a:ext>
                </a:extLst>
              </p:cNvPr>
              <p:cNvSpPr/>
              <p:nvPr/>
            </p:nvSpPr>
            <p:spPr>
              <a:xfrm>
                <a:off x="4579142" y="4883940"/>
                <a:ext cx="2185985" cy="661983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Output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9FA92CA-BF1E-5247-6325-F0D54199576E}"/>
                  </a:ext>
                </a:extLst>
              </p:cNvPr>
              <p:cNvSpPr/>
              <p:nvPr/>
            </p:nvSpPr>
            <p:spPr>
              <a:xfrm>
                <a:off x="4643435" y="1860974"/>
                <a:ext cx="2057401" cy="457200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Upload Image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A5480E0-FA25-FB7E-569F-9C78BCA0C343}"/>
                  </a:ext>
                </a:extLst>
              </p:cNvPr>
              <p:cNvSpPr/>
              <p:nvPr/>
            </p:nvSpPr>
            <p:spPr>
              <a:xfrm>
                <a:off x="4612481" y="1195378"/>
                <a:ext cx="2183600" cy="457200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Image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714F1B-4F30-D19F-6614-12D7C15E5B2E}"/>
                  </a:ext>
                </a:extLst>
              </p:cNvPr>
              <p:cNvSpPr txBox="1"/>
              <p:nvPr/>
            </p:nvSpPr>
            <p:spPr>
              <a:xfrm>
                <a:off x="2586038" y="3524011"/>
                <a:ext cx="9572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CA779F-E86B-6917-3E7E-975E9890B538}"/>
                  </a:ext>
                </a:extLst>
              </p:cNvPr>
              <p:cNvSpPr txBox="1"/>
              <p:nvPr/>
            </p:nvSpPr>
            <p:spPr>
              <a:xfrm>
                <a:off x="8109341" y="3528773"/>
                <a:ext cx="9572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Expert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FCC27F-65F0-0D0D-BCBF-080AAC3301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903" b="31971"/>
            <a:stretch/>
          </p:blipFill>
          <p:spPr>
            <a:xfrm>
              <a:off x="1953307" y="2627935"/>
              <a:ext cx="1781175" cy="115547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D67E3EB-5DE5-799D-2356-5472F7AB0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9466" y="2625068"/>
              <a:ext cx="1780186" cy="115834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10A7C4-1F1C-BB69-9D21-48E8E0267744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157537" y="1741520"/>
              <a:ext cx="1635514" cy="14972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EE7417-2C86-9F19-1674-328B8BE09151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43343" y="2374177"/>
              <a:ext cx="1684862" cy="1041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1AF1DE-6ABF-2A4E-BDE2-D7664C3C691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183235" y="3543300"/>
              <a:ext cx="1753139" cy="24284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260D43-190A-BEFE-F796-2DF8AF5BEA19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7440594" y="2973950"/>
              <a:ext cx="1351191" cy="361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D2A7C5-A754-B7EA-D793-0AAF757BAE12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7470661" y="3415851"/>
              <a:ext cx="1251427" cy="1719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5C1F5F-B426-137C-330F-1CE6BD08FE14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 flipV="1">
              <a:off x="7216482" y="3448658"/>
              <a:ext cx="1547882" cy="7053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939551-41C6-36BF-B537-883B38A9BFF4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7513232" y="3501807"/>
              <a:ext cx="1219424" cy="11999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1AFA4A-585B-4939-31B1-57433DAD3F55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7237768" y="3562909"/>
              <a:ext cx="1586239" cy="17819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2E6998-AD35-4BA9-83D1-FB13EC4FB408}"/>
                </a:ext>
              </a:extLst>
            </p:cNvPr>
            <p:cNvSpPr/>
            <p:nvPr/>
          </p:nvSpPr>
          <p:spPr>
            <a:xfrm>
              <a:off x="3518558" y="1042988"/>
              <a:ext cx="4924674" cy="52435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746692-34B6-04C4-FA6B-98E561C80D52}"/>
                </a:ext>
              </a:extLst>
            </p:cNvPr>
            <p:cNvSpPr txBox="1"/>
            <p:nvPr/>
          </p:nvSpPr>
          <p:spPr>
            <a:xfrm>
              <a:off x="6160894" y="1129722"/>
              <a:ext cx="2479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Disease Prediction System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6AB023-E208-49B7-1A5E-D79571B5021C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7372441" y="1595593"/>
            <a:ext cx="1657259" cy="1517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5EE169-1576-6200-9746-6F6595955529}"/>
              </a:ext>
            </a:extLst>
          </p:cNvPr>
          <p:cNvCxnSpPr>
            <a:stCxn id="10" idx="6"/>
          </p:cNvCxnSpPr>
          <p:nvPr/>
        </p:nvCxnSpPr>
        <p:spPr>
          <a:xfrm>
            <a:off x="7264274" y="2228250"/>
            <a:ext cx="1659253" cy="885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E462AC-F7A8-BE41-B4EF-6EB3A36BB73C}"/>
              </a:ext>
            </a:extLst>
          </p:cNvPr>
          <p:cNvCxnSpPr>
            <a:stCxn id="8" idx="6"/>
          </p:cNvCxnSpPr>
          <p:nvPr/>
        </p:nvCxnSpPr>
        <p:spPr>
          <a:xfrm flipV="1">
            <a:off x="7372441" y="3637481"/>
            <a:ext cx="1551086" cy="2188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C6B0D0-583F-D7A6-55C0-F7DE0639489E}"/>
              </a:ext>
            </a:extLst>
          </p:cNvPr>
          <p:cNvSpPr txBox="1"/>
          <p:nvPr/>
        </p:nvSpPr>
        <p:spPr>
          <a:xfrm>
            <a:off x="5053298" y="904913"/>
            <a:ext cx="6574972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IMPLEMENTATION TECHNIQUE 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1" name="TextBox 3">
            <a:extLst>
              <a:ext uri="{FF2B5EF4-FFF2-40B4-BE49-F238E27FC236}">
                <a16:creationId xmlns:a16="http://schemas.microsoft.com/office/drawing/2014/main" id="{391EC18C-1301-4DA7-E1AC-5CC49A305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507841"/>
              </p:ext>
            </p:extLst>
          </p:nvPr>
        </p:nvGraphicFramePr>
        <p:xfrm>
          <a:off x="4974769" y="2266988"/>
          <a:ext cx="6574973" cy="348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9DE5C9C-2850-1172-C304-B7ED3613E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11925"/>
            <a:ext cx="4715309" cy="30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234" y="1053073"/>
            <a:ext cx="112289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in crop disease identification signifies a transformative approach in precision agriculture.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this context, the application of CNNs involves training the model on diverse images of crops affected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by various diseases.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deep learning, CNNs can process vast datasets of crop images, learning complex features that distinguish between healthy and diseased plants.</a:t>
            </a:r>
          </a:p>
          <a:p>
            <a:endParaRPr lang="en-IN" sz="2000" dirty="0"/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8610" y="115455"/>
            <a:ext cx="7749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9CC36-456A-904B-6200-3D83F379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580840"/>
            <a:ext cx="8096250" cy="2238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1E499F-EACD-733F-37D4-320EDA1E0069}"/>
              </a:ext>
            </a:extLst>
          </p:cNvPr>
          <p:cNvSpPr txBox="1"/>
          <p:nvPr/>
        </p:nvSpPr>
        <p:spPr>
          <a:xfrm>
            <a:off x="4779170" y="5819215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Architecture of CNN</a:t>
            </a:r>
          </a:p>
        </p:txBody>
      </p:sp>
    </p:spTree>
    <p:extLst>
      <p:ext uri="{BB962C8B-B14F-4D97-AF65-F5344CB8AC3E}">
        <p14:creationId xmlns:p14="http://schemas.microsoft.com/office/powerpoint/2010/main" val="404232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339D-5781-7FCE-D38A-991AD5172EA1}"/>
              </a:ext>
            </a:extLst>
          </p:cNvPr>
          <p:cNvSpPr txBox="1">
            <a:spLocks/>
          </p:cNvSpPr>
          <p:nvPr/>
        </p:nvSpPr>
        <p:spPr>
          <a:xfrm>
            <a:off x="1066800" y="172304"/>
            <a:ext cx="10058400" cy="5786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481C3-C7AB-25E4-CC8F-DD91112EFB69}"/>
              </a:ext>
            </a:extLst>
          </p:cNvPr>
          <p:cNvSpPr txBox="1"/>
          <p:nvPr/>
        </p:nvSpPr>
        <p:spPr>
          <a:xfrm>
            <a:off x="832485" y="566678"/>
            <a:ext cx="10527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a pre-trained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on a diverse dataset of plant images, the network can learn intricate patterns associated with various crop diseases.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adapts the pre-trained features to the unique characteristics of agricultural images, enhancing the model's predictive accuracy.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 crops disease prediction facilitates more efficient and accurate identification of diseases in plants, offering farmers valuable insights for timely intervention and improved crop management practices.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4EC43-C982-ED02-4650-B5385F2D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31" y="3443288"/>
            <a:ext cx="7272337" cy="2586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3F97D4-BFC7-ECC7-4881-2A4D9519ECED}"/>
              </a:ext>
            </a:extLst>
          </p:cNvPr>
          <p:cNvSpPr txBox="1"/>
          <p:nvPr/>
        </p:nvSpPr>
        <p:spPr>
          <a:xfrm>
            <a:off x="3638550" y="6015038"/>
            <a:ext cx="6093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 in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4660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3417</TotalTime>
  <Words>902</Words>
  <Application>Microsoft Office PowerPoint</Application>
  <PresentationFormat>Widescreen</PresentationFormat>
  <Paragraphs>134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Sham Johari</cp:lastModifiedBy>
  <cp:revision>162</cp:revision>
  <dcterms:created xsi:type="dcterms:W3CDTF">2021-02-09T07:51:07Z</dcterms:created>
  <dcterms:modified xsi:type="dcterms:W3CDTF">2024-05-12T09:56:11Z</dcterms:modified>
</cp:coreProperties>
</file>