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65" r:id="rId2"/>
    <p:sldId id="291" r:id="rId3"/>
    <p:sldId id="292" r:id="rId4"/>
    <p:sldId id="293" r:id="rId5"/>
    <p:sldId id="257" r:id="rId6"/>
    <p:sldId id="264" r:id="rId7"/>
    <p:sldId id="258" r:id="rId8"/>
    <p:sldId id="266" r:id="rId9"/>
    <p:sldId id="256" r:id="rId10"/>
    <p:sldId id="306" r:id="rId11"/>
    <p:sldId id="308" r:id="rId12"/>
    <p:sldId id="309" r:id="rId13"/>
    <p:sldId id="310" r:id="rId14"/>
    <p:sldId id="311" r:id="rId15"/>
    <p:sldId id="312" r:id="rId16"/>
    <p:sldId id="313" r:id="rId17"/>
    <p:sldId id="314" r:id="rId18"/>
    <p:sldId id="315" r:id="rId19"/>
    <p:sldId id="30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4BE481-3BA2-4B47-8E93-EF9ECF743305}" v="38" dt="2023-03-29T19:28:18.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 Johari" userId="c3a62a47608d1f04" providerId="LiveId" clId="{E84BE481-3BA2-4B47-8E93-EF9ECF743305}"/>
    <pc:docChg chg="undo redo custSel addSld delSld modSld sldOrd">
      <pc:chgData name="Sham Johari" userId="c3a62a47608d1f04" providerId="LiveId" clId="{E84BE481-3BA2-4B47-8E93-EF9ECF743305}" dt="2023-03-29T19:38:44.640" v="515" actId="47"/>
      <pc:docMkLst>
        <pc:docMk/>
      </pc:docMkLst>
      <pc:sldChg chg="addSp delSp modSp mod setBg">
        <pc:chgData name="Sham Johari" userId="c3a62a47608d1f04" providerId="LiveId" clId="{E84BE481-3BA2-4B47-8E93-EF9ECF743305}" dt="2023-03-29T19:15:09.630" v="259" actId="26606"/>
        <pc:sldMkLst>
          <pc:docMk/>
          <pc:sldMk cId="4202906683" sldId="256"/>
        </pc:sldMkLst>
        <pc:spChg chg="mod ord">
          <ac:chgData name="Sham Johari" userId="c3a62a47608d1f04" providerId="LiveId" clId="{E84BE481-3BA2-4B47-8E93-EF9ECF743305}" dt="2023-03-29T19:15:09.630" v="259" actId="26606"/>
          <ac:spMkLst>
            <pc:docMk/>
            <pc:sldMk cId="4202906683" sldId="256"/>
            <ac:spMk id="2" creationId="{7A7DAB27-FC6B-3C7B-7A63-E7DB047A8697}"/>
          </ac:spMkLst>
        </pc:spChg>
        <pc:spChg chg="del mod">
          <ac:chgData name="Sham Johari" userId="c3a62a47608d1f04" providerId="LiveId" clId="{E84BE481-3BA2-4B47-8E93-EF9ECF743305}" dt="2023-03-29T19:09:21.878" v="232" actId="478"/>
          <ac:spMkLst>
            <pc:docMk/>
            <pc:sldMk cId="4202906683" sldId="256"/>
            <ac:spMk id="3" creationId="{FD3035B4-63B9-7C36-E3EC-E9D7EA72F352}"/>
          </ac:spMkLst>
        </pc:spChg>
        <pc:spChg chg="add del">
          <ac:chgData name="Sham Johari" userId="c3a62a47608d1f04" providerId="LiveId" clId="{E84BE481-3BA2-4B47-8E93-EF9ECF743305}" dt="2023-03-29T19:14:13.920" v="248" actId="26606"/>
          <ac:spMkLst>
            <pc:docMk/>
            <pc:sldMk cId="4202906683" sldId="256"/>
            <ac:spMk id="13" creationId="{0DC895F7-4E59-40FB-87DD-ACE47F94C143}"/>
          </ac:spMkLst>
        </pc:spChg>
        <pc:spChg chg="add del">
          <ac:chgData name="Sham Johari" userId="c3a62a47608d1f04" providerId="LiveId" clId="{E84BE481-3BA2-4B47-8E93-EF9ECF743305}" dt="2023-03-29T19:15:03.905" v="256" actId="26606"/>
          <ac:spMkLst>
            <pc:docMk/>
            <pc:sldMk cId="4202906683" sldId="256"/>
            <ac:spMk id="14" creationId="{C727912B-C157-4CDB-8486-00E702D36C1C}"/>
          </ac:spMkLst>
        </pc:spChg>
        <pc:spChg chg="add del">
          <ac:chgData name="Sham Johari" userId="c3a62a47608d1f04" providerId="LiveId" clId="{E84BE481-3BA2-4B47-8E93-EF9ECF743305}" dt="2023-03-29T19:14:00.395" v="243" actId="26606"/>
          <ac:spMkLst>
            <pc:docMk/>
            <pc:sldMk cId="4202906683" sldId="256"/>
            <ac:spMk id="18" creationId="{94961B61-03D2-49E9-BD4B-B3A93E5A2CD9}"/>
          </ac:spMkLst>
        </pc:spChg>
        <pc:spChg chg="add del">
          <ac:chgData name="Sham Johari" userId="c3a62a47608d1f04" providerId="LiveId" clId="{E84BE481-3BA2-4B47-8E93-EF9ECF743305}" dt="2023-03-29T19:14:00.395" v="243" actId="26606"/>
          <ac:spMkLst>
            <pc:docMk/>
            <pc:sldMk cId="4202906683" sldId="256"/>
            <ac:spMk id="22" creationId="{E8AF3458-709F-4682-8E3C-FA8FECC8ECC6}"/>
          </ac:spMkLst>
        </pc:spChg>
        <pc:spChg chg="add del">
          <ac:chgData name="Sham Johari" userId="c3a62a47608d1f04" providerId="LiveId" clId="{E84BE481-3BA2-4B47-8E93-EF9ECF743305}" dt="2023-03-29T19:15:09.599" v="258" actId="26606"/>
          <ac:spMkLst>
            <pc:docMk/>
            <pc:sldMk cId="4202906683" sldId="256"/>
            <ac:spMk id="96" creationId="{F4A20210-FA90-4B6D-8D2E-1B90054E097A}"/>
          </ac:spMkLst>
        </pc:spChg>
        <pc:spChg chg="add del">
          <ac:chgData name="Sham Johari" userId="c3a62a47608d1f04" providerId="LiveId" clId="{E84BE481-3BA2-4B47-8E93-EF9ECF743305}" dt="2023-03-29T19:15:09.599" v="258" actId="26606"/>
          <ac:spMkLst>
            <pc:docMk/>
            <pc:sldMk cId="4202906683" sldId="256"/>
            <ac:spMk id="97" creationId="{39213B44-68B7-47E7-B506-5C79FCF80924}"/>
          </ac:spMkLst>
        </pc:spChg>
        <pc:grpChg chg="add del">
          <ac:chgData name="Sham Johari" userId="c3a62a47608d1f04" providerId="LiveId" clId="{E84BE481-3BA2-4B47-8E93-EF9ECF743305}" dt="2023-03-29T19:15:09.599" v="258" actId="26606"/>
          <ac:grpSpMkLst>
            <pc:docMk/>
            <pc:sldMk cId="4202906683" sldId="256"/>
            <ac:grpSpMk id="16" creationId="{39084D60-65A6-45F8-8C17-3529E43F1C39}"/>
          </ac:grpSpMkLst>
        </pc:grpChg>
        <pc:picChg chg="add del mod ord">
          <ac:chgData name="Sham Johari" userId="c3a62a47608d1f04" providerId="LiveId" clId="{E84BE481-3BA2-4B47-8E93-EF9ECF743305}" dt="2023-03-29T19:15:09.630" v="259" actId="26606"/>
          <ac:picMkLst>
            <pc:docMk/>
            <pc:sldMk cId="4202906683" sldId="256"/>
            <ac:picMk id="5" creationId="{B6B66DB6-450C-5598-09FD-552E154387EF}"/>
          </ac:picMkLst>
        </pc:picChg>
        <pc:picChg chg="add del">
          <ac:chgData name="Sham Johari" userId="c3a62a47608d1f04" providerId="LiveId" clId="{E84BE481-3BA2-4B47-8E93-EF9ECF743305}" dt="2023-03-29T19:13:36.564" v="241" actId="22"/>
          <ac:picMkLst>
            <pc:docMk/>
            <pc:sldMk cId="4202906683" sldId="256"/>
            <ac:picMk id="7" creationId="{6E92A3BD-9BDA-9933-DB3A-A87BDAD4A69F}"/>
          </ac:picMkLst>
        </pc:picChg>
        <pc:picChg chg="add del">
          <ac:chgData name="Sham Johari" userId="c3a62a47608d1f04" providerId="LiveId" clId="{E84BE481-3BA2-4B47-8E93-EF9ECF743305}" dt="2023-03-29T19:15:03.905" v="256" actId="26606"/>
          <ac:picMkLst>
            <pc:docMk/>
            <pc:sldMk cId="4202906683" sldId="256"/>
            <ac:picMk id="8" creationId="{8EC1A43B-D167-4E96-B7AD-61D3D9225CBB}"/>
          </ac:picMkLst>
        </pc:picChg>
        <pc:picChg chg="add del">
          <ac:chgData name="Sham Johari" userId="c3a62a47608d1f04" providerId="LiveId" clId="{E84BE481-3BA2-4B47-8E93-EF9ECF743305}" dt="2023-03-29T19:15:03.905" v="256" actId="26606"/>
          <ac:picMkLst>
            <pc:docMk/>
            <pc:sldMk cId="4202906683" sldId="256"/>
            <ac:picMk id="9" creationId="{86623E07-B4B3-43D5-AB6E-5FD9A1C11D35}"/>
          </ac:picMkLst>
        </pc:picChg>
        <pc:picChg chg="add del">
          <ac:chgData name="Sham Johari" userId="c3a62a47608d1f04" providerId="LiveId" clId="{E84BE481-3BA2-4B47-8E93-EF9ECF743305}" dt="2023-03-29T19:13:20.634" v="238" actId="26606"/>
          <ac:picMkLst>
            <pc:docMk/>
            <pc:sldMk cId="4202906683" sldId="256"/>
            <ac:picMk id="10" creationId="{98BF0107-3463-486E-B9EE-5A5727B4F7FB}"/>
          </ac:picMkLst>
        </pc:picChg>
        <pc:picChg chg="add del">
          <ac:chgData name="Sham Johari" userId="c3a62a47608d1f04" providerId="LiveId" clId="{E84BE481-3BA2-4B47-8E93-EF9ECF743305}" dt="2023-03-29T19:14:13.920" v="248" actId="26606"/>
          <ac:picMkLst>
            <pc:docMk/>
            <pc:sldMk cId="4202906683" sldId="256"/>
            <ac:picMk id="12" creationId="{1A4C720E-710D-44F8-A8D7-2BAA61E1814B}"/>
          </ac:picMkLst>
        </pc:picChg>
        <pc:picChg chg="add del">
          <ac:chgData name="Sham Johari" userId="c3a62a47608d1f04" providerId="LiveId" clId="{E84BE481-3BA2-4B47-8E93-EF9ECF743305}" dt="2023-03-29T19:14:13.280" v="247" actId="26606"/>
          <ac:picMkLst>
            <pc:docMk/>
            <pc:sldMk cId="4202906683" sldId="256"/>
            <ac:picMk id="15" creationId="{F7057E50-1D91-4453-BBA0-DD604B5CDAE4}"/>
          </ac:picMkLst>
        </pc:picChg>
        <pc:picChg chg="add del">
          <ac:chgData name="Sham Johari" userId="c3a62a47608d1f04" providerId="LiveId" clId="{E84BE481-3BA2-4B47-8E93-EF9ECF743305}" dt="2023-03-29T19:14:00.395" v="243" actId="26606"/>
          <ac:picMkLst>
            <pc:docMk/>
            <pc:sldMk cId="4202906683" sldId="256"/>
            <ac:picMk id="20" creationId="{F719563D-93CB-4148-9B1C-AB39FA117B48}"/>
          </ac:picMkLst>
        </pc:picChg>
        <pc:picChg chg="add del">
          <ac:chgData name="Sham Johari" userId="c3a62a47608d1f04" providerId="LiveId" clId="{E84BE481-3BA2-4B47-8E93-EF9ECF743305}" dt="2023-03-29T19:15:09.599" v="258" actId="26606"/>
          <ac:picMkLst>
            <pc:docMk/>
            <pc:sldMk cId="4202906683" sldId="256"/>
            <ac:picMk id="95" creationId="{545F67A4-7428-47F3-AE14-8CA43D976E11}"/>
          </ac:picMkLst>
        </pc:picChg>
        <pc:picChg chg="add">
          <ac:chgData name="Sham Johari" userId="c3a62a47608d1f04" providerId="LiveId" clId="{E84BE481-3BA2-4B47-8E93-EF9ECF743305}" dt="2023-03-29T19:15:09.630" v="259" actId="26606"/>
          <ac:picMkLst>
            <pc:docMk/>
            <pc:sldMk cId="4202906683" sldId="256"/>
            <ac:picMk id="102" creationId="{98BF0107-3463-486E-B9EE-5A5727B4F7FB}"/>
          </ac:picMkLst>
        </pc:picChg>
      </pc:sldChg>
      <pc:sldChg chg="modSp add mod">
        <pc:chgData name="Sham Johari" userId="c3a62a47608d1f04" providerId="LiveId" clId="{E84BE481-3BA2-4B47-8E93-EF9ECF743305}" dt="2023-03-29T18:57:02.849" v="133" actId="1076"/>
        <pc:sldMkLst>
          <pc:docMk/>
          <pc:sldMk cId="1973007112" sldId="257"/>
        </pc:sldMkLst>
        <pc:spChg chg="mod">
          <ac:chgData name="Sham Johari" userId="c3a62a47608d1f04" providerId="LiveId" clId="{E84BE481-3BA2-4B47-8E93-EF9ECF743305}" dt="2023-03-29T18:57:02.849" v="133" actId="1076"/>
          <ac:spMkLst>
            <pc:docMk/>
            <pc:sldMk cId="1973007112" sldId="257"/>
            <ac:spMk id="2" creationId="{920A4F40-0C76-4218-A51F-27D23D8E6909}"/>
          </ac:spMkLst>
        </pc:spChg>
        <pc:spChg chg="mod">
          <ac:chgData name="Sham Johari" userId="c3a62a47608d1f04" providerId="LiveId" clId="{E84BE481-3BA2-4B47-8E93-EF9ECF743305}" dt="2023-03-29T18:57:00.211" v="132" actId="20577"/>
          <ac:spMkLst>
            <pc:docMk/>
            <pc:sldMk cId="1973007112" sldId="257"/>
            <ac:spMk id="3" creationId="{DF254BF1-D65F-0F11-6E7F-5CFF631E0655}"/>
          </ac:spMkLst>
        </pc:spChg>
      </pc:sldChg>
      <pc:sldChg chg="addSp delSp modSp add mod setBg setClrOvrMap">
        <pc:chgData name="Sham Johari" userId="c3a62a47608d1f04" providerId="LiveId" clId="{E84BE481-3BA2-4B47-8E93-EF9ECF743305}" dt="2023-03-29T19:02:36.216" v="152" actId="14100"/>
        <pc:sldMkLst>
          <pc:docMk/>
          <pc:sldMk cId="3042722510" sldId="258"/>
        </pc:sldMkLst>
        <pc:spChg chg="mod">
          <ac:chgData name="Sham Johari" userId="c3a62a47608d1f04" providerId="LiveId" clId="{E84BE481-3BA2-4B47-8E93-EF9ECF743305}" dt="2023-03-29T19:00:57.545" v="136" actId="26606"/>
          <ac:spMkLst>
            <pc:docMk/>
            <pc:sldMk cId="3042722510" sldId="258"/>
            <ac:spMk id="5" creationId="{85D79AFA-F9CC-3F54-DC56-0F09C632CF09}"/>
          </ac:spMkLst>
        </pc:spChg>
        <pc:spChg chg="add">
          <ac:chgData name="Sham Johari" userId="c3a62a47608d1f04" providerId="LiveId" clId="{E84BE481-3BA2-4B47-8E93-EF9ECF743305}" dt="2023-03-29T19:00:57.545" v="136" actId="26606"/>
          <ac:spMkLst>
            <pc:docMk/>
            <pc:sldMk cId="3042722510" sldId="258"/>
            <ac:spMk id="12" creationId="{1F94DC1C-47D1-41D7-8B1B-9A036D614027}"/>
          </ac:spMkLst>
        </pc:spChg>
        <pc:spChg chg="add">
          <ac:chgData name="Sham Johari" userId="c3a62a47608d1f04" providerId="LiveId" clId="{E84BE481-3BA2-4B47-8E93-EF9ECF743305}" dt="2023-03-29T19:00:57.545" v="136" actId="26606"/>
          <ac:spMkLst>
            <pc:docMk/>
            <pc:sldMk cId="3042722510" sldId="258"/>
            <ac:spMk id="16" creationId="{AC12A592-C02D-46EF-8E1F-9335DB8D71DF}"/>
          </ac:spMkLst>
        </pc:spChg>
        <pc:spChg chg="add">
          <ac:chgData name="Sham Johari" userId="c3a62a47608d1f04" providerId="LiveId" clId="{E84BE481-3BA2-4B47-8E93-EF9ECF743305}" dt="2023-03-29T19:00:57.545" v="136" actId="26606"/>
          <ac:spMkLst>
            <pc:docMk/>
            <pc:sldMk cId="3042722510" sldId="258"/>
            <ac:spMk id="18" creationId="{24005816-5BCA-4665-8A58-5580F8E9C84A}"/>
          </ac:spMkLst>
        </pc:spChg>
        <pc:grpChg chg="add">
          <ac:chgData name="Sham Johari" userId="c3a62a47608d1f04" providerId="LiveId" clId="{E84BE481-3BA2-4B47-8E93-EF9ECF743305}" dt="2023-03-29T19:00:57.545" v="136" actId="26606"/>
          <ac:grpSpMkLst>
            <pc:docMk/>
            <pc:sldMk cId="3042722510" sldId="258"/>
            <ac:grpSpMk id="20" creationId="{BF07F359-8CA3-4854-91E7-EE6004020511}"/>
          </ac:grpSpMkLst>
        </pc:grpChg>
        <pc:picChg chg="add mod">
          <ac:chgData name="Sham Johari" userId="c3a62a47608d1f04" providerId="LiveId" clId="{E84BE481-3BA2-4B47-8E93-EF9ECF743305}" dt="2023-03-29T19:02:36.216" v="152" actId="14100"/>
          <ac:picMkLst>
            <pc:docMk/>
            <pc:sldMk cId="3042722510" sldId="258"/>
            <ac:picMk id="3" creationId="{17D666F3-CE2C-EEAC-68B9-B96023105DFA}"/>
          </ac:picMkLst>
        </pc:picChg>
        <pc:picChg chg="del">
          <ac:chgData name="Sham Johari" userId="c3a62a47608d1f04" providerId="LiveId" clId="{E84BE481-3BA2-4B47-8E93-EF9ECF743305}" dt="2023-03-29T19:00:53.387" v="134" actId="478"/>
          <ac:picMkLst>
            <pc:docMk/>
            <pc:sldMk cId="3042722510" sldId="258"/>
            <ac:picMk id="9" creationId="{939C5664-BBD1-4580-807F-4EE364CFEE39}"/>
          </ac:picMkLst>
        </pc:picChg>
        <pc:picChg chg="add">
          <ac:chgData name="Sham Johari" userId="c3a62a47608d1f04" providerId="LiveId" clId="{E84BE481-3BA2-4B47-8E93-EF9ECF743305}" dt="2023-03-29T19:00:57.545" v="136" actId="26606"/>
          <ac:picMkLst>
            <pc:docMk/>
            <pc:sldMk cId="3042722510" sldId="258"/>
            <ac:picMk id="10" creationId="{6AF6706C-CF07-43A1-BCC4-CBA5D33820DA}"/>
          </ac:picMkLst>
        </pc:picChg>
        <pc:picChg chg="add">
          <ac:chgData name="Sham Johari" userId="c3a62a47608d1f04" providerId="LiveId" clId="{E84BE481-3BA2-4B47-8E93-EF9ECF743305}" dt="2023-03-29T19:00:57.545" v="136" actId="26606"/>
          <ac:picMkLst>
            <pc:docMk/>
            <pc:sldMk cId="3042722510" sldId="258"/>
            <ac:picMk id="14" creationId="{811383CE-CE86-4E1C-B289-798EB9E6E0E5}"/>
          </ac:picMkLst>
        </pc:picChg>
      </pc:sldChg>
      <pc:sldChg chg="add">
        <pc:chgData name="Sham Johari" userId="c3a62a47608d1f04" providerId="LiveId" clId="{E84BE481-3BA2-4B47-8E93-EF9ECF743305}" dt="2023-03-29T18:30:16.802" v="32"/>
        <pc:sldMkLst>
          <pc:docMk/>
          <pc:sldMk cId="771803381" sldId="264"/>
        </pc:sldMkLst>
      </pc:sldChg>
      <pc:sldChg chg="addSp delSp modSp add mod ord setBg setClrOvrMap delDesignElem">
        <pc:chgData name="Sham Johari" userId="c3a62a47608d1f04" providerId="LiveId" clId="{E84BE481-3BA2-4B47-8E93-EF9ECF743305}" dt="2023-03-29T18:46:04.495" v="80" actId="26606"/>
        <pc:sldMkLst>
          <pc:docMk/>
          <pc:sldMk cId="1364023962" sldId="265"/>
        </pc:sldMkLst>
        <pc:spChg chg="mod">
          <ac:chgData name="Sham Johari" userId="c3a62a47608d1f04" providerId="LiveId" clId="{E84BE481-3BA2-4B47-8E93-EF9ECF743305}" dt="2023-03-29T18:46:04.495" v="80" actId="26606"/>
          <ac:spMkLst>
            <pc:docMk/>
            <pc:sldMk cId="1364023962" sldId="265"/>
            <ac:spMk id="2" creationId="{C9B58E3D-E0A7-A7DC-AB45-CCCA3187A1AA}"/>
          </ac:spMkLst>
        </pc:spChg>
        <pc:spChg chg="mod">
          <ac:chgData name="Sham Johari" userId="c3a62a47608d1f04" providerId="LiveId" clId="{E84BE481-3BA2-4B47-8E93-EF9ECF743305}" dt="2023-03-29T18:46:04.495" v="80" actId="26606"/>
          <ac:spMkLst>
            <pc:docMk/>
            <pc:sldMk cId="1364023962" sldId="265"/>
            <ac:spMk id="3" creationId="{0AFC6C09-13C8-35FB-2468-2DB2F2AFAE25}"/>
          </ac:spMkLst>
        </pc:spChg>
        <pc:spChg chg="ord">
          <ac:chgData name="Sham Johari" userId="c3a62a47608d1f04" providerId="LiveId" clId="{E84BE481-3BA2-4B47-8E93-EF9ECF743305}" dt="2023-03-29T18:38:56.936" v="67" actId="26606"/>
          <ac:spMkLst>
            <pc:docMk/>
            <pc:sldMk cId="1364023962" sldId="265"/>
            <ac:spMk id="4" creationId="{B842024E-7F4D-401E-F451-B7DEFD247DA8}"/>
          </ac:spMkLst>
        </pc:spChg>
        <pc:spChg chg="add del">
          <ac:chgData name="Sham Johari" userId="c3a62a47608d1f04" providerId="LiveId" clId="{E84BE481-3BA2-4B47-8E93-EF9ECF743305}" dt="2023-03-29T18:46:04.495" v="80" actId="26606"/>
          <ac:spMkLst>
            <pc:docMk/>
            <pc:sldMk cId="1364023962" sldId="265"/>
            <ac:spMk id="12" creationId="{0DC895F7-4E59-40FB-87DD-ACE47F94C143}"/>
          </ac:spMkLst>
        </pc:spChg>
        <pc:spChg chg="add del">
          <ac:chgData name="Sham Johari" userId="c3a62a47608d1f04" providerId="LiveId" clId="{E84BE481-3BA2-4B47-8E93-EF9ECF743305}" dt="2023-03-29T18:38:49.884" v="63" actId="26606"/>
          <ac:spMkLst>
            <pc:docMk/>
            <pc:sldMk cId="1364023962" sldId="265"/>
            <ac:spMk id="13" creationId="{1F94DC1C-47D1-41D7-8B1B-9A036D614027}"/>
          </ac:spMkLst>
        </pc:spChg>
        <pc:spChg chg="add del">
          <ac:chgData name="Sham Johari" userId="c3a62a47608d1f04" providerId="LiveId" clId="{E84BE481-3BA2-4B47-8E93-EF9ECF743305}" dt="2023-03-29T18:38:49.884" v="63" actId="26606"/>
          <ac:spMkLst>
            <pc:docMk/>
            <pc:sldMk cId="1364023962" sldId="265"/>
            <ac:spMk id="17" creationId="{AC12A592-C02D-46EF-8E1F-9335DB8D71DF}"/>
          </ac:spMkLst>
        </pc:spChg>
        <pc:spChg chg="add del">
          <ac:chgData name="Sham Johari" userId="c3a62a47608d1f04" providerId="LiveId" clId="{E84BE481-3BA2-4B47-8E93-EF9ECF743305}" dt="2023-03-29T18:38:49.884" v="63" actId="26606"/>
          <ac:spMkLst>
            <pc:docMk/>
            <pc:sldMk cId="1364023962" sldId="265"/>
            <ac:spMk id="19" creationId="{24005816-5BCA-4665-8A58-5580F8E9C84A}"/>
          </ac:spMkLst>
        </pc:spChg>
        <pc:spChg chg="add del">
          <ac:chgData name="Sham Johari" userId="c3a62a47608d1f04" providerId="LiveId" clId="{E84BE481-3BA2-4B47-8E93-EF9ECF743305}" dt="2023-03-29T18:38:54.647" v="65" actId="26606"/>
          <ac:spMkLst>
            <pc:docMk/>
            <pc:sldMk cId="1364023962" sldId="265"/>
            <ac:spMk id="103" creationId="{C727912B-C157-4CDB-8486-00E702D36C1C}"/>
          </ac:spMkLst>
        </pc:spChg>
        <pc:grpChg chg="add del">
          <ac:chgData name="Sham Johari" userId="c3a62a47608d1f04" providerId="LiveId" clId="{E84BE481-3BA2-4B47-8E93-EF9ECF743305}" dt="2023-03-29T18:38:49.884" v="63" actId="26606"/>
          <ac:grpSpMkLst>
            <pc:docMk/>
            <pc:sldMk cId="1364023962" sldId="265"/>
            <ac:grpSpMk id="11" creationId="{BF07F359-8CA3-4854-91E7-EE6004020511}"/>
          </ac:grpSpMkLst>
        </pc:grpChg>
        <pc:picChg chg="del mod">
          <ac:chgData name="Sham Johari" userId="c3a62a47608d1f04" providerId="LiveId" clId="{E84BE481-3BA2-4B47-8E93-EF9ECF743305}" dt="2023-03-29T18:26:11.509" v="19" actId="478"/>
          <ac:picMkLst>
            <pc:docMk/>
            <pc:sldMk cId="1364023962" sldId="265"/>
            <ac:picMk id="5" creationId="{35797EBC-86D6-63F8-F0DB-0AFDAE251288}"/>
          </ac:picMkLst>
        </pc:picChg>
        <pc:picChg chg="add mod ord">
          <ac:chgData name="Sham Johari" userId="c3a62a47608d1f04" providerId="LiveId" clId="{E84BE481-3BA2-4B47-8E93-EF9ECF743305}" dt="2023-03-29T18:46:04.495" v="80" actId="26606"/>
          <ac:picMkLst>
            <pc:docMk/>
            <pc:sldMk cId="1364023962" sldId="265"/>
            <ac:picMk id="8" creationId="{80A20435-18EF-9359-8A4D-54AC890446E2}"/>
          </ac:picMkLst>
        </pc:picChg>
        <pc:picChg chg="add del mod">
          <ac:chgData name="Sham Johari" userId="c3a62a47608d1f04" providerId="LiveId" clId="{E84BE481-3BA2-4B47-8E93-EF9ECF743305}" dt="2023-03-29T18:34:23.355" v="49" actId="931"/>
          <ac:picMkLst>
            <pc:docMk/>
            <pc:sldMk cId="1364023962" sldId="265"/>
            <ac:picMk id="10" creationId="{130974F0-E645-D3B1-9DF7-C0C4D5FFFB17}"/>
          </ac:picMkLst>
        </pc:picChg>
        <pc:picChg chg="add del">
          <ac:chgData name="Sham Johari" userId="c3a62a47608d1f04" providerId="LiveId" clId="{E84BE481-3BA2-4B47-8E93-EF9ECF743305}" dt="2023-03-29T18:46:04.495" v="80" actId="26606"/>
          <ac:picMkLst>
            <pc:docMk/>
            <pc:sldMk cId="1364023962" sldId="265"/>
            <ac:picMk id="14" creationId="{1A4C720E-710D-44F8-A8D7-2BAA61E1814B}"/>
          </ac:picMkLst>
        </pc:picChg>
        <pc:picChg chg="add del">
          <ac:chgData name="Sham Johari" userId="c3a62a47608d1f04" providerId="LiveId" clId="{E84BE481-3BA2-4B47-8E93-EF9ECF743305}" dt="2023-03-29T18:38:49.884" v="63" actId="26606"/>
          <ac:picMkLst>
            <pc:docMk/>
            <pc:sldMk cId="1364023962" sldId="265"/>
            <ac:picMk id="15" creationId="{811383CE-CE86-4E1C-B289-798EB9E6E0E5}"/>
          </ac:picMkLst>
        </pc:picChg>
        <pc:picChg chg="del">
          <ac:chgData name="Sham Johari" userId="c3a62a47608d1f04" providerId="LiveId" clId="{E84BE481-3BA2-4B47-8E93-EF9ECF743305}" dt="2023-03-29T18:24:37.800" v="1"/>
          <ac:picMkLst>
            <pc:docMk/>
            <pc:sldMk cId="1364023962" sldId="265"/>
            <ac:picMk id="21" creationId="{F7057E50-1D91-4453-BBA0-DD604B5CDAE4}"/>
          </ac:picMkLst>
        </pc:picChg>
        <pc:picChg chg="add del">
          <ac:chgData name="Sham Johari" userId="c3a62a47608d1f04" providerId="LiveId" clId="{E84BE481-3BA2-4B47-8E93-EF9ECF743305}" dt="2023-03-29T18:38:54.647" v="65" actId="26606"/>
          <ac:picMkLst>
            <pc:docMk/>
            <pc:sldMk cId="1364023962" sldId="265"/>
            <ac:picMk id="101" creationId="{8EC1A43B-D167-4E96-B7AD-61D3D9225CBB}"/>
          </ac:picMkLst>
        </pc:picChg>
        <pc:picChg chg="add del">
          <ac:chgData name="Sham Johari" userId="c3a62a47608d1f04" providerId="LiveId" clId="{E84BE481-3BA2-4B47-8E93-EF9ECF743305}" dt="2023-03-29T18:38:54.647" v="65" actId="26606"/>
          <ac:picMkLst>
            <pc:docMk/>
            <pc:sldMk cId="1364023962" sldId="265"/>
            <ac:picMk id="102" creationId="{86623E07-B4B3-43D5-AB6E-5FD9A1C11D35}"/>
          </ac:picMkLst>
        </pc:picChg>
      </pc:sldChg>
      <pc:sldChg chg="addSp delSp add del setBg delDesignElem">
        <pc:chgData name="Sham Johari" userId="c3a62a47608d1f04" providerId="LiveId" clId="{E84BE481-3BA2-4B47-8E93-EF9ECF743305}" dt="2023-03-29T18:24:52.990" v="6"/>
        <pc:sldMkLst>
          <pc:docMk/>
          <pc:sldMk cId="494316957" sldId="266"/>
        </pc:sldMkLst>
        <pc:picChg chg="add del">
          <ac:chgData name="Sham Johari" userId="c3a62a47608d1f04" providerId="LiveId" clId="{E84BE481-3BA2-4B47-8E93-EF9ECF743305}" dt="2023-03-29T18:24:52.990" v="6"/>
          <ac:picMkLst>
            <pc:docMk/>
            <pc:sldMk cId="494316957" sldId="266"/>
            <ac:picMk id="21" creationId="{F7057E50-1D91-4453-BBA0-DD604B5CDAE4}"/>
          </ac:picMkLst>
        </pc:picChg>
      </pc:sldChg>
      <pc:sldChg chg="addSp delSp modSp new mod setBg setClrOvrMap">
        <pc:chgData name="Sham Johari" userId="c3a62a47608d1f04" providerId="LiveId" clId="{E84BE481-3BA2-4B47-8E93-EF9ECF743305}" dt="2023-03-29T19:16:59.462" v="262" actId="26606"/>
        <pc:sldMkLst>
          <pc:docMk/>
          <pc:sldMk cId="3832360632" sldId="266"/>
        </pc:sldMkLst>
        <pc:spChg chg="del mod">
          <ac:chgData name="Sham Johari" userId="c3a62a47608d1f04" providerId="LiveId" clId="{E84BE481-3BA2-4B47-8E93-EF9ECF743305}" dt="2023-03-29T19:03:37.065" v="153" actId="478"/>
          <ac:spMkLst>
            <pc:docMk/>
            <pc:sldMk cId="3832360632" sldId="266"/>
            <ac:spMk id="2" creationId="{AE4E2DEC-A6F2-EE2C-6E20-7E31D073D501}"/>
          </ac:spMkLst>
        </pc:spChg>
        <pc:spChg chg="del mod">
          <ac:chgData name="Sham Johari" userId="c3a62a47608d1f04" providerId="LiveId" clId="{E84BE481-3BA2-4B47-8E93-EF9ECF743305}" dt="2023-03-29T19:03:40.145" v="154" actId="478"/>
          <ac:spMkLst>
            <pc:docMk/>
            <pc:sldMk cId="3832360632" sldId="266"/>
            <ac:spMk id="3" creationId="{76F61E92-3BD0-E41B-92F4-58741DD26FA0}"/>
          </ac:spMkLst>
        </pc:spChg>
        <pc:spChg chg="add del mod">
          <ac:chgData name="Sham Johari" userId="c3a62a47608d1f04" providerId="LiveId" clId="{E84BE481-3BA2-4B47-8E93-EF9ECF743305}" dt="2023-03-29T19:05:35.839" v="162"/>
          <ac:spMkLst>
            <pc:docMk/>
            <pc:sldMk cId="3832360632" sldId="266"/>
            <ac:spMk id="6" creationId="{6B9E35BD-BF08-F89D-9B25-4FD6E72E714B}"/>
          </ac:spMkLst>
        </pc:spChg>
        <pc:spChg chg="add mod">
          <ac:chgData name="Sham Johari" userId="c3a62a47608d1f04" providerId="LiveId" clId="{E84BE481-3BA2-4B47-8E93-EF9ECF743305}" dt="2023-03-29T19:16:59.462" v="262" actId="26606"/>
          <ac:spMkLst>
            <pc:docMk/>
            <pc:sldMk cId="3832360632" sldId="266"/>
            <ac:spMk id="7" creationId="{D6D53CF7-9DE4-BBCF-D28F-4668CEB2BD37}"/>
          </ac:spMkLst>
        </pc:spChg>
        <pc:spChg chg="add del">
          <ac:chgData name="Sham Johari" userId="c3a62a47608d1f04" providerId="LiveId" clId="{E84BE481-3BA2-4B47-8E93-EF9ECF743305}" dt="2023-03-29T19:06:45.616" v="195" actId="26606"/>
          <ac:spMkLst>
            <pc:docMk/>
            <pc:sldMk cId="3832360632" sldId="266"/>
            <ac:spMk id="14" creationId="{09C946AC-2072-4946-A2B8-39F09D0944EE}"/>
          </ac:spMkLst>
        </pc:spChg>
        <pc:spChg chg="add del">
          <ac:chgData name="Sham Johari" userId="c3a62a47608d1f04" providerId="LiveId" clId="{E84BE481-3BA2-4B47-8E93-EF9ECF743305}" dt="2023-03-29T19:06:45.616" v="195" actId="26606"/>
          <ac:spMkLst>
            <pc:docMk/>
            <pc:sldMk cId="3832360632" sldId="266"/>
            <ac:spMk id="18" creationId="{559FD8B5-8CC4-4CFE-BD2A-1216B1F2C3DB}"/>
          </ac:spMkLst>
        </pc:spChg>
        <pc:spChg chg="add del">
          <ac:chgData name="Sham Johari" userId="c3a62a47608d1f04" providerId="LiveId" clId="{E84BE481-3BA2-4B47-8E93-EF9ECF743305}" dt="2023-03-29T19:06:45.616" v="195" actId="26606"/>
          <ac:spMkLst>
            <pc:docMk/>
            <pc:sldMk cId="3832360632" sldId="266"/>
            <ac:spMk id="20" creationId="{9ECF13F4-3D2A-4F2E-9BBD-3038670D21ED}"/>
          </ac:spMkLst>
        </pc:spChg>
        <pc:spChg chg="add del">
          <ac:chgData name="Sham Johari" userId="c3a62a47608d1f04" providerId="LiveId" clId="{E84BE481-3BA2-4B47-8E93-EF9ECF743305}" dt="2023-03-29T19:06:47.810" v="197" actId="26606"/>
          <ac:spMkLst>
            <pc:docMk/>
            <pc:sldMk cId="3832360632" sldId="266"/>
            <ac:spMk id="103" creationId="{1F94DC1C-47D1-41D7-8B1B-9A036D614027}"/>
          </ac:spMkLst>
        </pc:spChg>
        <pc:spChg chg="add del">
          <ac:chgData name="Sham Johari" userId="c3a62a47608d1f04" providerId="LiveId" clId="{E84BE481-3BA2-4B47-8E93-EF9ECF743305}" dt="2023-03-29T19:06:47.810" v="197" actId="26606"/>
          <ac:spMkLst>
            <pc:docMk/>
            <pc:sldMk cId="3832360632" sldId="266"/>
            <ac:spMk id="105" creationId="{AC12A592-C02D-46EF-8E1F-9335DB8D71DF}"/>
          </ac:spMkLst>
        </pc:spChg>
        <pc:spChg chg="add del">
          <ac:chgData name="Sham Johari" userId="c3a62a47608d1f04" providerId="LiveId" clId="{E84BE481-3BA2-4B47-8E93-EF9ECF743305}" dt="2023-03-29T19:06:47.810" v="197" actId="26606"/>
          <ac:spMkLst>
            <pc:docMk/>
            <pc:sldMk cId="3832360632" sldId="266"/>
            <ac:spMk id="106" creationId="{24005816-5BCA-4665-8A58-5580F8E9C84A}"/>
          </ac:spMkLst>
        </pc:spChg>
        <pc:spChg chg="add del">
          <ac:chgData name="Sham Johari" userId="c3a62a47608d1f04" providerId="LiveId" clId="{E84BE481-3BA2-4B47-8E93-EF9ECF743305}" dt="2023-03-29T19:06:53.096" v="201" actId="26606"/>
          <ac:spMkLst>
            <pc:docMk/>
            <pc:sldMk cId="3832360632" sldId="266"/>
            <ac:spMk id="112" creationId="{663E7BCA-E0FA-4E55-B6F9-296548775308}"/>
          </ac:spMkLst>
        </pc:spChg>
        <pc:spChg chg="add del">
          <ac:chgData name="Sham Johari" userId="c3a62a47608d1f04" providerId="LiveId" clId="{E84BE481-3BA2-4B47-8E93-EF9ECF743305}" dt="2023-03-29T19:06:53.096" v="201" actId="26606"/>
          <ac:spMkLst>
            <pc:docMk/>
            <pc:sldMk cId="3832360632" sldId="266"/>
            <ac:spMk id="114" creationId="{47D1B3D9-1F1B-468B-AC82-D0DD90D05875}"/>
          </ac:spMkLst>
        </pc:spChg>
        <pc:spChg chg="add del">
          <ac:chgData name="Sham Johari" userId="c3a62a47608d1f04" providerId="LiveId" clId="{E84BE481-3BA2-4B47-8E93-EF9ECF743305}" dt="2023-03-29T19:16:59.462" v="262" actId="26606"/>
          <ac:spMkLst>
            <pc:docMk/>
            <pc:sldMk cId="3832360632" sldId="266"/>
            <ac:spMk id="119" creationId="{09C946AC-2072-4946-A2B8-39F09D0944EE}"/>
          </ac:spMkLst>
        </pc:spChg>
        <pc:spChg chg="add del">
          <ac:chgData name="Sham Johari" userId="c3a62a47608d1f04" providerId="LiveId" clId="{E84BE481-3BA2-4B47-8E93-EF9ECF743305}" dt="2023-03-29T19:16:59.462" v="262" actId="26606"/>
          <ac:spMkLst>
            <pc:docMk/>
            <pc:sldMk cId="3832360632" sldId="266"/>
            <ac:spMk id="121" creationId="{559FD8B5-8CC4-4CFE-BD2A-1216B1F2C3DB}"/>
          </ac:spMkLst>
        </pc:spChg>
        <pc:spChg chg="add del">
          <ac:chgData name="Sham Johari" userId="c3a62a47608d1f04" providerId="LiveId" clId="{E84BE481-3BA2-4B47-8E93-EF9ECF743305}" dt="2023-03-29T19:16:59.462" v="262" actId="26606"/>
          <ac:spMkLst>
            <pc:docMk/>
            <pc:sldMk cId="3832360632" sldId="266"/>
            <ac:spMk id="122" creationId="{9ECF13F4-3D2A-4F2E-9BBD-3038670D21ED}"/>
          </ac:spMkLst>
        </pc:spChg>
        <pc:grpChg chg="add del">
          <ac:chgData name="Sham Johari" userId="c3a62a47608d1f04" providerId="LiveId" clId="{E84BE481-3BA2-4B47-8E93-EF9ECF743305}" dt="2023-03-29T19:06:45.616" v="195" actId="26606"/>
          <ac:grpSpMkLst>
            <pc:docMk/>
            <pc:sldMk cId="3832360632" sldId="266"/>
            <ac:grpSpMk id="22" creationId="{19660E16-DCC0-4B6C-8E84-4C292580059F}"/>
          </ac:grpSpMkLst>
        </pc:grpChg>
        <pc:grpChg chg="add del">
          <ac:chgData name="Sham Johari" userId="c3a62a47608d1f04" providerId="LiveId" clId="{E84BE481-3BA2-4B47-8E93-EF9ECF743305}" dt="2023-03-29T19:06:47.810" v="197" actId="26606"/>
          <ac:grpSpMkLst>
            <pc:docMk/>
            <pc:sldMk cId="3832360632" sldId="266"/>
            <ac:grpSpMk id="107" creationId="{BF07F359-8CA3-4854-91E7-EE6004020511}"/>
          </ac:grpSpMkLst>
        </pc:grpChg>
        <pc:grpChg chg="add del">
          <ac:chgData name="Sham Johari" userId="c3a62a47608d1f04" providerId="LiveId" clId="{E84BE481-3BA2-4B47-8E93-EF9ECF743305}" dt="2023-03-29T19:16:59.462" v="262" actId="26606"/>
          <ac:grpSpMkLst>
            <pc:docMk/>
            <pc:sldMk cId="3832360632" sldId="266"/>
            <ac:grpSpMk id="123" creationId="{19660E16-DCC0-4B6C-8E84-4C292580059F}"/>
          </ac:grpSpMkLst>
        </pc:grpChg>
        <pc:picChg chg="add mod ord">
          <ac:chgData name="Sham Johari" userId="c3a62a47608d1f04" providerId="LiveId" clId="{E84BE481-3BA2-4B47-8E93-EF9ECF743305}" dt="2023-03-29T19:16:59.462" v="262" actId="26606"/>
          <ac:picMkLst>
            <pc:docMk/>
            <pc:sldMk cId="3832360632" sldId="266"/>
            <ac:picMk id="5" creationId="{40729CF5-DE55-40F8-EDE3-5B3E73444CA8}"/>
          </ac:picMkLst>
        </pc:picChg>
        <pc:picChg chg="add del">
          <ac:chgData name="Sham Johari" userId="c3a62a47608d1f04" providerId="LiveId" clId="{E84BE481-3BA2-4B47-8E93-EF9ECF743305}" dt="2023-03-29T19:06:45.616" v="195" actId="26606"/>
          <ac:picMkLst>
            <pc:docMk/>
            <pc:sldMk cId="3832360632" sldId="266"/>
            <ac:picMk id="12" creationId="{6AF6706C-CF07-43A1-BCC4-CBA5D33820DA}"/>
          </ac:picMkLst>
        </pc:picChg>
        <pc:picChg chg="add del">
          <ac:chgData name="Sham Johari" userId="c3a62a47608d1f04" providerId="LiveId" clId="{E84BE481-3BA2-4B47-8E93-EF9ECF743305}" dt="2023-03-29T19:06:45.616" v="195" actId="26606"/>
          <ac:picMkLst>
            <pc:docMk/>
            <pc:sldMk cId="3832360632" sldId="266"/>
            <ac:picMk id="16" creationId="{A748C8C8-F348-4D00-852A-26DD9EBCC24C}"/>
          </ac:picMkLst>
        </pc:picChg>
        <pc:picChg chg="add del">
          <ac:chgData name="Sham Johari" userId="c3a62a47608d1f04" providerId="LiveId" clId="{E84BE481-3BA2-4B47-8E93-EF9ECF743305}" dt="2023-03-29T19:06:47.810" v="197" actId="26606"/>
          <ac:picMkLst>
            <pc:docMk/>
            <pc:sldMk cId="3832360632" sldId="266"/>
            <ac:picMk id="102" creationId="{6AF6706C-CF07-43A1-BCC4-CBA5D33820DA}"/>
          </ac:picMkLst>
        </pc:picChg>
        <pc:picChg chg="add del">
          <ac:chgData name="Sham Johari" userId="c3a62a47608d1f04" providerId="LiveId" clId="{E84BE481-3BA2-4B47-8E93-EF9ECF743305}" dt="2023-03-29T19:06:47.810" v="197" actId="26606"/>
          <ac:picMkLst>
            <pc:docMk/>
            <pc:sldMk cId="3832360632" sldId="266"/>
            <ac:picMk id="104" creationId="{811383CE-CE86-4E1C-B289-798EB9E6E0E5}"/>
          </ac:picMkLst>
        </pc:picChg>
        <pc:picChg chg="add del">
          <ac:chgData name="Sham Johari" userId="c3a62a47608d1f04" providerId="LiveId" clId="{E84BE481-3BA2-4B47-8E93-EF9ECF743305}" dt="2023-03-29T19:06:51.382" v="199" actId="26606"/>
          <ac:picMkLst>
            <pc:docMk/>
            <pc:sldMk cId="3832360632" sldId="266"/>
            <ac:picMk id="109" creationId="{6AF6706C-CF07-43A1-BCC4-CBA5D33820DA}"/>
          </ac:picMkLst>
        </pc:picChg>
        <pc:picChg chg="add del">
          <ac:chgData name="Sham Johari" userId="c3a62a47608d1f04" providerId="LiveId" clId="{E84BE481-3BA2-4B47-8E93-EF9ECF743305}" dt="2023-03-29T19:06:53.096" v="201" actId="26606"/>
          <ac:picMkLst>
            <pc:docMk/>
            <pc:sldMk cId="3832360632" sldId="266"/>
            <ac:picMk id="111" creationId="{6AF6706C-CF07-43A1-BCC4-CBA5D33820DA}"/>
          </ac:picMkLst>
        </pc:picChg>
        <pc:picChg chg="add del">
          <ac:chgData name="Sham Johari" userId="c3a62a47608d1f04" providerId="LiveId" clId="{E84BE481-3BA2-4B47-8E93-EF9ECF743305}" dt="2023-03-29T19:06:53.096" v="201" actId="26606"/>
          <ac:picMkLst>
            <pc:docMk/>
            <pc:sldMk cId="3832360632" sldId="266"/>
            <ac:picMk id="113" creationId="{1D6E130B-775E-4AE3-971F-4765BB84AD95}"/>
          </ac:picMkLst>
        </pc:picChg>
        <pc:picChg chg="add del">
          <ac:chgData name="Sham Johari" userId="c3a62a47608d1f04" providerId="LiveId" clId="{E84BE481-3BA2-4B47-8E93-EF9ECF743305}" dt="2023-03-29T19:06:58.821" v="203" actId="26606"/>
          <ac:picMkLst>
            <pc:docMk/>
            <pc:sldMk cId="3832360632" sldId="266"/>
            <ac:picMk id="116" creationId="{6AF6706C-CF07-43A1-BCC4-CBA5D33820DA}"/>
          </ac:picMkLst>
        </pc:picChg>
        <pc:picChg chg="add del">
          <ac:chgData name="Sham Johari" userId="c3a62a47608d1f04" providerId="LiveId" clId="{E84BE481-3BA2-4B47-8E93-EF9ECF743305}" dt="2023-03-29T19:16:59.462" v="262" actId="26606"/>
          <ac:picMkLst>
            <pc:docMk/>
            <pc:sldMk cId="3832360632" sldId="266"/>
            <ac:picMk id="118" creationId="{6AF6706C-CF07-43A1-BCC4-CBA5D33820DA}"/>
          </ac:picMkLst>
        </pc:picChg>
        <pc:picChg chg="add del">
          <ac:chgData name="Sham Johari" userId="c3a62a47608d1f04" providerId="LiveId" clId="{E84BE481-3BA2-4B47-8E93-EF9ECF743305}" dt="2023-03-29T19:16:59.462" v="262" actId="26606"/>
          <ac:picMkLst>
            <pc:docMk/>
            <pc:sldMk cId="3832360632" sldId="266"/>
            <ac:picMk id="120" creationId="{A748C8C8-F348-4D00-852A-26DD9EBCC24C}"/>
          </ac:picMkLst>
        </pc:picChg>
        <pc:picChg chg="add del">
          <ac:chgData name="Sham Johari" userId="c3a62a47608d1f04" providerId="LiveId" clId="{E84BE481-3BA2-4B47-8E93-EF9ECF743305}" dt="2023-03-29T19:16:59.428" v="261" actId="26606"/>
          <ac:picMkLst>
            <pc:docMk/>
            <pc:sldMk cId="3832360632" sldId="266"/>
            <ac:picMk id="128" creationId="{6AF6706C-CF07-43A1-BCC4-CBA5D33820DA}"/>
          </ac:picMkLst>
        </pc:picChg>
        <pc:picChg chg="add">
          <ac:chgData name="Sham Johari" userId="c3a62a47608d1f04" providerId="LiveId" clId="{E84BE481-3BA2-4B47-8E93-EF9ECF743305}" dt="2023-03-29T19:16:59.462" v="262" actId="26606"/>
          <ac:picMkLst>
            <pc:docMk/>
            <pc:sldMk cId="3832360632" sldId="266"/>
            <ac:picMk id="130" creationId="{6AF6706C-CF07-43A1-BCC4-CBA5D33820DA}"/>
          </ac:picMkLst>
        </pc:picChg>
      </pc:sldChg>
      <pc:sldChg chg="addSp delSp modSp add mod ord setBg">
        <pc:chgData name="Sham Johari" userId="c3a62a47608d1f04" providerId="LiveId" clId="{E84BE481-3BA2-4B47-8E93-EF9ECF743305}" dt="2023-03-29T18:51:24.629" v="101" actId="1076"/>
        <pc:sldMkLst>
          <pc:docMk/>
          <pc:sldMk cId="73986596" sldId="291"/>
        </pc:sldMkLst>
        <pc:spChg chg="mod">
          <ac:chgData name="Sham Johari" userId="c3a62a47608d1f04" providerId="LiveId" clId="{E84BE481-3BA2-4B47-8E93-EF9ECF743305}" dt="2023-03-29T18:46:03.078" v="79" actId="26606"/>
          <ac:spMkLst>
            <pc:docMk/>
            <pc:sldMk cId="73986596" sldId="291"/>
            <ac:spMk id="2" creationId="{78D8E5FA-BBAA-68B7-F687-B235C745A9BF}"/>
          </ac:spMkLst>
        </pc:spChg>
        <pc:spChg chg="add del mod">
          <ac:chgData name="Sham Johari" userId="c3a62a47608d1f04" providerId="LiveId" clId="{E84BE481-3BA2-4B47-8E93-EF9ECF743305}" dt="2023-03-29T18:51:04.139" v="100" actId="26606"/>
          <ac:spMkLst>
            <pc:docMk/>
            <pc:sldMk cId="73986596" sldId="291"/>
            <ac:spMk id="3" creationId="{C4ED543B-157A-7FF5-51F4-F5DA6A376EF9}"/>
          </ac:spMkLst>
        </pc:spChg>
        <pc:spChg chg="add del">
          <ac:chgData name="Sham Johari" userId="c3a62a47608d1f04" providerId="LiveId" clId="{E84BE481-3BA2-4B47-8E93-EF9ECF743305}" dt="2023-03-29T18:38:27.816" v="58" actId="26606"/>
          <ac:spMkLst>
            <pc:docMk/>
            <pc:sldMk cId="73986596" sldId="291"/>
            <ac:spMk id="14" creationId="{CBD94887-6A10-4F62-8EE1-B2BCFA1F380F}"/>
          </ac:spMkLst>
        </pc:spChg>
        <pc:spChg chg="add del">
          <ac:chgData name="Sham Johari" userId="c3a62a47608d1f04" providerId="LiveId" clId="{E84BE481-3BA2-4B47-8E93-EF9ECF743305}" dt="2023-03-29T18:38:34.039" v="60" actId="26606"/>
          <ac:spMkLst>
            <pc:docMk/>
            <pc:sldMk cId="73986596" sldId="291"/>
            <ac:spMk id="20" creationId="{168A5C37-E0A9-462D-BC65-C14D9025FB87}"/>
          </ac:spMkLst>
        </pc:spChg>
        <pc:spChg chg="add del">
          <ac:chgData name="Sham Johari" userId="c3a62a47608d1f04" providerId="LiveId" clId="{E84BE481-3BA2-4B47-8E93-EF9ECF743305}" dt="2023-03-29T18:46:03.078" v="79" actId="26606"/>
          <ac:spMkLst>
            <pc:docMk/>
            <pc:sldMk cId="73986596" sldId="291"/>
            <ac:spMk id="24" creationId="{ED10CF64-F588-4794-80E9-12CBA1784939}"/>
          </ac:spMkLst>
        </pc:spChg>
        <pc:graphicFrameChg chg="add del">
          <ac:chgData name="Sham Johari" userId="c3a62a47608d1f04" providerId="LiveId" clId="{E84BE481-3BA2-4B47-8E93-EF9ECF743305}" dt="2023-03-29T18:51:04.113" v="99" actId="26606"/>
          <ac:graphicFrameMkLst>
            <pc:docMk/>
            <pc:sldMk cId="73986596" sldId="291"/>
            <ac:graphicFrameMk id="26" creationId="{F7D16BBF-2163-007E-B019-F9804FBFE737}"/>
          </ac:graphicFrameMkLst>
        </pc:graphicFrameChg>
        <pc:graphicFrameChg chg="add mod">
          <ac:chgData name="Sham Johari" userId="c3a62a47608d1f04" providerId="LiveId" clId="{E84BE481-3BA2-4B47-8E93-EF9ECF743305}" dt="2023-03-29T18:51:24.629" v="101" actId="1076"/>
          <ac:graphicFrameMkLst>
            <pc:docMk/>
            <pc:sldMk cId="73986596" sldId="291"/>
            <ac:graphicFrameMk id="28" creationId="{2F4C2E37-4B7B-CE7A-3384-844F57D318E7}"/>
          </ac:graphicFrameMkLst>
        </pc:graphicFrameChg>
        <pc:picChg chg="add del mod">
          <ac:chgData name="Sham Johari" userId="c3a62a47608d1f04" providerId="LiveId" clId="{E84BE481-3BA2-4B47-8E93-EF9ECF743305}" dt="2023-03-29T18:35:46.660" v="52" actId="478"/>
          <ac:picMkLst>
            <pc:docMk/>
            <pc:sldMk cId="73986596" sldId="291"/>
            <ac:picMk id="5" creationId="{DF428C8E-5AE0-474F-ADA6-4E5D2F6CD8BE}"/>
          </ac:picMkLst>
        </pc:picChg>
        <pc:picChg chg="add mod ord">
          <ac:chgData name="Sham Johari" userId="c3a62a47608d1f04" providerId="LiveId" clId="{E84BE481-3BA2-4B47-8E93-EF9ECF743305}" dt="2023-03-29T18:46:03.078" v="79" actId="26606"/>
          <ac:picMkLst>
            <pc:docMk/>
            <pc:sldMk cId="73986596" sldId="291"/>
            <ac:picMk id="7" creationId="{6FF26C3C-DD65-4EEB-3576-B4540A7B2C6A}"/>
          </ac:picMkLst>
        </pc:picChg>
        <pc:picChg chg="add del">
          <ac:chgData name="Sham Johari" userId="c3a62a47608d1f04" providerId="LiveId" clId="{E84BE481-3BA2-4B47-8E93-EF9ECF743305}" dt="2023-03-29T18:38:27.816" v="58" actId="26606"/>
          <ac:picMkLst>
            <pc:docMk/>
            <pc:sldMk cId="73986596" sldId="291"/>
            <ac:picMk id="12" creationId="{DF6A9299-1D12-47E2-9DD4-03342553C4AA}"/>
          </ac:picMkLst>
        </pc:picChg>
        <pc:picChg chg="add del">
          <ac:chgData name="Sham Johari" userId="c3a62a47608d1f04" providerId="LiveId" clId="{E84BE481-3BA2-4B47-8E93-EF9ECF743305}" dt="2023-03-29T18:38:27.816" v="58" actId="26606"/>
          <ac:picMkLst>
            <pc:docMk/>
            <pc:sldMk cId="73986596" sldId="291"/>
            <ac:picMk id="16" creationId="{A3D512BA-228A-4979-9312-ACD246E1099D}"/>
          </ac:picMkLst>
        </pc:picChg>
        <pc:picChg chg="add del">
          <ac:chgData name="Sham Johari" userId="c3a62a47608d1f04" providerId="LiveId" clId="{E84BE481-3BA2-4B47-8E93-EF9ECF743305}" dt="2023-03-29T18:38:34.039" v="60" actId="26606"/>
          <ac:picMkLst>
            <pc:docMk/>
            <pc:sldMk cId="73986596" sldId="291"/>
            <ac:picMk id="18" creationId="{DF6A9299-1D12-47E2-9DD4-03342553C4AA}"/>
          </ac:picMkLst>
        </pc:picChg>
        <pc:picChg chg="add del">
          <ac:chgData name="Sham Johari" userId="c3a62a47608d1f04" providerId="LiveId" clId="{E84BE481-3BA2-4B47-8E93-EF9ECF743305}" dt="2023-03-29T18:38:34.039" v="60" actId="26606"/>
          <ac:picMkLst>
            <pc:docMk/>
            <pc:sldMk cId="73986596" sldId="291"/>
            <ac:picMk id="19" creationId="{C63E20F8-074D-4B3B-AE66-7BBD6F1CB724}"/>
          </ac:picMkLst>
        </pc:picChg>
        <pc:picChg chg="add del">
          <ac:chgData name="Sham Johari" userId="c3a62a47608d1f04" providerId="LiveId" clId="{E84BE481-3BA2-4B47-8E93-EF9ECF743305}" dt="2023-03-29T18:46:03.078" v="79" actId="26606"/>
          <ac:picMkLst>
            <pc:docMk/>
            <pc:sldMk cId="73986596" sldId="291"/>
            <ac:picMk id="22" creationId="{DF6A9299-1D12-47E2-9DD4-03342553C4AA}"/>
          </ac:picMkLst>
        </pc:picChg>
        <pc:picChg chg="add del">
          <ac:chgData name="Sham Johari" userId="c3a62a47608d1f04" providerId="LiveId" clId="{E84BE481-3BA2-4B47-8E93-EF9ECF743305}" dt="2023-03-29T18:46:03.078" v="79" actId="26606"/>
          <ac:picMkLst>
            <pc:docMk/>
            <pc:sldMk cId="73986596" sldId="291"/>
            <ac:picMk id="23" creationId="{0C8B7D16-051E-4562-B872-ABF369C457CA}"/>
          </ac:picMkLst>
        </pc:picChg>
      </pc:sldChg>
      <pc:sldChg chg="addSp delSp modSp add mod setBg">
        <pc:chgData name="Sham Johari" userId="c3a62a47608d1f04" providerId="LiveId" clId="{E84BE481-3BA2-4B47-8E93-EF9ECF743305}" dt="2023-03-29T18:50:30.727" v="97" actId="20577"/>
        <pc:sldMkLst>
          <pc:docMk/>
          <pc:sldMk cId="45465322" sldId="292"/>
        </pc:sldMkLst>
        <pc:spChg chg="mod">
          <ac:chgData name="Sham Johari" userId="c3a62a47608d1f04" providerId="LiveId" clId="{E84BE481-3BA2-4B47-8E93-EF9ECF743305}" dt="2023-03-29T18:49:26.720" v="88" actId="26606"/>
          <ac:spMkLst>
            <pc:docMk/>
            <pc:sldMk cId="45465322" sldId="292"/>
            <ac:spMk id="2" creationId="{4F23C633-98D2-D4DA-CB64-FA4A52B1B4F1}"/>
          </ac:spMkLst>
        </pc:spChg>
        <pc:spChg chg="mod">
          <ac:chgData name="Sham Johari" userId="c3a62a47608d1f04" providerId="LiveId" clId="{E84BE481-3BA2-4B47-8E93-EF9ECF743305}" dt="2023-03-29T18:50:30.727" v="97" actId="20577"/>
          <ac:spMkLst>
            <pc:docMk/>
            <pc:sldMk cId="45465322" sldId="292"/>
            <ac:spMk id="3" creationId="{507A7A18-513A-5ECB-E75C-4E236282C8FB}"/>
          </ac:spMkLst>
        </pc:spChg>
        <pc:spChg chg="add del">
          <ac:chgData name="Sham Johari" userId="c3a62a47608d1f04" providerId="LiveId" clId="{E84BE481-3BA2-4B47-8E93-EF9ECF743305}" dt="2023-03-29T18:49:26.672" v="87" actId="26606"/>
          <ac:spMkLst>
            <pc:docMk/>
            <pc:sldMk cId="45465322" sldId="292"/>
            <ac:spMk id="8" creationId="{50E53EDA-3B94-4F6B-9E86-D3BB9EBB9616}"/>
          </ac:spMkLst>
        </pc:spChg>
        <pc:spChg chg="add">
          <ac:chgData name="Sham Johari" userId="c3a62a47608d1f04" providerId="LiveId" clId="{E84BE481-3BA2-4B47-8E93-EF9ECF743305}" dt="2023-03-29T18:49:26.720" v="88" actId="26606"/>
          <ac:spMkLst>
            <pc:docMk/>
            <pc:sldMk cId="45465322" sldId="292"/>
            <ac:spMk id="9" creationId="{CBD94887-6A10-4F62-8EE1-B2BCFA1F380F}"/>
          </ac:spMkLst>
        </pc:spChg>
        <pc:picChg chg="add">
          <ac:chgData name="Sham Johari" userId="c3a62a47608d1f04" providerId="LiveId" clId="{E84BE481-3BA2-4B47-8E93-EF9ECF743305}" dt="2023-03-29T18:49:26.720" v="88" actId="26606"/>
          <ac:picMkLst>
            <pc:docMk/>
            <pc:sldMk cId="45465322" sldId="292"/>
            <ac:picMk id="5" creationId="{10216351-ACE0-4F52-40DF-3D09115C130F}"/>
          </ac:picMkLst>
        </pc:picChg>
        <pc:picChg chg="add">
          <ac:chgData name="Sham Johari" userId="c3a62a47608d1f04" providerId="LiveId" clId="{E84BE481-3BA2-4B47-8E93-EF9ECF743305}" dt="2023-03-29T18:49:26.720" v="88" actId="26606"/>
          <ac:picMkLst>
            <pc:docMk/>
            <pc:sldMk cId="45465322" sldId="292"/>
            <ac:picMk id="11" creationId="{A3D512BA-228A-4979-9312-ACD246E1099D}"/>
          </ac:picMkLst>
        </pc:picChg>
        <pc:cxnChg chg="add del">
          <ac:chgData name="Sham Johari" userId="c3a62a47608d1f04" providerId="LiveId" clId="{E84BE481-3BA2-4B47-8E93-EF9ECF743305}" dt="2023-03-29T18:49:26.672" v="87" actId="26606"/>
          <ac:cxnSpMkLst>
            <pc:docMk/>
            <pc:sldMk cId="45465322" sldId="292"/>
            <ac:cxnSpMk id="10" creationId="{30EFD79F-7790-479B-B7DB-BD0D8C101DDD}"/>
          </ac:cxnSpMkLst>
        </pc:cxnChg>
      </pc:sldChg>
      <pc:sldChg chg="addSp delSp modSp add mod ord setBg setClrOvrMap">
        <pc:chgData name="Sham Johari" userId="c3a62a47608d1f04" providerId="LiveId" clId="{E84BE481-3BA2-4B47-8E93-EF9ECF743305}" dt="2023-03-29T18:53:31.535" v="120" actId="26606"/>
        <pc:sldMkLst>
          <pc:docMk/>
          <pc:sldMk cId="1692850976" sldId="293"/>
        </pc:sldMkLst>
        <pc:spChg chg="mod">
          <ac:chgData name="Sham Johari" userId="c3a62a47608d1f04" providerId="LiveId" clId="{E84BE481-3BA2-4B47-8E93-EF9ECF743305}" dt="2023-03-29T18:53:31.535" v="120" actId="26606"/>
          <ac:spMkLst>
            <pc:docMk/>
            <pc:sldMk cId="1692850976" sldId="293"/>
            <ac:spMk id="2" creationId="{39649453-A3D8-8696-7E5C-963A24B57D75}"/>
          </ac:spMkLst>
        </pc:spChg>
        <pc:spChg chg="mod">
          <ac:chgData name="Sham Johari" userId="c3a62a47608d1f04" providerId="LiveId" clId="{E84BE481-3BA2-4B47-8E93-EF9ECF743305}" dt="2023-03-29T18:53:31.535" v="120" actId="26606"/>
          <ac:spMkLst>
            <pc:docMk/>
            <pc:sldMk cId="1692850976" sldId="293"/>
            <ac:spMk id="3" creationId="{07607F92-FE3D-0FAD-BF3D-CD0C4BF8324E}"/>
          </ac:spMkLst>
        </pc:spChg>
        <pc:spChg chg="add del">
          <ac:chgData name="Sham Johari" userId="c3a62a47608d1f04" providerId="LiveId" clId="{E84BE481-3BA2-4B47-8E93-EF9ECF743305}" dt="2023-03-29T18:53:05.146" v="107" actId="26606"/>
          <ac:spMkLst>
            <pc:docMk/>
            <pc:sldMk cId="1692850976" sldId="293"/>
            <ac:spMk id="8" creationId="{C1709A45-C6F3-4CEE-AA0F-887FAC5CAE7D}"/>
          </ac:spMkLst>
        </pc:spChg>
        <pc:spChg chg="add del">
          <ac:chgData name="Sham Johari" userId="c3a62a47608d1f04" providerId="LiveId" clId="{E84BE481-3BA2-4B47-8E93-EF9ECF743305}" dt="2023-03-29T18:53:27.180" v="117" actId="26606"/>
          <ac:spMkLst>
            <pc:docMk/>
            <pc:sldMk cId="1692850976" sldId="293"/>
            <ac:spMk id="11" creationId="{8B2A8B43-E288-418B-8561-C979F7B9CC4B}"/>
          </ac:spMkLst>
        </pc:spChg>
        <pc:spChg chg="add del">
          <ac:chgData name="Sham Johari" userId="c3a62a47608d1f04" providerId="LiveId" clId="{E84BE481-3BA2-4B47-8E93-EF9ECF743305}" dt="2023-03-29T18:53:07.813" v="109" actId="26606"/>
          <ac:spMkLst>
            <pc:docMk/>
            <pc:sldMk cId="1692850976" sldId="293"/>
            <ac:spMk id="12" creationId="{50E53EDA-3B94-4F6B-9E86-D3BB9EBB9616}"/>
          </ac:spMkLst>
        </pc:spChg>
        <pc:spChg chg="add del">
          <ac:chgData name="Sham Johari" userId="c3a62a47608d1f04" providerId="LiveId" clId="{E84BE481-3BA2-4B47-8E93-EF9ECF743305}" dt="2023-03-29T18:53:10.566" v="111" actId="26606"/>
          <ac:spMkLst>
            <pc:docMk/>
            <pc:sldMk cId="1692850976" sldId="293"/>
            <ac:spMk id="15" creationId="{54309F57-B331-41A7-9154-15EC2AF45A60}"/>
          </ac:spMkLst>
        </pc:spChg>
        <pc:spChg chg="add del">
          <ac:chgData name="Sham Johari" userId="c3a62a47608d1f04" providerId="LiveId" clId="{E84BE481-3BA2-4B47-8E93-EF9ECF743305}" dt="2023-03-29T18:53:27.180" v="117" actId="26606"/>
          <ac:spMkLst>
            <pc:docMk/>
            <pc:sldMk cId="1692850976" sldId="293"/>
            <ac:spMk id="16" creationId="{F40D237A-4D9F-42DC-BAEB-E07EDD74BE26}"/>
          </ac:spMkLst>
        </pc:spChg>
        <pc:spChg chg="add del">
          <ac:chgData name="Sham Johari" userId="c3a62a47608d1f04" providerId="LiveId" clId="{E84BE481-3BA2-4B47-8E93-EF9ECF743305}" dt="2023-03-29T18:53:31.503" v="119" actId="26606"/>
          <ac:spMkLst>
            <pc:docMk/>
            <pc:sldMk cId="1692850976" sldId="293"/>
            <ac:spMk id="18" creationId="{66B5BE70-4451-4286-9D79-27C26F755FAC}"/>
          </ac:spMkLst>
        </pc:spChg>
        <pc:spChg chg="add del">
          <ac:chgData name="Sham Johari" userId="c3a62a47608d1f04" providerId="LiveId" clId="{E84BE481-3BA2-4B47-8E93-EF9ECF743305}" dt="2023-03-29T18:53:31.503" v="119" actId="26606"/>
          <ac:spMkLst>
            <pc:docMk/>
            <pc:sldMk cId="1692850976" sldId="293"/>
            <ac:spMk id="20" creationId="{D58C5A54-E70B-4B9B-A7FE-D3A05561BFD8}"/>
          </ac:spMkLst>
        </pc:spChg>
        <pc:picChg chg="add del">
          <ac:chgData name="Sham Johari" userId="c3a62a47608d1f04" providerId="LiveId" clId="{E84BE481-3BA2-4B47-8E93-EF9ECF743305}" dt="2023-03-29T18:53:15.383" v="113" actId="26606"/>
          <ac:picMkLst>
            <pc:docMk/>
            <pc:sldMk cId="1692850976" sldId="293"/>
            <ac:picMk id="7" creationId="{CB6836C8-C3A9-04D8-2DC1-209509C6CF42}"/>
          </ac:picMkLst>
        </pc:picChg>
        <pc:picChg chg="add del">
          <ac:chgData name="Sham Johari" userId="c3a62a47608d1f04" providerId="LiveId" clId="{E84BE481-3BA2-4B47-8E93-EF9ECF743305}" dt="2023-03-29T18:53:18.349" v="115" actId="26606"/>
          <ac:picMkLst>
            <pc:docMk/>
            <pc:sldMk cId="1692850976" sldId="293"/>
            <ac:picMk id="9" creationId="{5F8AA679-2967-7513-5B63-164D69A1F146}"/>
          </ac:picMkLst>
        </pc:picChg>
        <pc:picChg chg="add del">
          <ac:chgData name="Sham Johari" userId="c3a62a47608d1f04" providerId="LiveId" clId="{E84BE481-3BA2-4B47-8E93-EF9ECF743305}" dt="2023-03-29T18:53:27.180" v="117" actId="26606"/>
          <ac:picMkLst>
            <pc:docMk/>
            <pc:sldMk cId="1692850976" sldId="293"/>
            <ac:picMk id="14" creationId="{82584CD3-40DA-4BB8-B4B7-D8D04BB31B4D}"/>
          </ac:picMkLst>
        </pc:picChg>
        <pc:picChg chg="add del">
          <ac:chgData name="Sham Johari" userId="c3a62a47608d1f04" providerId="LiveId" clId="{E84BE481-3BA2-4B47-8E93-EF9ECF743305}" dt="2023-03-29T18:53:31.503" v="119" actId="26606"/>
          <ac:picMkLst>
            <pc:docMk/>
            <pc:sldMk cId="1692850976" sldId="293"/>
            <ac:picMk id="19" creationId="{8176C668-3F88-414B-AAEE-1785E38D5D59}"/>
          </ac:picMkLst>
        </pc:picChg>
        <pc:picChg chg="add">
          <ac:chgData name="Sham Johari" userId="c3a62a47608d1f04" providerId="LiveId" clId="{E84BE481-3BA2-4B47-8E93-EF9ECF743305}" dt="2023-03-29T18:53:31.535" v="120" actId="26606"/>
          <ac:picMkLst>
            <pc:docMk/>
            <pc:sldMk cId="1692850976" sldId="293"/>
            <ac:picMk id="22" creationId="{5F8AA679-2967-7513-5B63-164D69A1F146}"/>
          </ac:picMkLst>
        </pc:picChg>
        <pc:cxnChg chg="add del">
          <ac:chgData name="Sham Johari" userId="c3a62a47608d1f04" providerId="LiveId" clId="{E84BE481-3BA2-4B47-8E93-EF9ECF743305}" dt="2023-03-29T18:53:05.146" v="107" actId="26606"/>
          <ac:cxnSpMkLst>
            <pc:docMk/>
            <pc:sldMk cId="1692850976" sldId="293"/>
            <ac:cxnSpMk id="10" creationId="{26E963D7-0A73-484A-B8A2-DDBFEA123C2F}"/>
          </ac:cxnSpMkLst>
        </pc:cxnChg>
        <pc:cxnChg chg="add del">
          <ac:chgData name="Sham Johari" userId="c3a62a47608d1f04" providerId="LiveId" clId="{E84BE481-3BA2-4B47-8E93-EF9ECF743305}" dt="2023-03-29T18:53:07.813" v="109" actId="26606"/>
          <ac:cxnSpMkLst>
            <pc:docMk/>
            <pc:sldMk cId="1692850976" sldId="293"/>
            <ac:cxnSpMk id="13" creationId="{30EFD79F-7790-479B-B7DB-BD0D8C101DDD}"/>
          </ac:cxnSpMkLst>
        </pc:cxnChg>
      </pc:sldChg>
      <pc:sldChg chg="delSp add del setBg delDesignElem">
        <pc:chgData name="Sham Johari" userId="c3a62a47608d1f04" providerId="LiveId" clId="{E84BE481-3BA2-4B47-8E93-EF9ECF743305}" dt="2023-03-29T19:38:44.640" v="515" actId="47"/>
        <pc:sldMkLst>
          <pc:docMk/>
          <pc:sldMk cId="1120917074" sldId="302"/>
        </pc:sldMkLst>
        <pc:spChg chg="del">
          <ac:chgData name="Sham Johari" userId="c3a62a47608d1f04" providerId="LiveId" clId="{E84BE481-3BA2-4B47-8E93-EF9ECF743305}" dt="2023-03-29T18:31:15.440" v="35"/>
          <ac:spMkLst>
            <pc:docMk/>
            <pc:sldMk cId="1120917074" sldId="302"/>
            <ac:spMk id="8" creationId="{E0E174D7-A74C-4845-B4E2-D161F9C68F73}"/>
          </ac:spMkLst>
        </pc:spChg>
        <pc:spChg chg="del">
          <ac:chgData name="Sham Johari" userId="c3a62a47608d1f04" providerId="LiveId" clId="{E84BE481-3BA2-4B47-8E93-EF9ECF743305}" dt="2023-03-29T18:31:15.440" v="35"/>
          <ac:spMkLst>
            <pc:docMk/>
            <pc:sldMk cId="1120917074" sldId="302"/>
            <ac:spMk id="10" creationId="{512F2985-810C-4ABC-9993-5D7821EE76B6}"/>
          </ac:spMkLst>
        </pc:spChg>
      </pc:sldChg>
      <pc:sldChg chg="delSp add setBg delDesignElem">
        <pc:chgData name="Sham Johari" userId="c3a62a47608d1f04" providerId="LiveId" clId="{E84BE481-3BA2-4B47-8E93-EF9ECF743305}" dt="2023-03-29T18:31:27.306" v="37"/>
        <pc:sldMkLst>
          <pc:docMk/>
          <pc:sldMk cId="3250420448" sldId="304"/>
        </pc:sldMkLst>
        <pc:spChg chg="del">
          <ac:chgData name="Sham Johari" userId="c3a62a47608d1f04" providerId="LiveId" clId="{E84BE481-3BA2-4B47-8E93-EF9ECF743305}" dt="2023-03-29T18:31:27.306" v="37"/>
          <ac:spMkLst>
            <pc:docMk/>
            <pc:sldMk cId="3250420448" sldId="304"/>
            <ac:spMk id="101" creationId="{DF43132E-D4DF-4A83-9344-A782D0F5D9F6}"/>
          </ac:spMkLst>
        </pc:spChg>
        <pc:picChg chg="del">
          <ac:chgData name="Sham Johari" userId="c3a62a47608d1f04" providerId="LiveId" clId="{E84BE481-3BA2-4B47-8E93-EF9ECF743305}" dt="2023-03-29T18:31:27.306" v="37"/>
          <ac:picMkLst>
            <pc:docMk/>
            <pc:sldMk cId="3250420448" sldId="304"/>
            <ac:picMk id="7" creationId="{18BD78ED-75E1-4879-B369-BC61F7C45E22}"/>
          </ac:picMkLst>
        </pc:picChg>
        <pc:cxnChg chg="del">
          <ac:chgData name="Sham Johari" userId="c3a62a47608d1f04" providerId="LiveId" clId="{E84BE481-3BA2-4B47-8E93-EF9ECF743305}" dt="2023-03-29T18:31:27.306" v="37"/>
          <ac:cxnSpMkLst>
            <pc:docMk/>
            <pc:sldMk cId="3250420448" sldId="304"/>
            <ac:cxnSpMk id="102" creationId="{6AA24BC1-1577-4586-AD7A-417660E37253}"/>
          </ac:cxnSpMkLst>
        </pc:cxnChg>
      </pc:sldChg>
      <pc:sldChg chg="new del">
        <pc:chgData name="Sham Johari" userId="c3a62a47608d1f04" providerId="LiveId" clId="{E84BE481-3BA2-4B47-8E93-EF9ECF743305}" dt="2023-03-29T19:17:40.704" v="265" actId="47"/>
        <pc:sldMkLst>
          <pc:docMk/>
          <pc:sldMk cId="2390969445" sldId="305"/>
        </pc:sldMkLst>
      </pc:sldChg>
      <pc:sldChg chg="addSp delSp modSp new mod setBg">
        <pc:chgData name="Sham Johari" userId="c3a62a47608d1f04" providerId="LiveId" clId="{E84BE481-3BA2-4B47-8E93-EF9ECF743305}" dt="2023-03-29T19:20:26.521" v="304" actId="26606"/>
        <pc:sldMkLst>
          <pc:docMk/>
          <pc:sldMk cId="3722474821" sldId="306"/>
        </pc:sldMkLst>
        <pc:spChg chg="add mod ord">
          <ac:chgData name="Sham Johari" userId="c3a62a47608d1f04" providerId="LiveId" clId="{E84BE481-3BA2-4B47-8E93-EF9ECF743305}" dt="2023-03-29T19:20:26.521" v="304" actId="26606"/>
          <ac:spMkLst>
            <pc:docMk/>
            <pc:sldMk cId="3722474821" sldId="306"/>
            <ac:spMk id="2" creationId="{DA0F9D02-B07C-9789-0C34-7E4BD1519B72}"/>
          </ac:spMkLst>
        </pc:spChg>
        <pc:spChg chg="add del">
          <ac:chgData name="Sham Johari" userId="c3a62a47608d1f04" providerId="LiveId" clId="{E84BE481-3BA2-4B47-8E93-EF9ECF743305}" dt="2023-03-29T19:20:02.197" v="297" actId="26606"/>
          <ac:spMkLst>
            <pc:docMk/>
            <pc:sldMk cId="3722474821" sldId="306"/>
            <ac:spMk id="98" creationId="{F4A20210-FA90-4B6D-8D2E-1B90054E097A}"/>
          </ac:spMkLst>
        </pc:spChg>
        <pc:spChg chg="add del">
          <ac:chgData name="Sham Johari" userId="c3a62a47608d1f04" providerId="LiveId" clId="{E84BE481-3BA2-4B47-8E93-EF9ECF743305}" dt="2023-03-29T19:20:02.197" v="297" actId="26606"/>
          <ac:spMkLst>
            <pc:docMk/>
            <pc:sldMk cId="3722474821" sldId="306"/>
            <ac:spMk id="99" creationId="{39213B44-68B7-47E7-B506-5C79FCF80924}"/>
          </ac:spMkLst>
        </pc:spChg>
        <pc:spChg chg="add del">
          <ac:chgData name="Sham Johari" userId="c3a62a47608d1f04" providerId="LiveId" clId="{E84BE481-3BA2-4B47-8E93-EF9ECF743305}" dt="2023-03-29T19:20:14.153" v="299" actId="26606"/>
          <ac:spMkLst>
            <pc:docMk/>
            <pc:sldMk cId="3722474821" sldId="306"/>
            <ac:spMk id="104" creationId="{C727912B-C157-4CDB-8486-00E702D36C1C}"/>
          </ac:spMkLst>
        </pc:spChg>
        <pc:grpChg chg="add del">
          <ac:chgData name="Sham Johari" userId="c3a62a47608d1f04" providerId="LiveId" clId="{E84BE481-3BA2-4B47-8E93-EF9ECF743305}" dt="2023-03-29T19:20:02.197" v="297" actId="26606"/>
          <ac:grpSpMkLst>
            <pc:docMk/>
            <pc:sldMk cId="3722474821" sldId="306"/>
            <ac:grpSpMk id="17" creationId="{39084D60-65A6-45F8-8C17-3529E43F1C39}"/>
          </ac:grpSpMkLst>
        </pc:grpChg>
        <pc:picChg chg="add mod">
          <ac:chgData name="Sham Johari" userId="c3a62a47608d1f04" providerId="LiveId" clId="{E84BE481-3BA2-4B47-8E93-EF9ECF743305}" dt="2023-03-29T19:20:26.521" v="304" actId="26606"/>
          <ac:picMkLst>
            <pc:docMk/>
            <pc:sldMk cId="3722474821" sldId="306"/>
            <ac:picMk id="4" creationId="{54DB0AF3-E3F8-B32F-E014-63368ABC7AB7}"/>
          </ac:picMkLst>
        </pc:picChg>
        <pc:picChg chg="add del">
          <ac:chgData name="Sham Johari" userId="c3a62a47608d1f04" providerId="LiveId" clId="{E84BE481-3BA2-4B47-8E93-EF9ECF743305}" dt="2023-03-29T19:19:42.821" v="291" actId="26606"/>
          <ac:picMkLst>
            <pc:docMk/>
            <pc:sldMk cId="3722474821" sldId="306"/>
            <ac:picMk id="9" creationId="{CBECFFDC-94DB-4DA3-94FE-22FEDDA8FA30}"/>
          </ac:picMkLst>
        </pc:picChg>
        <pc:picChg chg="add del">
          <ac:chgData name="Sham Johari" userId="c3a62a47608d1f04" providerId="LiveId" clId="{E84BE481-3BA2-4B47-8E93-EF9ECF743305}" dt="2023-03-29T19:19:42.821" v="291" actId="26606"/>
          <ac:picMkLst>
            <pc:docMk/>
            <pc:sldMk cId="3722474821" sldId="306"/>
            <ac:picMk id="11" creationId="{98BF0107-3463-486E-B9EE-5A5727B4F7FB}"/>
          </ac:picMkLst>
        </pc:picChg>
        <pc:picChg chg="add del">
          <ac:chgData name="Sham Johari" userId="c3a62a47608d1f04" providerId="LiveId" clId="{E84BE481-3BA2-4B47-8E93-EF9ECF743305}" dt="2023-03-29T19:19:45.716" v="293" actId="26606"/>
          <ac:picMkLst>
            <pc:docMk/>
            <pc:sldMk cId="3722474821" sldId="306"/>
            <ac:picMk id="13" creationId="{6AF6706C-CF07-43A1-BCC4-CBA5D33820DA}"/>
          </ac:picMkLst>
        </pc:picChg>
        <pc:picChg chg="add del">
          <ac:chgData name="Sham Johari" userId="c3a62a47608d1f04" providerId="LiveId" clId="{E84BE481-3BA2-4B47-8E93-EF9ECF743305}" dt="2023-03-29T19:19:48.619" v="295" actId="26606"/>
          <ac:picMkLst>
            <pc:docMk/>
            <pc:sldMk cId="3722474821" sldId="306"/>
            <ac:picMk id="15" creationId="{6AF6706C-CF07-43A1-BCC4-CBA5D33820DA}"/>
          </ac:picMkLst>
        </pc:picChg>
        <pc:picChg chg="add del">
          <ac:chgData name="Sham Johari" userId="c3a62a47608d1f04" providerId="LiveId" clId="{E84BE481-3BA2-4B47-8E93-EF9ECF743305}" dt="2023-03-29T19:20:02.197" v="297" actId="26606"/>
          <ac:picMkLst>
            <pc:docMk/>
            <pc:sldMk cId="3722474821" sldId="306"/>
            <ac:picMk id="96" creationId="{CBECFFDC-94DB-4DA3-94FE-22FEDDA8FA30}"/>
          </ac:picMkLst>
        </pc:picChg>
        <pc:picChg chg="add del">
          <ac:chgData name="Sham Johari" userId="c3a62a47608d1f04" providerId="LiveId" clId="{E84BE481-3BA2-4B47-8E93-EF9ECF743305}" dt="2023-03-29T19:20:02.197" v="297" actId="26606"/>
          <ac:picMkLst>
            <pc:docMk/>
            <pc:sldMk cId="3722474821" sldId="306"/>
            <ac:picMk id="97" creationId="{545F67A4-7428-47F3-AE14-8CA43D976E11}"/>
          </ac:picMkLst>
        </pc:picChg>
        <pc:picChg chg="add del">
          <ac:chgData name="Sham Johari" userId="c3a62a47608d1f04" providerId="LiveId" clId="{E84BE481-3BA2-4B47-8E93-EF9ECF743305}" dt="2023-03-29T19:20:14.153" v="299" actId="26606"/>
          <ac:picMkLst>
            <pc:docMk/>
            <pc:sldMk cId="3722474821" sldId="306"/>
            <ac:picMk id="101" creationId="{CBECFFDC-94DB-4DA3-94FE-22FEDDA8FA30}"/>
          </ac:picMkLst>
        </pc:picChg>
        <pc:picChg chg="add del">
          <ac:chgData name="Sham Johari" userId="c3a62a47608d1f04" providerId="LiveId" clId="{E84BE481-3BA2-4B47-8E93-EF9ECF743305}" dt="2023-03-29T19:20:14.153" v="299" actId="26606"/>
          <ac:picMkLst>
            <pc:docMk/>
            <pc:sldMk cId="3722474821" sldId="306"/>
            <ac:picMk id="102" creationId="{8EC1A43B-D167-4E96-B7AD-61D3D9225CBB}"/>
          </ac:picMkLst>
        </pc:picChg>
        <pc:picChg chg="add del">
          <ac:chgData name="Sham Johari" userId="c3a62a47608d1f04" providerId="LiveId" clId="{E84BE481-3BA2-4B47-8E93-EF9ECF743305}" dt="2023-03-29T19:20:14.153" v="299" actId="26606"/>
          <ac:picMkLst>
            <pc:docMk/>
            <pc:sldMk cId="3722474821" sldId="306"/>
            <ac:picMk id="103" creationId="{86623E07-B4B3-43D5-AB6E-5FD9A1C11D35}"/>
          </ac:picMkLst>
        </pc:picChg>
        <pc:picChg chg="add del">
          <ac:chgData name="Sham Johari" userId="c3a62a47608d1f04" providerId="LiveId" clId="{E84BE481-3BA2-4B47-8E93-EF9ECF743305}" dt="2023-03-29T19:20:24.188" v="301" actId="26606"/>
          <ac:picMkLst>
            <pc:docMk/>
            <pc:sldMk cId="3722474821" sldId="306"/>
            <ac:picMk id="106" creationId="{CBECFFDC-94DB-4DA3-94FE-22FEDDA8FA30}"/>
          </ac:picMkLst>
        </pc:picChg>
        <pc:picChg chg="add del">
          <ac:chgData name="Sham Johari" userId="c3a62a47608d1f04" providerId="LiveId" clId="{E84BE481-3BA2-4B47-8E93-EF9ECF743305}" dt="2023-03-29T19:20:24.188" v="301" actId="26606"/>
          <ac:picMkLst>
            <pc:docMk/>
            <pc:sldMk cId="3722474821" sldId="306"/>
            <ac:picMk id="107" creationId="{98BF0107-3463-486E-B9EE-5A5727B4F7FB}"/>
          </ac:picMkLst>
        </pc:picChg>
        <pc:picChg chg="add del">
          <ac:chgData name="Sham Johari" userId="c3a62a47608d1f04" providerId="LiveId" clId="{E84BE481-3BA2-4B47-8E93-EF9ECF743305}" dt="2023-03-29T19:20:26.472" v="303" actId="26606"/>
          <ac:picMkLst>
            <pc:docMk/>
            <pc:sldMk cId="3722474821" sldId="306"/>
            <ac:picMk id="109" creationId="{6AF6706C-CF07-43A1-BCC4-CBA5D33820DA}"/>
          </ac:picMkLst>
        </pc:picChg>
        <pc:picChg chg="add">
          <ac:chgData name="Sham Johari" userId="c3a62a47608d1f04" providerId="LiveId" clId="{E84BE481-3BA2-4B47-8E93-EF9ECF743305}" dt="2023-03-29T19:20:26.521" v="304" actId="26606"/>
          <ac:picMkLst>
            <pc:docMk/>
            <pc:sldMk cId="3722474821" sldId="306"/>
            <ac:picMk id="111" creationId="{CBECFFDC-94DB-4DA3-94FE-22FEDDA8FA30}"/>
          </ac:picMkLst>
        </pc:picChg>
        <pc:picChg chg="add">
          <ac:chgData name="Sham Johari" userId="c3a62a47608d1f04" providerId="LiveId" clId="{E84BE481-3BA2-4B47-8E93-EF9ECF743305}" dt="2023-03-29T19:20:26.521" v="304" actId="26606"/>
          <ac:picMkLst>
            <pc:docMk/>
            <pc:sldMk cId="3722474821" sldId="306"/>
            <ac:picMk id="112" creationId="{98BF0107-3463-486E-B9EE-5A5727B4F7FB}"/>
          </ac:picMkLst>
        </pc:picChg>
      </pc:sldChg>
      <pc:sldChg chg="new del">
        <pc:chgData name="Sham Johari" userId="c3a62a47608d1f04" providerId="LiveId" clId="{E84BE481-3BA2-4B47-8E93-EF9ECF743305}" dt="2023-03-29T19:20:49.600" v="307" actId="47"/>
        <pc:sldMkLst>
          <pc:docMk/>
          <pc:sldMk cId="1663158082" sldId="307"/>
        </pc:sldMkLst>
      </pc:sldChg>
      <pc:sldChg chg="addSp delSp modSp new mod setBg">
        <pc:chgData name="Sham Johari" userId="c3a62a47608d1f04" providerId="LiveId" clId="{E84BE481-3BA2-4B47-8E93-EF9ECF743305}" dt="2023-03-29T19:24:38.323" v="360" actId="26606"/>
        <pc:sldMkLst>
          <pc:docMk/>
          <pc:sldMk cId="2369705381" sldId="308"/>
        </pc:sldMkLst>
        <pc:spChg chg="mod ord">
          <ac:chgData name="Sham Johari" userId="c3a62a47608d1f04" providerId="LiveId" clId="{E84BE481-3BA2-4B47-8E93-EF9ECF743305}" dt="2023-03-29T19:24:38.323" v="360" actId="26606"/>
          <ac:spMkLst>
            <pc:docMk/>
            <pc:sldMk cId="2369705381" sldId="308"/>
            <ac:spMk id="2" creationId="{39F1A6B0-0BB9-5010-73D9-212FF9E02195}"/>
          </ac:spMkLst>
        </pc:spChg>
        <pc:spChg chg="add del">
          <ac:chgData name="Sham Johari" userId="c3a62a47608d1f04" providerId="LiveId" clId="{E84BE481-3BA2-4B47-8E93-EF9ECF743305}" dt="2023-03-29T19:22:43.913" v="325" actId="26606"/>
          <ac:spMkLst>
            <pc:docMk/>
            <pc:sldMk cId="2369705381" sldId="308"/>
            <ac:spMk id="10" creationId="{0DC895F7-4E59-40FB-87DD-ACE47F94C143}"/>
          </ac:spMkLst>
        </pc:spChg>
        <pc:spChg chg="add del">
          <ac:chgData name="Sham Johari" userId="c3a62a47608d1f04" providerId="LiveId" clId="{E84BE481-3BA2-4B47-8E93-EF9ECF743305}" dt="2023-03-29T19:23:53.678" v="351" actId="26606"/>
          <ac:spMkLst>
            <pc:docMk/>
            <pc:sldMk cId="2369705381" sldId="308"/>
            <ac:spMk id="16" creationId="{F4A20210-FA90-4B6D-8D2E-1B90054E097A}"/>
          </ac:spMkLst>
        </pc:spChg>
        <pc:spChg chg="add del">
          <ac:chgData name="Sham Johari" userId="c3a62a47608d1f04" providerId="LiveId" clId="{E84BE481-3BA2-4B47-8E93-EF9ECF743305}" dt="2023-03-29T19:23:53.678" v="351" actId="26606"/>
          <ac:spMkLst>
            <pc:docMk/>
            <pc:sldMk cId="2369705381" sldId="308"/>
            <ac:spMk id="18" creationId="{39213B44-68B7-47E7-B506-5C79FCF80924}"/>
          </ac:spMkLst>
        </pc:spChg>
        <pc:spChg chg="add del">
          <ac:chgData name="Sham Johari" userId="c3a62a47608d1f04" providerId="LiveId" clId="{E84BE481-3BA2-4B47-8E93-EF9ECF743305}" dt="2023-03-29T19:22:33.217" v="320" actId="26606"/>
          <ac:spMkLst>
            <pc:docMk/>
            <pc:sldMk cId="2369705381" sldId="308"/>
            <ac:spMk id="19" creationId="{16D41E86-70AD-4E79-91E2-06F6578AC99C}"/>
          </ac:spMkLst>
        </pc:spChg>
        <pc:spChg chg="add del">
          <ac:chgData name="Sham Johari" userId="c3a62a47608d1f04" providerId="LiveId" clId="{E84BE481-3BA2-4B47-8E93-EF9ECF743305}" dt="2023-03-29T19:22:33.217" v="320" actId="26606"/>
          <ac:spMkLst>
            <pc:docMk/>
            <pc:sldMk cId="2369705381" sldId="308"/>
            <ac:spMk id="23" creationId="{0F1CA8E2-E6AF-4DCD-B820-B1F1E169E0BE}"/>
          </ac:spMkLst>
        </pc:spChg>
        <pc:spChg chg="add del">
          <ac:chgData name="Sham Johari" userId="c3a62a47608d1f04" providerId="LiveId" clId="{E84BE481-3BA2-4B47-8E93-EF9ECF743305}" dt="2023-03-29T19:22:33.217" v="320" actId="26606"/>
          <ac:spMkLst>
            <pc:docMk/>
            <pc:sldMk cId="2369705381" sldId="308"/>
            <ac:spMk id="25" creationId="{F1458D30-2213-4601-8B0C-1675CAD51BB8}"/>
          </ac:spMkLst>
        </pc:spChg>
        <pc:spChg chg="add del">
          <ac:chgData name="Sham Johari" userId="c3a62a47608d1f04" providerId="LiveId" clId="{E84BE481-3BA2-4B47-8E93-EF9ECF743305}" dt="2023-03-29T19:24:01.870" v="355" actId="26606"/>
          <ac:spMkLst>
            <pc:docMk/>
            <pc:sldMk cId="2369705381" sldId="308"/>
            <ac:spMk id="106" creationId="{C727912B-C157-4CDB-8486-00E702D36C1C}"/>
          </ac:spMkLst>
        </pc:spChg>
        <pc:grpChg chg="add del">
          <ac:chgData name="Sham Johari" userId="c3a62a47608d1f04" providerId="LiveId" clId="{E84BE481-3BA2-4B47-8E93-EF9ECF743305}" dt="2023-03-29T19:23:53.678" v="351" actId="26606"/>
          <ac:grpSpMkLst>
            <pc:docMk/>
            <pc:sldMk cId="2369705381" sldId="308"/>
            <ac:grpSpMk id="20" creationId="{39084D60-65A6-45F8-8C17-3529E43F1C39}"/>
          </ac:grpSpMkLst>
        </pc:grpChg>
        <pc:grpChg chg="add del">
          <ac:chgData name="Sham Johari" userId="c3a62a47608d1f04" providerId="LiveId" clId="{E84BE481-3BA2-4B47-8E93-EF9ECF743305}" dt="2023-03-29T19:22:33.217" v="320" actId="26606"/>
          <ac:grpSpMkLst>
            <pc:docMk/>
            <pc:sldMk cId="2369705381" sldId="308"/>
            <ac:grpSpMk id="27" creationId="{1A8AC012-ED2A-4F34-AC0F-E1C2D37BC643}"/>
          </ac:grpSpMkLst>
        </pc:grpChg>
        <pc:picChg chg="add del mod">
          <ac:chgData name="Sham Johari" userId="c3a62a47608d1f04" providerId="LiveId" clId="{E84BE481-3BA2-4B47-8E93-EF9ECF743305}" dt="2023-03-29T19:22:43.913" v="325" actId="26606"/>
          <ac:picMkLst>
            <pc:docMk/>
            <pc:sldMk cId="2369705381" sldId="308"/>
            <ac:picMk id="4" creationId="{34476422-4DB0-4227-44DD-56C82F8CF75E}"/>
          </ac:picMkLst>
        </pc:picChg>
        <pc:picChg chg="add del mod">
          <ac:chgData name="Sham Johari" userId="c3a62a47608d1f04" providerId="LiveId" clId="{E84BE481-3BA2-4B47-8E93-EF9ECF743305}" dt="2023-03-29T19:22:33.967" v="321" actId="22"/>
          <ac:picMkLst>
            <pc:docMk/>
            <pc:sldMk cId="2369705381" sldId="308"/>
            <ac:picMk id="5" creationId="{384484C4-C62E-1312-7720-08A5E5DC64B4}"/>
          </ac:picMkLst>
        </pc:picChg>
        <pc:picChg chg="add mod">
          <ac:chgData name="Sham Johari" userId="c3a62a47608d1f04" providerId="LiveId" clId="{E84BE481-3BA2-4B47-8E93-EF9ECF743305}" dt="2023-03-29T19:24:38.323" v="360" actId="26606"/>
          <ac:picMkLst>
            <pc:docMk/>
            <pc:sldMk cId="2369705381" sldId="308"/>
            <ac:picMk id="7" creationId="{1F788CBC-D155-1C3E-A7E9-9240026670B4}"/>
          </ac:picMkLst>
        </pc:picChg>
        <pc:picChg chg="add del">
          <ac:chgData name="Sham Johari" userId="c3a62a47608d1f04" providerId="LiveId" clId="{E84BE481-3BA2-4B47-8E93-EF9ECF743305}" dt="2023-03-29T19:22:43.913" v="325" actId="26606"/>
          <ac:picMkLst>
            <pc:docMk/>
            <pc:sldMk cId="2369705381" sldId="308"/>
            <ac:picMk id="8" creationId="{CBECFFDC-94DB-4DA3-94FE-22FEDDA8FA30}"/>
          </ac:picMkLst>
        </pc:picChg>
        <pc:picChg chg="add del">
          <ac:chgData name="Sham Johari" userId="c3a62a47608d1f04" providerId="LiveId" clId="{E84BE481-3BA2-4B47-8E93-EF9ECF743305}" dt="2023-03-29T19:23:53.678" v="351" actId="26606"/>
          <ac:picMkLst>
            <pc:docMk/>
            <pc:sldMk cId="2369705381" sldId="308"/>
            <ac:picMk id="9" creationId="{CBECFFDC-94DB-4DA3-94FE-22FEDDA8FA30}"/>
          </ac:picMkLst>
        </pc:picChg>
        <pc:picChg chg="add del">
          <ac:chgData name="Sham Johari" userId="c3a62a47608d1f04" providerId="LiveId" clId="{E84BE481-3BA2-4B47-8E93-EF9ECF743305}" dt="2023-03-29T19:22:43.913" v="325" actId="26606"/>
          <ac:picMkLst>
            <pc:docMk/>
            <pc:sldMk cId="2369705381" sldId="308"/>
            <ac:picMk id="12" creationId="{1A4C720E-710D-44F8-A8D7-2BAA61E1814B}"/>
          </ac:picMkLst>
        </pc:picChg>
        <pc:picChg chg="add del">
          <ac:chgData name="Sham Johari" userId="c3a62a47608d1f04" providerId="LiveId" clId="{E84BE481-3BA2-4B47-8E93-EF9ECF743305}" dt="2023-03-29T19:23:53.678" v="351" actId="26606"/>
          <ac:picMkLst>
            <pc:docMk/>
            <pc:sldMk cId="2369705381" sldId="308"/>
            <ac:picMk id="14" creationId="{545F67A4-7428-47F3-AE14-8CA43D976E11}"/>
          </ac:picMkLst>
        </pc:picChg>
        <pc:picChg chg="add del">
          <ac:chgData name="Sham Johari" userId="c3a62a47608d1f04" providerId="LiveId" clId="{E84BE481-3BA2-4B47-8E93-EF9ECF743305}" dt="2023-03-29T19:22:33.217" v="320" actId="26606"/>
          <ac:picMkLst>
            <pc:docMk/>
            <pc:sldMk cId="2369705381" sldId="308"/>
            <ac:picMk id="17" creationId="{FA4A8332-6151-481A-9DEC-D3D2FA1A2A8B}"/>
          </ac:picMkLst>
        </pc:picChg>
        <pc:picChg chg="add del">
          <ac:chgData name="Sham Johari" userId="c3a62a47608d1f04" providerId="LiveId" clId="{E84BE481-3BA2-4B47-8E93-EF9ECF743305}" dt="2023-03-29T19:22:33.217" v="320" actId="26606"/>
          <ac:picMkLst>
            <pc:docMk/>
            <pc:sldMk cId="2369705381" sldId="308"/>
            <ac:picMk id="21" creationId="{53E52EE4-7D1C-4AA8-BE85-4B4EDA871B84}"/>
          </ac:picMkLst>
        </pc:picChg>
        <pc:picChg chg="add del">
          <ac:chgData name="Sham Johari" userId="c3a62a47608d1f04" providerId="LiveId" clId="{E84BE481-3BA2-4B47-8E93-EF9ECF743305}" dt="2023-03-29T19:23:58.673" v="353" actId="26606"/>
          <ac:picMkLst>
            <pc:docMk/>
            <pc:sldMk cId="2369705381" sldId="308"/>
            <ac:picMk id="101" creationId="{6AF6706C-CF07-43A1-BCC4-CBA5D33820DA}"/>
          </ac:picMkLst>
        </pc:picChg>
        <pc:picChg chg="add del">
          <ac:chgData name="Sham Johari" userId="c3a62a47608d1f04" providerId="LiveId" clId="{E84BE481-3BA2-4B47-8E93-EF9ECF743305}" dt="2023-03-29T19:24:01.870" v="355" actId="26606"/>
          <ac:picMkLst>
            <pc:docMk/>
            <pc:sldMk cId="2369705381" sldId="308"/>
            <ac:picMk id="103" creationId="{CBECFFDC-94DB-4DA3-94FE-22FEDDA8FA30}"/>
          </ac:picMkLst>
        </pc:picChg>
        <pc:picChg chg="add del">
          <ac:chgData name="Sham Johari" userId="c3a62a47608d1f04" providerId="LiveId" clId="{E84BE481-3BA2-4B47-8E93-EF9ECF743305}" dt="2023-03-29T19:24:01.870" v="355" actId="26606"/>
          <ac:picMkLst>
            <pc:docMk/>
            <pc:sldMk cId="2369705381" sldId="308"/>
            <ac:picMk id="104" creationId="{8EC1A43B-D167-4E96-B7AD-61D3D9225CBB}"/>
          </ac:picMkLst>
        </pc:picChg>
        <pc:picChg chg="add del">
          <ac:chgData name="Sham Johari" userId="c3a62a47608d1f04" providerId="LiveId" clId="{E84BE481-3BA2-4B47-8E93-EF9ECF743305}" dt="2023-03-29T19:24:01.870" v="355" actId="26606"/>
          <ac:picMkLst>
            <pc:docMk/>
            <pc:sldMk cId="2369705381" sldId="308"/>
            <ac:picMk id="105" creationId="{86623E07-B4B3-43D5-AB6E-5FD9A1C11D35}"/>
          </ac:picMkLst>
        </pc:picChg>
        <pc:picChg chg="add del">
          <ac:chgData name="Sham Johari" userId="c3a62a47608d1f04" providerId="LiveId" clId="{E84BE481-3BA2-4B47-8E93-EF9ECF743305}" dt="2023-03-29T19:24:06.955" v="357" actId="26606"/>
          <ac:picMkLst>
            <pc:docMk/>
            <pc:sldMk cId="2369705381" sldId="308"/>
            <ac:picMk id="108" creationId="{CBECFFDC-94DB-4DA3-94FE-22FEDDA8FA30}"/>
          </ac:picMkLst>
        </pc:picChg>
        <pc:picChg chg="add del">
          <ac:chgData name="Sham Johari" userId="c3a62a47608d1f04" providerId="LiveId" clId="{E84BE481-3BA2-4B47-8E93-EF9ECF743305}" dt="2023-03-29T19:24:06.955" v="357" actId="26606"/>
          <ac:picMkLst>
            <pc:docMk/>
            <pc:sldMk cId="2369705381" sldId="308"/>
            <ac:picMk id="109" creationId="{98BF0107-3463-486E-B9EE-5A5727B4F7FB}"/>
          </ac:picMkLst>
        </pc:picChg>
        <pc:picChg chg="add del">
          <ac:chgData name="Sham Johari" userId="c3a62a47608d1f04" providerId="LiveId" clId="{E84BE481-3BA2-4B47-8E93-EF9ECF743305}" dt="2023-03-29T19:24:38.271" v="359" actId="26606"/>
          <ac:picMkLst>
            <pc:docMk/>
            <pc:sldMk cId="2369705381" sldId="308"/>
            <ac:picMk id="111" creationId="{CBECFFDC-94DB-4DA3-94FE-22FEDDA8FA30}"/>
          </ac:picMkLst>
        </pc:picChg>
        <pc:picChg chg="add del">
          <ac:chgData name="Sham Johari" userId="c3a62a47608d1f04" providerId="LiveId" clId="{E84BE481-3BA2-4B47-8E93-EF9ECF743305}" dt="2023-03-29T19:24:38.271" v="359" actId="26606"/>
          <ac:picMkLst>
            <pc:docMk/>
            <pc:sldMk cId="2369705381" sldId="308"/>
            <ac:picMk id="112" creationId="{F7057E50-1D91-4453-BBA0-DD604B5CDAE4}"/>
          </ac:picMkLst>
        </pc:picChg>
        <pc:picChg chg="add">
          <ac:chgData name="Sham Johari" userId="c3a62a47608d1f04" providerId="LiveId" clId="{E84BE481-3BA2-4B47-8E93-EF9ECF743305}" dt="2023-03-29T19:24:38.323" v="360" actId="26606"/>
          <ac:picMkLst>
            <pc:docMk/>
            <pc:sldMk cId="2369705381" sldId="308"/>
            <ac:picMk id="114" creationId="{CBECFFDC-94DB-4DA3-94FE-22FEDDA8FA30}"/>
          </ac:picMkLst>
        </pc:picChg>
        <pc:picChg chg="add">
          <ac:chgData name="Sham Johari" userId="c3a62a47608d1f04" providerId="LiveId" clId="{E84BE481-3BA2-4B47-8E93-EF9ECF743305}" dt="2023-03-29T19:24:38.323" v="360" actId="26606"/>
          <ac:picMkLst>
            <pc:docMk/>
            <pc:sldMk cId="2369705381" sldId="308"/>
            <ac:picMk id="115" creationId="{98BF0107-3463-486E-B9EE-5A5727B4F7FB}"/>
          </ac:picMkLst>
        </pc:picChg>
      </pc:sldChg>
      <pc:sldChg chg="addSp delSp modSp new mod setBg">
        <pc:chgData name="Sham Johari" userId="c3a62a47608d1f04" providerId="LiveId" clId="{E84BE481-3BA2-4B47-8E93-EF9ECF743305}" dt="2023-03-29T19:26:44.221" v="386" actId="26606"/>
        <pc:sldMkLst>
          <pc:docMk/>
          <pc:sldMk cId="1333116575" sldId="309"/>
        </pc:sldMkLst>
        <pc:spChg chg="mod ord">
          <ac:chgData name="Sham Johari" userId="c3a62a47608d1f04" providerId="LiveId" clId="{E84BE481-3BA2-4B47-8E93-EF9ECF743305}" dt="2023-03-29T19:26:44.221" v="386" actId="26606"/>
          <ac:spMkLst>
            <pc:docMk/>
            <pc:sldMk cId="1333116575" sldId="309"/>
            <ac:spMk id="2" creationId="{E7F481F3-9566-3FA0-127A-9CBB4040C3AF}"/>
          </ac:spMkLst>
        </pc:spChg>
        <pc:spChg chg="add del">
          <ac:chgData name="Sham Johari" userId="c3a62a47608d1f04" providerId="LiveId" clId="{E84BE481-3BA2-4B47-8E93-EF9ECF743305}" dt="2023-03-29T19:26:09.529" v="377" actId="26606"/>
          <ac:spMkLst>
            <pc:docMk/>
            <pc:sldMk cId="1333116575" sldId="309"/>
            <ac:spMk id="15" creationId="{C727912B-C157-4CDB-8486-00E702D36C1C}"/>
          </ac:spMkLst>
        </pc:spChg>
        <pc:picChg chg="add mod">
          <ac:chgData name="Sham Johari" userId="c3a62a47608d1f04" providerId="LiveId" clId="{E84BE481-3BA2-4B47-8E93-EF9ECF743305}" dt="2023-03-29T19:26:44.221" v="386" actId="26606"/>
          <ac:picMkLst>
            <pc:docMk/>
            <pc:sldMk cId="1333116575" sldId="309"/>
            <ac:picMk id="4" creationId="{61AC3382-3CEF-AD69-4791-531AF9B6EBC3}"/>
          </ac:picMkLst>
        </pc:picChg>
        <pc:picChg chg="add del">
          <ac:chgData name="Sham Johari" userId="c3a62a47608d1f04" providerId="LiveId" clId="{E84BE481-3BA2-4B47-8E93-EF9ECF743305}" dt="2023-03-29T19:26:02.109" v="373" actId="26606"/>
          <ac:picMkLst>
            <pc:docMk/>
            <pc:sldMk cId="1333116575" sldId="309"/>
            <ac:picMk id="9" creationId="{6AF6706C-CF07-43A1-BCC4-CBA5D33820DA}"/>
          </ac:picMkLst>
        </pc:picChg>
        <pc:picChg chg="add del">
          <ac:chgData name="Sham Johari" userId="c3a62a47608d1f04" providerId="LiveId" clId="{E84BE481-3BA2-4B47-8E93-EF9ECF743305}" dt="2023-03-29T19:26:07.243" v="375" actId="26606"/>
          <ac:picMkLst>
            <pc:docMk/>
            <pc:sldMk cId="1333116575" sldId="309"/>
            <ac:picMk id="11" creationId="{98BF0107-3463-486E-B9EE-5A5727B4F7FB}"/>
          </ac:picMkLst>
        </pc:picChg>
        <pc:picChg chg="add del">
          <ac:chgData name="Sham Johari" userId="c3a62a47608d1f04" providerId="LiveId" clId="{E84BE481-3BA2-4B47-8E93-EF9ECF743305}" dt="2023-03-29T19:26:07.243" v="375" actId="26606"/>
          <ac:picMkLst>
            <pc:docMk/>
            <pc:sldMk cId="1333116575" sldId="309"/>
            <ac:picMk id="12" creationId="{CBECFFDC-94DB-4DA3-94FE-22FEDDA8FA30}"/>
          </ac:picMkLst>
        </pc:picChg>
        <pc:picChg chg="add del">
          <ac:chgData name="Sham Johari" userId="c3a62a47608d1f04" providerId="LiveId" clId="{E84BE481-3BA2-4B47-8E93-EF9ECF743305}" dt="2023-03-29T19:26:09.529" v="377" actId="26606"/>
          <ac:picMkLst>
            <pc:docMk/>
            <pc:sldMk cId="1333116575" sldId="309"/>
            <ac:picMk id="13" creationId="{86623E07-B4B3-43D5-AB6E-5FD9A1C11D35}"/>
          </ac:picMkLst>
        </pc:picChg>
        <pc:picChg chg="add del">
          <ac:chgData name="Sham Johari" userId="c3a62a47608d1f04" providerId="LiveId" clId="{E84BE481-3BA2-4B47-8E93-EF9ECF743305}" dt="2023-03-29T19:26:09.529" v="377" actId="26606"/>
          <ac:picMkLst>
            <pc:docMk/>
            <pc:sldMk cId="1333116575" sldId="309"/>
            <ac:picMk id="14" creationId="{CBECFFDC-94DB-4DA3-94FE-22FEDDA8FA30}"/>
          </ac:picMkLst>
        </pc:picChg>
        <pc:picChg chg="add del">
          <ac:chgData name="Sham Johari" userId="c3a62a47608d1f04" providerId="LiveId" clId="{E84BE481-3BA2-4B47-8E93-EF9ECF743305}" dt="2023-03-29T19:26:09.529" v="377" actId="26606"/>
          <ac:picMkLst>
            <pc:docMk/>
            <pc:sldMk cId="1333116575" sldId="309"/>
            <ac:picMk id="16" creationId="{8EC1A43B-D167-4E96-B7AD-61D3D9225CBB}"/>
          </ac:picMkLst>
        </pc:picChg>
        <pc:picChg chg="add del">
          <ac:chgData name="Sham Johari" userId="c3a62a47608d1f04" providerId="LiveId" clId="{E84BE481-3BA2-4B47-8E93-EF9ECF743305}" dt="2023-03-29T19:26:14.140" v="379" actId="26606"/>
          <ac:picMkLst>
            <pc:docMk/>
            <pc:sldMk cId="1333116575" sldId="309"/>
            <ac:picMk id="18" creationId="{CBECFFDC-94DB-4DA3-94FE-22FEDDA8FA30}"/>
          </ac:picMkLst>
        </pc:picChg>
        <pc:picChg chg="add del">
          <ac:chgData name="Sham Johari" userId="c3a62a47608d1f04" providerId="LiveId" clId="{E84BE481-3BA2-4B47-8E93-EF9ECF743305}" dt="2023-03-29T19:26:14.140" v="379" actId="26606"/>
          <ac:picMkLst>
            <pc:docMk/>
            <pc:sldMk cId="1333116575" sldId="309"/>
            <ac:picMk id="19" creationId="{98BF0107-3463-486E-B9EE-5A5727B4F7FB}"/>
          </ac:picMkLst>
        </pc:picChg>
        <pc:picChg chg="add del">
          <ac:chgData name="Sham Johari" userId="c3a62a47608d1f04" providerId="LiveId" clId="{E84BE481-3BA2-4B47-8E93-EF9ECF743305}" dt="2023-03-29T19:26:23.674" v="381" actId="26606"/>
          <ac:picMkLst>
            <pc:docMk/>
            <pc:sldMk cId="1333116575" sldId="309"/>
            <ac:picMk id="21" creationId="{CBECFFDC-94DB-4DA3-94FE-22FEDDA8FA30}"/>
          </ac:picMkLst>
        </pc:picChg>
        <pc:picChg chg="add del">
          <ac:chgData name="Sham Johari" userId="c3a62a47608d1f04" providerId="LiveId" clId="{E84BE481-3BA2-4B47-8E93-EF9ECF743305}" dt="2023-03-29T19:26:23.674" v="381" actId="26606"/>
          <ac:picMkLst>
            <pc:docMk/>
            <pc:sldMk cId="1333116575" sldId="309"/>
            <ac:picMk id="22" creationId="{F7057E50-1D91-4453-BBA0-DD604B5CDAE4}"/>
          </ac:picMkLst>
        </pc:picChg>
        <pc:picChg chg="add del">
          <ac:chgData name="Sham Johari" userId="c3a62a47608d1f04" providerId="LiveId" clId="{E84BE481-3BA2-4B47-8E93-EF9ECF743305}" dt="2023-03-29T19:26:44.221" v="386" actId="26606"/>
          <ac:picMkLst>
            <pc:docMk/>
            <pc:sldMk cId="1333116575" sldId="309"/>
            <ac:picMk id="24" creationId="{CBECFFDC-94DB-4DA3-94FE-22FEDDA8FA30}"/>
          </ac:picMkLst>
        </pc:picChg>
        <pc:picChg chg="add del">
          <ac:chgData name="Sham Johari" userId="c3a62a47608d1f04" providerId="LiveId" clId="{E84BE481-3BA2-4B47-8E93-EF9ECF743305}" dt="2023-03-29T19:26:44.221" v="386" actId="26606"/>
          <ac:picMkLst>
            <pc:docMk/>
            <pc:sldMk cId="1333116575" sldId="309"/>
            <ac:picMk id="25" creationId="{98BF0107-3463-486E-B9EE-5A5727B4F7FB}"/>
          </ac:picMkLst>
        </pc:picChg>
      </pc:sldChg>
      <pc:sldChg chg="addSp delSp modSp new mod setBg setClrOvrMap">
        <pc:chgData name="Sham Johari" userId="c3a62a47608d1f04" providerId="LiveId" clId="{E84BE481-3BA2-4B47-8E93-EF9ECF743305}" dt="2023-03-29T19:30:22.748" v="447" actId="14100"/>
        <pc:sldMkLst>
          <pc:docMk/>
          <pc:sldMk cId="3839637313" sldId="310"/>
        </pc:sldMkLst>
        <pc:spChg chg="mod ord">
          <ac:chgData name="Sham Johari" userId="c3a62a47608d1f04" providerId="LiveId" clId="{E84BE481-3BA2-4B47-8E93-EF9ECF743305}" dt="2023-03-29T19:29:51.433" v="440" actId="26606"/>
          <ac:spMkLst>
            <pc:docMk/>
            <pc:sldMk cId="3839637313" sldId="310"/>
            <ac:spMk id="2" creationId="{71AA51C0-9557-F0F5-0687-807A7B770CBE}"/>
          </ac:spMkLst>
        </pc:spChg>
        <pc:spChg chg="add del">
          <ac:chgData name="Sham Johari" userId="c3a62a47608d1f04" providerId="LiveId" clId="{E84BE481-3BA2-4B47-8E93-EF9ECF743305}" dt="2023-03-29T19:28:52.889" v="415" actId="26606"/>
          <ac:spMkLst>
            <pc:docMk/>
            <pc:sldMk cId="3839637313" sldId="310"/>
            <ac:spMk id="11" creationId="{09C946AC-2072-4946-A2B8-39F09D0944EE}"/>
          </ac:spMkLst>
        </pc:spChg>
        <pc:spChg chg="add del">
          <ac:chgData name="Sham Johari" userId="c3a62a47608d1f04" providerId="LiveId" clId="{E84BE481-3BA2-4B47-8E93-EF9ECF743305}" dt="2023-03-29T19:28:52.889" v="415" actId="26606"/>
          <ac:spMkLst>
            <pc:docMk/>
            <pc:sldMk cId="3839637313" sldId="310"/>
            <ac:spMk id="15" creationId="{559FD8B5-8CC4-4CFE-BD2A-1216B1F2C3DB}"/>
          </ac:spMkLst>
        </pc:spChg>
        <pc:spChg chg="add del">
          <ac:chgData name="Sham Johari" userId="c3a62a47608d1f04" providerId="LiveId" clId="{E84BE481-3BA2-4B47-8E93-EF9ECF743305}" dt="2023-03-29T19:28:52.889" v="415" actId="26606"/>
          <ac:spMkLst>
            <pc:docMk/>
            <pc:sldMk cId="3839637313" sldId="310"/>
            <ac:spMk id="17" creationId="{9ECF13F4-3D2A-4F2E-9BBD-3038670D21ED}"/>
          </ac:spMkLst>
        </pc:spChg>
        <pc:spChg chg="add del">
          <ac:chgData name="Sham Johari" userId="c3a62a47608d1f04" providerId="LiveId" clId="{E84BE481-3BA2-4B47-8E93-EF9ECF743305}" dt="2023-03-29T19:28:57.418" v="417" actId="26606"/>
          <ac:spMkLst>
            <pc:docMk/>
            <pc:sldMk cId="3839637313" sldId="310"/>
            <ac:spMk id="100" creationId="{663E7BCA-E0FA-4E55-B6F9-296548775308}"/>
          </ac:spMkLst>
        </pc:spChg>
        <pc:spChg chg="add del">
          <ac:chgData name="Sham Johari" userId="c3a62a47608d1f04" providerId="LiveId" clId="{E84BE481-3BA2-4B47-8E93-EF9ECF743305}" dt="2023-03-29T19:28:57.418" v="417" actId="26606"/>
          <ac:spMkLst>
            <pc:docMk/>
            <pc:sldMk cId="3839637313" sldId="310"/>
            <ac:spMk id="102" creationId="{47D1B3D9-1F1B-468B-AC82-D0DD90D05875}"/>
          </ac:spMkLst>
        </pc:spChg>
        <pc:spChg chg="add del">
          <ac:chgData name="Sham Johari" userId="c3a62a47608d1f04" providerId="LiveId" clId="{E84BE481-3BA2-4B47-8E93-EF9ECF743305}" dt="2023-03-29T19:29:17.054" v="427" actId="26606"/>
          <ac:spMkLst>
            <pc:docMk/>
            <pc:sldMk cId="3839637313" sldId="310"/>
            <ac:spMk id="118" creationId="{C727912B-C157-4CDB-8486-00E702D36C1C}"/>
          </ac:spMkLst>
        </pc:spChg>
        <pc:spChg chg="add del">
          <ac:chgData name="Sham Johari" userId="c3a62a47608d1f04" providerId="LiveId" clId="{E84BE481-3BA2-4B47-8E93-EF9ECF743305}" dt="2023-03-29T19:29:25.878" v="429" actId="26606"/>
          <ac:spMkLst>
            <pc:docMk/>
            <pc:sldMk cId="3839637313" sldId="310"/>
            <ac:spMk id="122" creationId="{F4A20210-FA90-4B6D-8D2E-1B90054E097A}"/>
          </ac:spMkLst>
        </pc:spChg>
        <pc:spChg chg="add del">
          <ac:chgData name="Sham Johari" userId="c3a62a47608d1f04" providerId="LiveId" clId="{E84BE481-3BA2-4B47-8E93-EF9ECF743305}" dt="2023-03-29T19:29:25.878" v="429" actId="26606"/>
          <ac:spMkLst>
            <pc:docMk/>
            <pc:sldMk cId="3839637313" sldId="310"/>
            <ac:spMk id="123" creationId="{39213B44-68B7-47E7-B506-5C79FCF80924}"/>
          </ac:spMkLst>
        </pc:spChg>
        <pc:spChg chg="add del">
          <ac:chgData name="Sham Johari" userId="c3a62a47608d1f04" providerId="LiveId" clId="{E84BE481-3BA2-4B47-8E93-EF9ECF743305}" dt="2023-03-29T19:29:35.017" v="433" actId="26606"/>
          <ac:spMkLst>
            <pc:docMk/>
            <pc:sldMk cId="3839637313" sldId="310"/>
            <ac:spMk id="130" creationId="{09C946AC-2072-4946-A2B8-39F09D0944EE}"/>
          </ac:spMkLst>
        </pc:spChg>
        <pc:spChg chg="add del">
          <ac:chgData name="Sham Johari" userId="c3a62a47608d1f04" providerId="LiveId" clId="{E84BE481-3BA2-4B47-8E93-EF9ECF743305}" dt="2023-03-29T19:29:35.017" v="433" actId="26606"/>
          <ac:spMkLst>
            <pc:docMk/>
            <pc:sldMk cId="3839637313" sldId="310"/>
            <ac:spMk id="132" creationId="{559FD8B5-8CC4-4CFE-BD2A-1216B1F2C3DB}"/>
          </ac:spMkLst>
        </pc:spChg>
        <pc:spChg chg="add del">
          <ac:chgData name="Sham Johari" userId="c3a62a47608d1f04" providerId="LiveId" clId="{E84BE481-3BA2-4B47-8E93-EF9ECF743305}" dt="2023-03-29T19:29:35.017" v="433" actId="26606"/>
          <ac:spMkLst>
            <pc:docMk/>
            <pc:sldMk cId="3839637313" sldId="310"/>
            <ac:spMk id="133" creationId="{9ECF13F4-3D2A-4F2E-9BBD-3038670D21ED}"/>
          </ac:spMkLst>
        </pc:spChg>
        <pc:spChg chg="add del">
          <ac:chgData name="Sham Johari" userId="c3a62a47608d1f04" providerId="LiveId" clId="{E84BE481-3BA2-4B47-8E93-EF9ECF743305}" dt="2023-03-29T19:29:42.900" v="437" actId="26606"/>
          <ac:spMkLst>
            <pc:docMk/>
            <pc:sldMk cId="3839637313" sldId="310"/>
            <ac:spMk id="139" creationId="{663E7BCA-E0FA-4E55-B6F9-296548775308}"/>
          </ac:spMkLst>
        </pc:spChg>
        <pc:spChg chg="add del">
          <ac:chgData name="Sham Johari" userId="c3a62a47608d1f04" providerId="LiveId" clId="{E84BE481-3BA2-4B47-8E93-EF9ECF743305}" dt="2023-03-29T19:29:42.900" v="437" actId="26606"/>
          <ac:spMkLst>
            <pc:docMk/>
            <pc:sldMk cId="3839637313" sldId="310"/>
            <ac:spMk id="141" creationId="{47D1B3D9-1F1B-468B-AC82-D0DD90D05875}"/>
          </ac:spMkLst>
        </pc:spChg>
        <pc:grpChg chg="add del">
          <ac:chgData name="Sham Johari" userId="c3a62a47608d1f04" providerId="LiveId" clId="{E84BE481-3BA2-4B47-8E93-EF9ECF743305}" dt="2023-03-29T19:28:52.889" v="415" actId="26606"/>
          <ac:grpSpMkLst>
            <pc:docMk/>
            <pc:sldMk cId="3839637313" sldId="310"/>
            <ac:grpSpMk id="19" creationId="{19660E16-DCC0-4B6C-8E84-4C292580059F}"/>
          </ac:grpSpMkLst>
        </pc:grpChg>
        <pc:grpChg chg="add del">
          <ac:chgData name="Sham Johari" userId="c3a62a47608d1f04" providerId="LiveId" clId="{E84BE481-3BA2-4B47-8E93-EF9ECF743305}" dt="2023-03-29T19:29:25.878" v="429" actId="26606"/>
          <ac:grpSpMkLst>
            <pc:docMk/>
            <pc:sldMk cId="3839637313" sldId="310"/>
            <ac:grpSpMk id="124" creationId="{39084D60-65A6-45F8-8C17-3529E43F1C39}"/>
          </ac:grpSpMkLst>
        </pc:grpChg>
        <pc:grpChg chg="add del">
          <ac:chgData name="Sham Johari" userId="c3a62a47608d1f04" providerId="LiveId" clId="{E84BE481-3BA2-4B47-8E93-EF9ECF743305}" dt="2023-03-29T19:29:35.017" v="433" actId="26606"/>
          <ac:grpSpMkLst>
            <pc:docMk/>
            <pc:sldMk cId="3839637313" sldId="310"/>
            <ac:grpSpMk id="134" creationId="{19660E16-DCC0-4B6C-8E84-4C292580059F}"/>
          </ac:grpSpMkLst>
        </pc:grpChg>
        <pc:picChg chg="add mod">
          <ac:chgData name="Sham Johari" userId="c3a62a47608d1f04" providerId="LiveId" clId="{E84BE481-3BA2-4B47-8E93-EF9ECF743305}" dt="2023-03-29T19:30:22.748" v="447" actId="14100"/>
          <ac:picMkLst>
            <pc:docMk/>
            <pc:sldMk cId="3839637313" sldId="310"/>
            <ac:picMk id="4" creationId="{D2A6D4EA-0219-E587-3D42-97C1A1BAAED3}"/>
          </ac:picMkLst>
        </pc:picChg>
        <pc:picChg chg="add del">
          <ac:chgData name="Sham Johari" userId="c3a62a47608d1f04" providerId="LiveId" clId="{E84BE481-3BA2-4B47-8E93-EF9ECF743305}" dt="2023-03-29T19:28:52.889" v="415" actId="26606"/>
          <ac:picMkLst>
            <pc:docMk/>
            <pc:sldMk cId="3839637313" sldId="310"/>
            <ac:picMk id="9" creationId="{6AF6706C-CF07-43A1-BCC4-CBA5D33820DA}"/>
          </ac:picMkLst>
        </pc:picChg>
        <pc:picChg chg="add del">
          <ac:chgData name="Sham Johari" userId="c3a62a47608d1f04" providerId="LiveId" clId="{E84BE481-3BA2-4B47-8E93-EF9ECF743305}" dt="2023-03-29T19:28:52.889" v="415" actId="26606"/>
          <ac:picMkLst>
            <pc:docMk/>
            <pc:sldMk cId="3839637313" sldId="310"/>
            <ac:picMk id="13" creationId="{A748C8C8-F348-4D00-852A-26DD9EBCC24C}"/>
          </ac:picMkLst>
        </pc:picChg>
        <pc:picChg chg="add del">
          <ac:chgData name="Sham Johari" userId="c3a62a47608d1f04" providerId="LiveId" clId="{E84BE481-3BA2-4B47-8E93-EF9ECF743305}" dt="2023-03-29T19:28:57.418" v="417" actId="26606"/>
          <ac:picMkLst>
            <pc:docMk/>
            <pc:sldMk cId="3839637313" sldId="310"/>
            <ac:picMk id="99" creationId="{6AF6706C-CF07-43A1-BCC4-CBA5D33820DA}"/>
          </ac:picMkLst>
        </pc:picChg>
        <pc:picChg chg="add del">
          <ac:chgData name="Sham Johari" userId="c3a62a47608d1f04" providerId="LiveId" clId="{E84BE481-3BA2-4B47-8E93-EF9ECF743305}" dt="2023-03-29T19:28:57.418" v="417" actId="26606"/>
          <ac:picMkLst>
            <pc:docMk/>
            <pc:sldMk cId="3839637313" sldId="310"/>
            <ac:picMk id="101" creationId="{1D6E130B-775E-4AE3-971F-4765BB84AD95}"/>
          </ac:picMkLst>
        </pc:picChg>
        <pc:picChg chg="add del">
          <ac:chgData name="Sham Johari" userId="c3a62a47608d1f04" providerId="LiveId" clId="{E84BE481-3BA2-4B47-8E93-EF9ECF743305}" dt="2023-03-29T19:29:05.950" v="419" actId="26606"/>
          <ac:picMkLst>
            <pc:docMk/>
            <pc:sldMk cId="3839637313" sldId="310"/>
            <ac:picMk id="104" creationId="{CBECFFDC-94DB-4DA3-94FE-22FEDDA8FA30}"/>
          </ac:picMkLst>
        </pc:picChg>
        <pc:picChg chg="add del">
          <ac:chgData name="Sham Johari" userId="c3a62a47608d1f04" providerId="LiveId" clId="{E84BE481-3BA2-4B47-8E93-EF9ECF743305}" dt="2023-03-29T19:29:05.950" v="419" actId="26606"/>
          <ac:picMkLst>
            <pc:docMk/>
            <pc:sldMk cId="3839637313" sldId="310"/>
            <ac:picMk id="105" creationId="{C2D75EE2-CF15-45F1-A961-37B449E21483}"/>
          </ac:picMkLst>
        </pc:picChg>
        <pc:picChg chg="add del">
          <ac:chgData name="Sham Johari" userId="c3a62a47608d1f04" providerId="LiveId" clId="{E84BE481-3BA2-4B47-8E93-EF9ECF743305}" dt="2023-03-29T19:29:08.601" v="421" actId="26606"/>
          <ac:picMkLst>
            <pc:docMk/>
            <pc:sldMk cId="3839637313" sldId="310"/>
            <ac:picMk id="107" creationId="{6AF6706C-CF07-43A1-BCC4-CBA5D33820DA}"/>
          </ac:picMkLst>
        </pc:picChg>
        <pc:picChg chg="add del">
          <ac:chgData name="Sham Johari" userId="c3a62a47608d1f04" providerId="LiveId" clId="{E84BE481-3BA2-4B47-8E93-EF9ECF743305}" dt="2023-03-29T19:29:12.149" v="423" actId="26606"/>
          <ac:picMkLst>
            <pc:docMk/>
            <pc:sldMk cId="3839637313" sldId="310"/>
            <ac:picMk id="109" creationId="{CBECFFDC-94DB-4DA3-94FE-22FEDDA8FA30}"/>
          </ac:picMkLst>
        </pc:picChg>
        <pc:picChg chg="add del">
          <ac:chgData name="Sham Johari" userId="c3a62a47608d1f04" providerId="LiveId" clId="{E84BE481-3BA2-4B47-8E93-EF9ECF743305}" dt="2023-03-29T19:29:12.149" v="423" actId="26606"/>
          <ac:picMkLst>
            <pc:docMk/>
            <pc:sldMk cId="3839637313" sldId="310"/>
            <ac:picMk id="110" creationId="{98BF0107-3463-486E-B9EE-5A5727B4F7FB}"/>
          </ac:picMkLst>
        </pc:picChg>
        <pc:picChg chg="add del">
          <ac:chgData name="Sham Johari" userId="c3a62a47608d1f04" providerId="LiveId" clId="{E84BE481-3BA2-4B47-8E93-EF9ECF743305}" dt="2023-03-29T19:29:13.874" v="425" actId="26606"/>
          <ac:picMkLst>
            <pc:docMk/>
            <pc:sldMk cId="3839637313" sldId="310"/>
            <ac:picMk id="112" creationId="{CBECFFDC-94DB-4DA3-94FE-22FEDDA8FA30}"/>
          </ac:picMkLst>
        </pc:picChg>
        <pc:picChg chg="add del">
          <ac:chgData name="Sham Johari" userId="c3a62a47608d1f04" providerId="LiveId" clId="{E84BE481-3BA2-4B47-8E93-EF9ECF743305}" dt="2023-03-29T19:29:13.874" v="425" actId="26606"/>
          <ac:picMkLst>
            <pc:docMk/>
            <pc:sldMk cId="3839637313" sldId="310"/>
            <ac:picMk id="113" creationId="{F7057E50-1D91-4453-BBA0-DD604B5CDAE4}"/>
          </ac:picMkLst>
        </pc:picChg>
        <pc:picChg chg="add del">
          <ac:chgData name="Sham Johari" userId="c3a62a47608d1f04" providerId="LiveId" clId="{E84BE481-3BA2-4B47-8E93-EF9ECF743305}" dt="2023-03-29T19:29:17.054" v="427" actId="26606"/>
          <ac:picMkLst>
            <pc:docMk/>
            <pc:sldMk cId="3839637313" sldId="310"/>
            <ac:picMk id="115" creationId="{CBECFFDC-94DB-4DA3-94FE-22FEDDA8FA30}"/>
          </ac:picMkLst>
        </pc:picChg>
        <pc:picChg chg="add del">
          <ac:chgData name="Sham Johari" userId="c3a62a47608d1f04" providerId="LiveId" clId="{E84BE481-3BA2-4B47-8E93-EF9ECF743305}" dt="2023-03-29T19:29:17.054" v="427" actId="26606"/>
          <ac:picMkLst>
            <pc:docMk/>
            <pc:sldMk cId="3839637313" sldId="310"/>
            <ac:picMk id="116" creationId="{8EC1A43B-D167-4E96-B7AD-61D3D9225CBB}"/>
          </ac:picMkLst>
        </pc:picChg>
        <pc:picChg chg="add del">
          <ac:chgData name="Sham Johari" userId="c3a62a47608d1f04" providerId="LiveId" clId="{E84BE481-3BA2-4B47-8E93-EF9ECF743305}" dt="2023-03-29T19:29:17.054" v="427" actId="26606"/>
          <ac:picMkLst>
            <pc:docMk/>
            <pc:sldMk cId="3839637313" sldId="310"/>
            <ac:picMk id="117" creationId="{86623E07-B4B3-43D5-AB6E-5FD9A1C11D35}"/>
          </ac:picMkLst>
        </pc:picChg>
        <pc:picChg chg="add del">
          <ac:chgData name="Sham Johari" userId="c3a62a47608d1f04" providerId="LiveId" clId="{E84BE481-3BA2-4B47-8E93-EF9ECF743305}" dt="2023-03-29T19:29:25.878" v="429" actId="26606"/>
          <ac:picMkLst>
            <pc:docMk/>
            <pc:sldMk cId="3839637313" sldId="310"/>
            <ac:picMk id="120" creationId="{CBECFFDC-94DB-4DA3-94FE-22FEDDA8FA30}"/>
          </ac:picMkLst>
        </pc:picChg>
        <pc:picChg chg="add del">
          <ac:chgData name="Sham Johari" userId="c3a62a47608d1f04" providerId="LiveId" clId="{E84BE481-3BA2-4B47-8E93-EF9ECF743305}" dt="2023-03-29T19:29:25.878" v="429" actId="26606"/>
          <ac:picMkLst>
            <pc:docMk/>
            <pc:sldMk cId="3839637313" sldId="310"/>
            <ac:picMk id="121" creationId="{545F67A4-7428-47F3-AE14-8CA43D976E11}"/>
          </ac:picMkLst>
        </pc:picChg>
        <pc:picChg chg="add del">
          <ac:chgData name="Sham Johari" userId="c3a62a47608d1f04" providerId="LiveId" clId="{E84BE481-3BA2-4B47-8E93-EF9ECF743305}" dt="2023-03-29T19:29:28.642" v="431" actId="26606"/>
          <ac:picMkLst>
            <pc:docMk/>
            <pc:sldMk cId="3839637313" sldId="310"/>
            <ac:picMk id="127" creationId="{6AF6706C-CF07-43A1-BCC4-CBA5D33820DA}"/>
          </ac:picMkLst>
        </pc:picChg>
        <pc:picChg chg="add del">
          <ac:chgData name="Sham Johari" userId="c3a62a47608d1f04" providerId="LiveId" clId="{E84BE481-3BA2-4B47-8E93-EF9ECF743305}" dt="2023-03-29T19:29:35.017" v="433" actId="26606"/>
          <ac:picMkLst>
            <pc:docMk/>
            <pc:sldMk cId="3839637313" sldId="310"/>
            <ac:picMk id="129" creationId="{6AF6706C-CF07-43A1-BCC4-CBA5D33820DA}"/>
          </ac:picMkLst>
        </pc:picChg>
        <pc:picChg chg="add del">
          <ac:chgData name="Sham Johari" userId="c3a62a47608d1f04" providerId="LiveId" clId="{E84BE481-3BA2-4B47-8E93-EF9ECF743305}" dt="2023-03-29T19:29:35.017" v="433" actId="26606"/>
          <ac:picMkLst>
            <pc:docMk/>
            <pc:sldMk cId="3839637313" sldId="310"/>
            <ac:picMk id="131" creationId="{A748C8C8-F348-4D00-852A-26DD9EBCC24C}"/>
          </ac:picMkLst>
        </pc:picChg>
        <pc:picChg chg="add del">
          <ac:chgData name="Sham Johari" userId="c3a62a47608d1f04" providerId="LiveId" clId="{E84BE481-3BA2-4B47-8E93-EF9ECF743305}" dt="2023-03-29T19:29:39.111" v="435" actId="26606"/>
          <ac:picMkLst>
            <pc:docMk/>
            <pc:sldMk cId="3839637313" sldId="310"/>
            <ac:picMk id="136" creationId="{6AF6706C-CF07-43A1-BCC4-CBA5D33820DA}"/>
          </ac:picMkLst>
        </pc:picChg>
        <pc:picChg chg="add del">
          <ac:chgData name="Sham Johari" userId="c3a62a47608d1f04" providerId="LiveId" clId="{E84BE481-3BA2-4B47-8E93-EF9ECF743305}" dt="2023-03-29T19:29:42.900" v="437" actId="26606"/>
          <ac:picMkLst>
            <pc:docMk/>
            <pc:sldMk cId="3839637313" sldId="310"/>
            <ac:picMk id="138" creationId="{6AF6706C-CF07-43A1-BCC4-CBA5D33820DA}"/>
          </ac:picMkLst>
        </pc:picChg>
        <pc:picChg chg="add del">
          <ac:chgData name="Sham Johari" userId="c3a62a47608d1f04" providerId="LiveId" clId="{E84BE481-3BA2-4B47-8E93-EF9ECF743305}" dt="2023-03-29T19:29:42.900" v="437" actId="26606"/>
          <ac:picMkLst>
            <pc:docMk/>
            <pc:sldMk cId="3839637313" sldId="310"/>
            <ac:picMk id="140" creationId="{1D6E130B-775E-4AE3-971F-4765BB84AD95}"/>
          </ac:picMkLst>
        </pc:picChg>
        <pc:picChg chg="add del">
          <ac:chgData name="Sham Johari" userId="c3a62a47608d1f04" providerId="LiveId" clId="{E84BE481-3BA2-4B47-8E93-EF9ECF743305}" dt="2023-03-29T19:29:51.391" v="439" actId="26606"/>
          <ac:picMkLst>
            <pc:docMk/>
            <pc:sldMk cId="3839637313" sldId="310"/>
            <ac:picMk id="143" creationId="{CBECFFDC-94DB-4DA3-94FE-22FEDDA8FA30}"/>
          </ac:picMkLst>
        </pc:picChg>
        <pc:picChg chg="add del">
          <ac:chgData name="Sham Johari" userId="c3a62a47608d1f04" providerId="LiveId" clId="{E84BE481-3BA2-4B47-8E93-EF9ECF743305}" dt="2023-03-29T19:29:51.391" v="439" actId="26606"/>
          <ac:picMkLst>
            <pc:docMk/>
            <pc:sldMk cId="3839637313" sldId="310"/>
            <ac:picMk id="144" creationId="{C2D75EE2-CF15-45F1-A961-37B449E21483}"/>
          </ac:picMkLst>
        </pc:picChg>
        <pc:picChg chg="add">
          <ac:chgData name="Sham Johari" userId="c3a62a47608d1f04" providerId="LiveId" clId="{E84BE481-3BA2-4B47-8E93-EF9ECF743305}" dt="2023-03-29T19:29:51.433" v="440" actId="26606"/>
          <ac:picMkLst>
            <pc:docMk/>
            <pc:sldMk cId="3839637313" sldId="310"/>
            <ac:picMk id="146" creationId="{6AF6706C-CF07-43A1-BCC4-CBA5D33820DA}"/>
          </ac:picMkLst>
        </pc:picChg>
      </pc:sldChg>
      <pc:sldChg chg="addSp delSp modSp new mod setBg setClrOvrMap">
        <pc:chgData name="Sham Johari" userId="c3a62a47608d1f04" providerId="LiveId" clId="{E84BE481-3BA2-4B47-8E93-EF9ECF743305}" dt="2023-03-29T19:32:57.515" v="472" actId="26606"/>
        <pc:sldMkLst>
          <pc:docMk/>
          <pc:sldMk cId="1582267716" sldId="311"/>
        </pc:sldMkLst>
        <pc:spChg chg="del">
          <ac:chgData name="Sham Johari" userId="c3a62a47608d1f04" providerId="LiveId" clId="{E84BE481-3BA2-4B47-8E93-EF9ECF743305}" dt="2023-03-29T19:31:49.979" v="449" actId="478"/>
          <ac:spMkLst>
            <pc:docMk/>
            <pc:sldMk cId="1582267716" sldId="311"/>
            <ac:spMk id="2" creationId="{121971E3-FC8F-918E-4D07-25DAF68B3EDA}"/>
          </ac:spMkLst>
        </pc:spChg>
        <pc:spChg chg="add del">
          <ac:chgData name="Sham Johari" userId="c3a62a47608d1f04" providerId="LiveId" clId="{E84BE481-3BA2-4B47-8E93-EF9ECF743305}" dt="2023-03-29T19:32:01.589" v="454" actId="26606"/>
          <ac:spMkLst>
            <pc:docMk/>
            <pc:sldMk cId="1582267716" sldId="311"/>
            <ac:spMk id="11" creationId="{DF4972D9-F510-4C84-8BDA-31BAECC2329C}"/>
          </ac:spMkLst>
        </pc:spChg>
        <pc:spChg chg="add del">
          <ac:chgData name="Sham Johari" userId="c3a62a47608d1f04" providerId="LiveId" clId="{E84BE481-3BA2-4B47-8E93-EF9ECF743305}" dt="2023-03-29T19:32:01.589" v="454" actId="26606"/>
          <ac:spMkLst>
            <pc:docMk/>
            <pc:sldMk cId="1582267716" sldId="311"/>
            <ac:spMk id="13" creationId="{D8E2D96C-A214-42D7-8C0F-E4CCBD8C39CD}"/>
          </ac:spMkLst>
        </pc:spChg>
        <pc:spChg chg="add del">
          <ac:chgData name="Sham Johari" userId="c3a62a47608d1f04" providerId="LiveId" clId="{E84BE481-3BA2-4B47-8E93-EF9ECF743305}" dt="2023-03-29T19:32:01.589" v="454" actId="26606"/>
          <ac:spMkLst>
            <pc:docMk/>
            <pc:sldMk cId="1582267716" sldId="311"/>
            <ac:spMk id="15" creationId="{17C746F4-1536-4E83-B247-DD6BBE09CDF6}"/>
          </ac:spMkLst>
        </pc:spChg>
        <pc:spChg chg="add del">
          <ac:chgData name="Sham Johari" userId="c3a62a47608d1f04" providerId="LiveId" clId="{E84BE481-3BA2-4B47-8E93-EF9ECF743305}" dt="2023-03-29T19:32:57.515" v="472" actId="26606"/>
          <ac:spMkLst>
            <pc:docMk/>
            <pc:sldMk cId="1582267716" sldId="311"/>
            <ac:spMk id="18" creationId="{72FB946D-2326-449B-B771-9EDB01C8D18E}"/>
          </ac:spMkLst>
        </pc:spChg>
        <pc:spChg chg="add del">
          <ac:chgData name="Sham Johari" userId="c3a62a47608d1f04" providerId="LiveId" clId="{E84BE481-3BA2-4B47-8E93-EF9ECF743305}" dt="2023-03-29T19:32:57.515" v="472" actId="26606"/>
          <ac:spMkLst>
            <pc:docMk/>
            <pc:sldMk cId="1582267716" sldId="311"/>
            <ac:spMk id="20" creationId="{0EFFC263-7EB0-4842-BE9B-3176A41A7EAA}"/>
          </ac:spMkLst>
        </pc:spChg>
        <pc:spChg chg="add del">
          <ac:chgData name="Sham Johari" userId="c3a62a47608d1f04" providerId="LiveId" clId="{E84BE481-3BA2-4B47-8E93-EF9ECF743305}" dt="2023-03-29T19:32:37.453" v="459" actId="26606"/>
          <ac:spMkLst>
            <pc:docMk/>
            <pc:sldMk cId="1582267716" sldId="311"/>
            <ac:spMk id="27" creationId="{72FB946D-2326-449B-B771-9EDB01C8D18E}"/>
          </ac:spMkLst>
        </pc:spChg>
        <pc:spChg chg="add del">
          <ac:chgData name="Sham Johari" userId="c3a62a47608d1f04" providerId="LiveId" clId="{E84BE481-3BA2-4B47-8E93-EF9ECF743305}" dt="2023-03-29T19:32:37.453" v="459" actId="26606"/>
          <ac:spMkLst>
            <pc:docMk/>
            <pc:sldMk cId="1582267716" sldId="311"/>
            <ac:spMk id="31" creationId="{0EFFC263-7EB0-4842-BE9B-3176A41A7EAA}"/>
          </ac:spMkLst>
        </pc:spChg>
        <pc:spChg chg="add del">
          <ac:chgData name="Sham Johari" userId="c3a62a47608d1f04" providerId="LiveId" clId="{E84BE481-3BA2-4B47-8E93-EF9ECF743305}" dt="2023-03-29T19:32:39.502" v="461" actId="26606"/>
          <ac:spMkLst>
            <pc:docMk/>
            <pc:sldMk cId="1582267716" sldId="311"/>
            <ac:spMk id="34" creationId="{F8C668FA-2417-47B5-B454-2D55FC17FF7A}"/>
          </ac:spMkLst>
        </pc:spChg>
        <pc:spChg chg="add del">
          <ac:chgData name="Sham Johari" userId="c3a62a47608d1f04" providerId="LiveId" clId="{E84BE481-3BA2-4B47-8E93-EF9ECF743305}" dt="2023-03-29T19:32:39.502" v="461" actId="26606"/>
          <ac:spMkLst>
            <pc:docMk/>
            <pc:sldMk cId="1582267716" sldId="311"/>
            <ac:spMk id="36" creationId="{2B4CDDF6-55C3-415A-8D8B-7E03C3D616FC}"/>
          </ac:spMkLst>
        </pc:spChg>
        <pc:spChg chg="add del">
          <ac:chgData name="Sham Johari" userId="c3a62a47608d1f04" providerId="LiveId" clId="{E84BE481-3BA2-4B47-8E93-EF9ECF743305}" dt="2023-03-29T19:32:45.757" v="463" actId="26606"/>
          <ac:spMkLst>
            <pc:docMk/>
            <pc:sldMk cId="1582267716" sldId="311"/>
            <ac:spMk id="39" creationId="{58714373-51B6-4BB4-BD9D-E784A77248D1}"/>
          </ac:spMkLst>
        </pc:spChg>
        <pc:spChg chg="add del">
          <ac:chgData name="Sham Johari" userId="c3a62a47608d1f04" providerId="LiveId" clId="{E84BE481-3BA2-4B47-8E93-EF9ECF743305}" dt="2023-03-29T19:32:47.386" v="465" actId="26606"/>
          <ac:spMkLst>
            <pc:docMk/>
            <pc:sldMk cId="1582267716" sldId="311"/>
            <ac:spMk id="42" creationId="{72FB946D-2326-449B-B771-9EDB01C8D18E}"/>
          </ac:spMkLst>
        </pc:spChg>
        <pc:spChg chg="add del">
          <ac:chgData name="Sham Johari" userId="c3a62a47608d1f04" providerId="LiveId" clId="{E84BE481-3BA2-4B47-8E93-EF9ECF743305}" dt="2023-03-29T19:32:47.386" v="465" actId="26606"/>
          <ac:spMkLst>
            <pc:docMk/>
            <pc:sldMk cId="1582267716" sldId="311"/>
            <ac:spMk id="44" creationId="{0EFFC263-7EB0-4842-BE9B-3176A41A7EAA}"/>
          </ac:spMkLst>
        </pc:spChg>
        <pc:spChg chg="add del">
          <ac:chgData name="Sham Johari" userId="c3a62a47608d1f04" providerId="LiveId" clId="{E84BE481-3BA2-4B47-8E93-EF9ECF743305}" dt="2023-03-29T19:32:52.929" v="469" actId="26606"/>
          <ac:spMkLst>
            <pc:docMk/>
            <pc:sldMk cId="1582267716" sldId="311"/>
            <ac:spMk id="49" creationId="{F8C668FA-2417-47B5-B454-2D55FC17FF7A}"/>
          </ac:spMkLst>
        </pc:spChg>
        <pc:spChg chg="add del">
          <ac:chgData name="Sham Johari" userId="c3a62a47608d1f04" providerId="LiveId" clId="{E84BE481-3BA2-4B47-8E93-EF9ECF743305}" dt="2023-03-29T19:32:52.929" v="469" actId="26606"/>
          <ac:spMkLst>
            <pc:docMk/>
            <pc:sldMk cId="1582267716" sldId="311"/>
            <ac:spMk id="51" creationId="{2B4CDDF6-55C3-415A-8D8B-7E03C3D616FC}"/>
          </ac:spMkLst>
        </pc:spChg>
        <pc:spChg chg="add del">
          <ac:chgData name="Sham Johari" userId="c3a62a47608d1f04" providerId="LiveId" clId="{E84BE481-3BA2-4B47-8E93-EF9ECF743305}" dt="2023-03-29T19:32:57.489" v="471" actId="26606"/>
          <ac:spMkLst>
            <pc:docMk/>
            <pc:sldMk cId="1582267716" sldId="311"/>
            <ac:spMk id="54" creationId="{E0E174D7-A74C-4845-B4E2-D161F9C68F73}"/>
          </ac:spMkLst>
        </pc:spChg>
        <pc:spChg chg="add del">
          <ac:chgData name="Sham Johari" userId="c3a62a47608d1f04" providerId="LiveId" clId="{E84BE481-3BA2-4B47-8E93-EF9ECF743305}" dt="2023-03-29T19:32:57.489" v="471" actId="26606"/>
          <ac:spMkLst>
            <pc:docMk/>
            <pc:sldMk cId="1582267716" sldId="311"/>
            <ac:spMk id="55" creationId="{512F2985-810C-4ABC-9993-5D7821EE76B6}"/>
          </ac:spMkLst>
        </pc:spChg>
        <pc:spChg chg="add">
          <ac:chgData name="Sham Johari" userId="c3a62a47608d1f04" providerId="LiveId" clId="{E84BE481-3BA2-4B47-8E93-EF9ECF743305}" dt="2023-03-29T19:32:57.515" v="472" actId="26606"/>
          <ac:spMkLst>
            <pc:docMk/>
            <pc:sldMk cId="1582267716" sldId="311"/>
            <ac:spMk id="58" creationId="{F8C668FA-2417-47B5-B454-2D55FC17FF7A}"/>
          </ac:spMkLst>
        </pc:spChg>
        <pc:spChg chg="add">
          <ac:chgData name="Sham Johari" userId="c3a62a47608d1f04" providerId="LiveId" clId="{E84BE481-3BA2-4B47-8E93-EF9ECF743305}" dt="2023-03-29T19:32:57.515" v="472" actId="26606"/>
          <ac:spMkLst>
            <pc:docMk/>
            <pc:sldMk cId="1582267716" sldId="311"/>
            <ac:spMk id="60" creationId="{2B4CDDF6-55C3-415A-8D8B-7E03C3D616FC}"/>
          </ac:spMkLst>
        </pc:spChg>
        <pc:picChg chg="add del mod">
          <ac:chgData name="Sham Johari" userId="c3a62a47608d1f04" providerId="LiveId" clId="{E84BE481-3BA2-4B47-8E93-EF9ECF743305}" dt="2023-03-29T19:32:27.513" v="456" actId="478"/>
          <ac:picMkLst>
            <pc:docMk/>
            <pc:sldMk cId="1582267716" sldId="311"/>
            <ac:picMk id="4" creationId="{8493CC38-0013-5AB2-9810-AA621C35175E}"/>
          </ac:picMkLst>
        </pc:picChg>
        <pc:picChg chg="add mod">
          <ac:chgData name="Sham Johari" userId="c3a62a47608d1f04" providerId="LiveId" clId="{E84BE481-3BA2-4B47-8E93-EF9ECF743305}" dt="2023-03-29T19:32:57.515" v="472" actId="26606"/>
          <ac:picMkLst>
            <pc:docMk/>
            <pc:sldMk cId="1582267716" sldId="311"/>
            <ac:picMk id="6" creationId="{85FD85BF-DEFF-D435-1DA7-8309544C2DDE}"/>
          </ac:picMkLst>
        </pc:picChg>
        <pc:picChg chg="add del">
          <ac:chgData name="Sham Johari" userId="c3a62a47608d1f04" providerId="LiveId" clId="{E84BE481-3BA2-4B47-8E93-EF9ECF743305}" dt="2023-03-29T19:31:58.806" v="452" actId="26606"/>
          <ac:picMkLst>
            <pc:docMk/>
            <pc:sldMk cId="1582267716" sldId="311"/>
            <ac:picMk id="9" creationId="{8BEA9AF1-EF35-4EC4-862B-93C14919B564}"/>
          </ac:picMkLst>
        </pc:picChg>
        <pc:picChg chg="add del">
          <ac:chgData name="Sham Johari" userId="c3a62a47608d1f04" providerId="LiveId" clId="{E84BE481-3BA2-4B47-8E93-EF9ECF743305}" dt="2023-03-29T19:32:01.589" v="454" actId="26606"/>
          <ac:picMkLst>
            <pc:docMk/>
            <pc:sldMk cId="1582267716" sldId="311"/>
            <ac:picMk id="12" creationId="{5C819037-A607-4A7B-ADF1-B04516199C89}"/>
          </ac:picMkLst>
        </pc:picChg>
        <pc:picChg chg="add del">
          <ac:chgData name="Sham Johari" userId="c3a62a47608d1f04" providerId="LiveId" clId="{E84BE481-3BA2-4B47-8E93-EF9ECF743305}" dt="2023-03-29T19:32:57.515" v="472" actId="26606"/>
          <ac:picMkLst>
            <pc:docMk/>
            <pc:sldMk cId="1582267716" sldId="311"/>
            <ac:picMk id="17" creationId="{8BEA9AF1-EF35-4EC4-862B-93C14919B564}"/>
          </ac:picMkLst>
        </pc:picChg>
        <pc:picChg chg="add del">
          <ac:chgData name="Sham Johari" userId="c3a62a47608d1f04" providerId="LiveId" clId="{E84BE481-3BA2-4B47-8E93-EF9ECF743305}" dt="2023-03-29T19:32:57.515" v="472" actId="26606"/>
          <ac:picMkLst>
            <pc:docMk/>
            <pc:sldMk cId="1582267716" sldId="311"/>
            <ac:picMk id="19" creationId="{9224A0EC-9334-468D-849F-BF1FF8C6FF68}"/>
          </ac:picMkLst>
        </pc:picChg>
        <pc:picChg chg="add del">
          <ac:chgData name="Sham Johari" userId="c3a62a47608d1f04" providerId="LiveId" clId="{E84BE481-3BA2-4B47-8E93-EF9ECF743305}" dt="2023-03-29T19:32:37.453" v="459" actId="26606"/>
          <ac:picMkLst>
            <pc:docMk/>
            <pc:sldMk cId="1582267716" sldId="311"/>
            <ac:picMk id="25" creationId="{8BEA9AF1-EF35-4EC4-862B-93C14919B564}"/>
          </ac:picMkLst>
        </pc:picChg>
        <pc:picChg chg="add del">
          <ac:chgData name="Sham Johari" userId="c3a62a47608d1f04" providerId="LiveId" clId="{E84BE481-3BA2-4B47-8E93-EF9ECF743305}" dt="2023-03-29T19:32:37.453" v="459" actId="26606"/>
          <ac:picMkLst>
            <pc:docMk/>
            <pc:sldMk cId="1582267716" sldId="311"/>
            <ac:picMk id="29" creationId="{9224A0EC-9334-468D-849F-BF1FF8C6FF68}"/>
          </ac:picMkLst>
        </pc:picChg>
        <pc:picChg chg="add del">
          <ac:chgData name="Sham Johari" userId="c3a62a47608d1f04" providerId="LiveId" clId="{E84BE481-3BA2-4B47-8E93-EF9ECF743305}" dt="2023-03-29T19:32:39.502" v="461" actId="26606"/>
          <ac:picMkLst>
            <pc:docMk/>
            <pc:sldMk cId="1582267716" sldId="311"/>
            <ac:picMk id="33" creationId="{5C819037-A607-4A7B-ADF1-B04516199C89}"/>
          </ac:picMkLst>
        </pc:picChg>
        <pc:picChg chg="add del">
          <ac:chgData name="Sham Johari" userId="c3a62a47608d1f04" providerId="LiveId" clId="{E84BE481-3BA2-4B47-8E93-EF9ECF743305}" dt="2023-03-29T19:32:39.502" v="461" actId="26606"/>
          <ac:picMkLst>
            <pc:docMk/>
            <pc:sldMk cId="1582267716" sldId="311"/>
            <ac:picMk id="35" creationId="{97FEBA57-8992-46BB-BCF0-5A83FE8E01E8}"/>
          </ac:picMkLst>
        </pc:picChg>
        <pc:picChg chg="add del">
          <ac:chgData name="Sham Johari" userId="c3a62a47608d1f04" providerId="LiveId" clId="{E84BE481-3BA2-4B47-8E93-EF9ECF743305}" dt="2023-03-29T19:32:45.757" v="463" actId="26606"/>
          <ac:picMkLst>
            <pc:docMk/>
            <pc:sldMk cId="1582267716" sldId="311"/>
            <ac:picMk id="38" creationId="{8BEA9AF1-EF35-4EC4-862B-93C14919B564}"/>
          </ac:picMkLst>
        </pc:picChg>
        <pc:picChg chg="add del">
          <ac:chgData name="Sham Johari" userId="c3a62a47608d1f04" providerId="LiveId" clId="{E84BE481-3BA2-4B47-8E93-EF9ECF743305}" dt="2023-03-29T19:32:47.386" v="465" actId="26606"/>
          <ac:picMkLst>
            <pc:docMk/>
            <pc:sldMk cId="1582267716" sldId="311"/>
            <ac:picMk id="41" creationId="{8BEA9AF1-EF35-4EC4-862B-93C14919B564}"/>
          </ac:picMkLst>
        </pc:picChg>
        <pc:picChg chg="add del">
          <ac:chgData name="Sham Johari" userId="c3a62a47608d1f04" providerId="LiveId" clId="{E84BE481-3BA2-4B47-8E93-EF9ECF743305}" dt="2023-03-29T19:32:47.386" v="465" actId="26606"/>
          <ac:picMkLst>
            <pc:docMk/>
            <pc:sldMk cId="1582267716" sldId="311"/>
            <ac:picMk id="43" creationId="{9224A0EC-9334-468D-849F-BF1FF8C6FF68}"/>
          </ac:picMkLst>
        </pc:picChg>
        <pc:picChg chg="add del">
          <ac:chgData name="Sham Johari" userId="c3a62a47608d1f04" providerId="LiveId" clId="{E84BE481-3BA2-4B47-8E93-EF9ECF743305}" dt="2023-03-29T19:32:48.936" v="467" actId="26606"/>
          <ac:picMkLst>
            <pc:docMk/>
            <pc:sldMk cId="1582267716" sldId="311"/>
            <ac:picMk id="46" creationId="{5C819037-A607-4A7B-ADF1-B04516199C89}"/>
          </ac:picMkLst>
        </pc:picChg>
        <pc:picChg chg="add del">
          <ac:chgData name="Sham Johari" userId="c3a62a47608d1f04" providerId="LiveId" clId="{E84BE481-3BA2-4B47-8E93-EF9ECF743305}" dt="2023-03-29T19:32:52.929" v="469" actId="26606"/>
          <ac:picMkLst>
            <pc:docMk/>
            <pc:sldMk cId="1582267716" sldId="311"/>
            <ac:picMk id="48" creationId="{5C819037-A607-4A7B-ADF1-B04516199C89}"/>
          </ac:picMkLst>
        </pc:picChg>
        <pc:picChg chg="add del">
          <ac:chgData name="Sham Johari" userId="c3a62a47608d1f04" providerId="LiveId" clId="{E84BE481-3BA2-4B47-8E93-EF9ECF743305}" dt="2023-03-29T19:32:52.929" v="469" actId="26606"/>
          <ac:picMkLst>
            <pc:docMk/>
            <pc:sldMk cId="1582267716" sldId="311"/>
            <ac:picMk id="50" creationId="{97FEBA57-8992-46BB-BCF0-5A83FE8E01E8}"/>
          </ac:picMkLst>
        </pc:picChg>
        <pc:picChg chg="add del">
          <ac:chgData name="Sham Johari" userId="c3a62a47608d1f04" providerId="LiveId" clId="{E84BE481-3BA2-4B47-8E93-EF9ECF743305}" dt="2023-03-29T19:32:57.489" v="471" actId="26606"/>
          <ac:picMkLst>
            <pc:docMk/>
            <pc:sldMk cId="1582267716" sldId="311"/>
            <ac:picMk id="53" creationId="{5C819037-A607-4A7B-ADF1-B04516199C89}"/>
          </ac:picMkLst>
        </pc:picChg>
        <pc:picChg chg="add">
          <ac:chgData name="Sham Johari" userId="c3a62a47608d1f04" providerId="LiveId" clId="{E84BE481-3BA2-4B47-8E93-EF9ECF743305}" dt="2023-03-29T19:32:57.515" v="472" actId="26606"/>
          <ac:picMkLst>
            <pc:docMk/>
            <pc:sldMk cId="1582267716" sldId="311"/>
            <ac:picMk id="57" creationId="{5C819037-A607-4A7B-ADF1-B04516199C89}"/>
          </ac:picMkLst>
        </pc:picChg>
        <pc:picChg chg="add">
          <ac:chgData name="Sham Johari" userId="c3a62a47608d1f04" providerId="LiveId" clId="{E84BE481-3BA2-4B47-8E93-EF9ECF743305}" dt="2023-03-29T19:32:57.515" v="472" actId="26606"/>
          <ac:picMkLst>
            <pc:docMk/>
            <pc:sldMk cId="1582267716" sldId="311"/>
            <ac:picMk id="59" creationId="{97FEBA57-8992-46BB-BCF0-5A83FE8E01E8}"/>
          </ac:picMkLst>
        </pc:picChg>
      </pc:sldChg>
      <pc:sldChg chg="addSp delSp modSp new mod setBg setClrOvrMap">
        <pc:chgData name="Sham Johari" userId="c3a62a47608d1f04" providerId="LiveId" clId="{E84BE481-3BA2-4B47-8E93-EF9ECF743305}" dt="2023-03-29T19:34:20.203" v="479" actId="26606"/>
        <pc:sldMkLst>
          <pc:docMk/>
          <pc:sldMk cId="3089294725" sldId="312"/>
        </pc:sldMkLst>
        <pc:spChg chg="del mod">
          <ac:chgData name="Sham Johari" userId="c3a62a47608d1f04" providerId="LiveId" clId="{E84BE481-3BA2-4B47-8E93-EF9ECF743305}" dt="2023-03-29T19:34:05.440" v="475" actId="478"/>
          <ac:spMkLst>
            <pc:docMk/>
            <pc:sldMk cId="3089294725" sldId="312"/>
            <ac:spMk id="2" creationId="{BA9F0BAA-24AA-8A5A-8216-FC3DD5036D3F}"/>
          </ac:spMkLst>
        </pc:spChg>
        <pc:spChg chg="add del">
          <ac:chgData name="Sham Johari" userId="c3a62a47608d1f04" providerId="LiveId" clId="{E84BE481-3BA2-4B47-8E93-EF9ECF743305}" dt="2023-03-29T19:34:20.185" v="478" actId="26606"/>
          <ac:spMkLst>
            <pc:docMk/>
            <pc:sldMk cId="3089294725" sldId="312"/>
            <ac:spMk id="11" creationId="{F8C668FA-2417-47B5-B454-2D55FC17FF7A}"/>
          </ac:spMkLst>
        </pc:spChg>
        <pc:spChg chg="add del">
          <ac:chgData name="Sham Johari" userId="c3a62a47608d1f04" providerId="LiveId" clId="{E84BE481-3BA2-4B47-8E93-EF9ECF743305}" dt="2023-03-29T19:34:20.185" v="478" actId="26606"/>
          <ac:spMkLst>
            <pc:docMk/>
            <pc:sldMk cId="3089294725" sldId="312"/>
            <ac:spMk id="15" creationId="{2B4CDDF6-55C3-415A-8D8B-7E03C3D616FC}"/>
          </ac:spMkLst>
        </pc:spChg>
        <pc:spChg chg="add">
          <ac:chgData name="Sham Johari" userId="c3a62a47608d1f04" providerId="LiveId" clId="{E84BE481-3BA2-4B47-8E93-EF9ECF743305}" dt="2023-03-29T19:34:20.203" v="479" actId="26606"/>
          <ac:spMkLst>
            <pc:docMk/>
            <pc:sldMk cId="3089294725" sldId="312"/>
            <ac:spMk id="18" creationId="{DF4972D9-F510-4C84-8BDA-31BAECC2329C}"/>
          </ac:spMkLst>
        </pc:spChg>
        <pc:spChg chg="add">
          <ac:chgData name="Sham Johari" userId="c3a62a47608d1f04" providerId="LiveId" clId="{E84BE481-3BA2-4B47-8E93-EF9ECF743305}" dt="2023-03-29T19:34:20.203" v="479" actId="26606"/>
          <ac:spMkLst>
            <pc:docMk/>
            <pc:sldMk cId="3089294725" sldId="312"/>
            <ac:spMk id="19" creationId="{D8E2D96C-A214-42D7-8C0F-E4CCBD8C39CD}"/>
          </ac:spMkLst>
        </pc:spChg>
        <pc:spChg chg="add">
          <ac:chgData name="Sham Johari" userId="c3a62a47608d1f04" providerId="LiveId" clId="{E84BE481-3BA2-4B47-8E93-EF9ECF743305}" dt="2023-03-29T19:34:20.203" v="479" actId="26606"/>
          <ac:spMkLst>
            <pc:docMk/>
            <pc:sldMk cId="3089294725" sldId="312"/>
            <ac:spMk id="20" creationId="{17C746F4-1536-4E83-B247-DD6BBE09CDF6}"/>
          </ac:spMkLst>
        </pc:spChg>
        <pc:picChg chg="add mod">
          <ac:chgData name="Sham Johari" userId="c3a62a47608d1f04" providerId="LiveId" clId="{E84BE481-3BA2-4B47-8E93-EF9ECF743305}" dt="2023-03-29T19:34:20.203" v="479" actId="26606"/>
          <ac:picMkLst>
            <pc:docMk/>
            <pc:sldMk cId="3089294725" sldId="312"/>
            <ac:picMk id="4" creationId="{0ADB84EF-2315-9A91-76CC-CD06116EC550}"/>
          </ac:picMkLst>
        </pc:picChg>
        <pc:picChg chg="add del">
          <ac:chgData name="Sham Johari" userId="c3a62a47608d1f04" providerId="LiveId" clId="{E84BE481-3BA2-4B47-8E93-EF9ECF743305}" dt="2023-03-29T19:34:20.185" v="478" actId="26606"/>
          <ac:picMkLst>
            <pc:docMk/>
            <pc:sldMk cId="3089294725" sldId="312"/>
            <ac:picMk id="9" creationId="{5C819037-A607-4A7B-ADF1-B04516199C89}"/>
          </ac:picMkLst>
        </pc:picChg>
        <pc:picChg chg="add del">
          <ac:chgData name="Sham Johari" userId="c3a62a47608d1f04" providerId="LiveId" clId="{E84BE481-3BA2-4B47-8E93-EF9ECF743305}" dt="2023-03-29T19:34:20.185" v="478" actId="26606"/>
          <ac:picMkLst>
            <pc:docMk/>
            <pc:sldMk cId="3089294725" sldId="312"/>
            <ac:picMk id="13" creationId="{97FEBA57-8992-46BB-BCF0-5A83FE8E01E8}"/>
          </ac:picMkLst>
        </pc:picChg>
        <pc:picChg chg="add">
          <ac:chgData name="Sham Johari" userId="c3a62a47608d1f04" providerId="LiveId" clId="{E84BE481-3BA2-4B47-8E93-EF9ECF743305}" dt="2023-03-29T19:34:20.203" v="479" actId="26606"/>
          <ac:picMkLst>
            <pc:docMk/>
            <pc:sldMk cId="3089294725" sldId="312"/>
            <ac:picMk id="17" creationId="{5C819037-A607-4A7B-ADF1-B04516199C89}"/>
          </ac:picMkLst>
        </pc:picChg>
      </pc:sldChg>
      <pc:sldChg chg="addSp delSp modSp new mod setBg setClrOvrMap">
        <pc:chgData name="Sham Johari" userId="c3a62a47608d1f04" providerId="LiveId" clId="{E84BE481-3BA2-4B47-8E93-EF9ECF743305}" dt="2023-03-29T19:36:10.670" v="494" actId="26606"/>
        <pc:sldMkLst>
          <pc:docMk/>
          <pc:sldMk cId="544686031" sldId="313"/>
        </pc:sldMkLst>
        <pc:spChg chg="add del">
          <ac:chgData name="Sham Johari" userId="c3a62a47608d1f04" providerId="LiveId" clId="{E84BE481-3BA2-4B47-8E93-EF9ECF743305}" dt="2023-03-29T19:35:54.707" v="487" actId="26606"/>
          <ac:spMkLst>
            <pc:docMk/>
            <pc:sldMk cId="544686031" sldId="313"/>
            <ac:spMk id="5" creationId="{72FB946D-2326-449B-B771-9EDB01C8D18E}"/>
          </ac:spMkLst>
        </pc:spChg>
        <pc:spChg chg="add del">
          <ac:chgData name="Sham Johari" userId="c3a62a47608d1f04" providerId="LiveId" clId="{E84BE481-3BA2-4B47-8E93-EF9ECF743305}" dt="2023-03-29T19:35:54.707" v="487" actId="26606"/>
          <ac:spMkLst>
            <pc:docMk/>
            <pc:sldMk cId="544686031" sldId="313"/>
            <ac:spMk id="7" creationId="{0EFFC263-7EB0-4842-BE9B-3176A41A7EAA}"/>
          </ac:spMkLst>
        </pc:spChg>
        <pc:spChg chg="add del">
          <ac:chgData name="Sham Johari" userId="c3a62a47608d1f04" providerId="LiveId" clId="{E84BE481-3BA2-4B47-8E93-EF9ECF743305}" dt="2023-03-29T19:35:42.107" v="483" actId="26606"/>
          <ac:spMkLst>
            <pc:docMk/>
            <pc:sldMk cId="544686031" sldId="313"/>
            <ac:spMk id="8" creationId="{72FB946D-2326-449B-B771-9EDB01C8D18E}"/>
          </ac:spMkLst>
        </pc:spChg>
        <pc:spChg chg="add del">
          <ac:chgData name="Sham Johari" userId="c3a62a47608d1f04" providerId="LiveId" clId="{E84BE481-3BA2-4B47-8E93-EF9ECF743305}" dt="2023-03-29T19:36:02.842" v="491" actId="26606"/>
          <ac:spMkLst>
            <pc:docMk/>
            <pc:sldMk cId="544686031" sldId="313"/>
            <ac:spMk id="9" creationId="{72FB946D-2326-449B-B771-9EDB01C8D18E}"/>
          </ac:spMkLst>
        </pc:spChg>
        <pc:spChg chg="add del">
          <ac:chgData name="Sham Johari" userId="c3a62a47608d1f04" providerId="LiveId" clId="{E84BE481-3BA2-4B47-8E93-EF9ECF743305}" dt="2023-03-29T19:35:42.107" v="483" actId="26606"/>
          <ac:spMkLst>
            <pc:docMk/>
            <pc:sldMk cId="544686031" sldId="313"/>
            <ac:spMk id="12" creationId="{0EFFC263-7EB0-4842-BE9B-3176A41A7EAA}"/>
          </ac:spMkLst>
        </pc:spChg>
        <pc:spChg chg="add del">
          <ac:chgData name="Sham Johari" userId="c3a62a47608d1f04" providerId="LiveId" clId="{E84BE481-3BA2-4B47-8E93-EF9ECF743305}" dt="2023-03-29T19:36:02.842" v="491" actId="26606"/>
          <ac:spMkLst>
            <pc:docMk/>
            <pc:sldMk cId="544686031" sldId="313"/>
            <ac:spMk id="13" creationId="{0EFFC263-7EB0-4842-BE9B-3176A41A7EAA}"/>
          </ac:spMkLst>
        </pc:spChg>
        <pc:spChg chg="add del">
          <ac:chgData name="Sham Johari" userId="c3a62a47608d1f04" providerId="LiveId" clId="{E84BE481-3BA2-4B47-8E93-EF9ECF743305}" dt="2023-03-29T19:35:45.588" v="485" actId="26606"/>
          <ac:spMkLst>
            <pc:docMk/>
            <pc:sldMk cId="544686031" sldId="313"/>
            <ac:spMk id="14" creationId="{DF4972D9-F510-4C84-8BDA-31BAECC2329C}"/>
          </ac:spMkLst>
        </pc:spChg>
        <pc:spChg chg="add del">
          <ac:chgData name="Sham Johari" userId="c3a62a47608d1f04" providerId="LiveId" clId="{E84BE481-3BA2-4B47-8E93-EF9ECF743305}" dt="2023-03-29T19:35:45.588" v="485" actId="26606"/>
          <ac:spMkLst>
            <pc:docMk/>
            <pc:sldMk cId="544686031" sldId="313"/>
            <ac:spMk id="15" creationId="{D8E2D96C-A214-42D7-8C0F-E4CCBD8C39CD}"/>
          </ac:spMkLst>
        </pc:spChg>
        <pc:spChg chg="add del">
          <ac:chgData name="Sham Johari" userId="c3a62a47608d1f04" providerId="LiveId" clId="{E84BE481-3BA2-4B47-8E93-EF9ECF743305}" dt="2023-03-29T19:35:45.588" v="485" actId="26606"/>
          <ac:spMkLst>
            <pc:docMk/>
            <pc:sldMk cId="544686031" sldId="313"/>
            <ac:spMk id="16" creationId="{17C746F4-1536-4E83-B247-DD6BBE09CDF6}"/>
          </ac:spMkLst>
        </pc:spChg>
        <pc:spChg chg="add del">
          <ac:chgData name="Sham Johari" userId="c3a62a47608d1f04" providerId="LiveId" clId="{E84BE481-3BA2-4B47-8E93-EF9ECF743305}" dt="2023-03-29T19:36:10.653" v="493" actId="26606"/>
          <ac:spMkLst>
            <pc:docMk/>
            <pc:sldMk cId="544686031" sldId="313"/>
            <ac:spMk id="17" creationId="{E0E174D7-A74C-4845-B4E2-D161F9C68F73}"/>
          </ac:spMkLst>
        </pc:spChg>
        <pc:spChg chg="add del">
          <ac:chgData name="Sham Johari" userId="c3a62a47608d1f04" providerId="LiveId" clId="{E84BE481-3BA2-4B47-8E93-EF9ECF743305}" dt="2023-03-29T19:36:10.653" v="493" actId="26606"/>
          <ac:spMkLst>
            <pc:docMk/>
            <pc:sldMk cId="544686031" sldId="313"/>
            <ac:spMk id="18" creationId="{512F2985-810C-4ABC-9993-5D7821EE76B6}"/>
          </ac:spMkLst>
        </pc:spChg>
        <pc:spChg chg="add">
          <ac:chgData name="Sham Johari" userId="c3a62a47608d1f04" providerId="LiveId" clId="{E84BE481-3BA2-4B47-8E93-EF9ECF743305}" dt="2023-03-29T19:36:10.670" v="494" actId="26606"/>
          <ac:spMkLst>
            <pc:docMk/>
            <pc:sldMk cId="544686031" sldId="313"/>
            <ac:spMk id="20" creationId="{F8C668FA-2417-47B5-B454-2D55FC17FF7A}"/>
          </ac:spMkLst>
        </pc:spChg>
        <pc:spChg chg="add">
          <ac:chgData name="Sham Johari" userId="c3a62a47608d1f04" providerId="LiveId" clId="{E84BE481-3BA2-4B47-8E93-EF9ECF743305}" dt="2023-03-29T19:36:10.670" v="494" actId="26606"/>
          <ac:spMkLst>
            <pc:docMk/>
            <pc:sldMk cId="544686031" sldId="313"/>
            <ac:spMk id="22" creationId="{2B4CDDF6-55C3-415A-8D8B-7E03C3D616FC}"/>
          </ac:spMkLst>
        </pc:spChg>
        <pc:picChg chg="add mod">
          <ac:chgData name="Sham Johari" userId="c3a62a47608d1f04" providerId="LiveId" clId="{E84BE481-3BA2-4B47-8E93-EF9ECF743305}" dt="2023-03-29T19:36:10.670" v="494" actId="26606"/>
          <ac:picMkLst>
            <pc:docMk/>
            <pc:sldMk cId="544686031" sldId="313"/>
            <ac:picMk id="3" creationId="{6F548866-F94C-6B3A-DA36-098DDD951B3B}"/>
          </ac:picMkLst>
        </pc:picChg>
        <pc:picChg chg="add del">
          <ac:chgData name="Sham Johari" userId="c3a62a47608d1f04" providerId="LiveId" clId="{E84BE481-3BA2-4B47-8E93-EF9ECF743305}" dt="2023-03-29T19:35:54.707" v="487" actId="26606"/>
          <ac:picMkLst>
            <pc:docMk/>
            <pc:sldMk cId="544686031" sldId="313"/>
            <ac:picMk id="6" creationId="{9224A0EC-9334-468D-849F-BF1FF8C6FF68}"/>
          </ac:picMkLst>
        </pc:picChg>
        <pc:picChg chg="add del">
          <ac:chgData name="Sham Johari" userId="c3a62a47608d1f04" providerId="LiveId" clId="{E84BE481-3BA2-4B47-8E93-EF9ECF743305}" dt="2023-03-29T19:35:42.107" v="483" actId="26606"/>
          <ac:picMkLst>
            <pc:docMk/>
            <pc:sldMk cId="544686031" sldId="313"/>
            <ac:picMk id="10" creationId="{9224A0EC-9334-468D-849F-BF1FF8C6FF68}"/>
          </ac:picMkLst>
        </pc:picChg>
        <pc:picChg chg="add del">
          <ac:chgData name="Sham Johari" userId="c3a62a47608d1f04" providerId="LiveId" clId="{E84BE481-3BA2-4B47-8E93-EF9ECF743305}" dt="2023-03-29T19:36:02.842" v="491" actId="26606"/>
          <ac:picMkLst>
            <pc:docMk/>
            <pc:sldMk cId="544686031" sldId="313"/>
            <ac:picMk id="11" creationId="{9224A0EC-9334-468D-849F-BF1FF8C6FF68}"/>
          </ac:picMkLst>
        </pc:picChg>
        <pc:picChg chg="add">
          <ac:chgData name="Sham Johari" userId="c3a62a47608d1f04" providerId="LiveId" clId="{E84BE481-3BA2-4B47-8E93-EF9ECF743305}" dt="2023-03-29T19:36:10.670" v="494" actId="26606"/>
          <ac:picMkLst>
            <pc:docMk/>
            <pc:sldMk cId="544686031" sldId="313"/>
            <ac:picMk id="21" creationId="{97FEBA57-8992-46BB-BCF0-5A83FE8E01E8}"/>
          </ac:picMkLst>
        </pc:picChg>
      </pc:sldChg>
      <pc:sldChg chg="addSp delSp modSp new mod setBg setClrOvrMap">
        <pc:chgData name="Sham Johari" userId="c3a62a47608d1f04" providerId="LiveId" clId="{E84BE481-3BA2-4B47-8E93-EF9ECF743305}" dt="2023-03-29T19:37:02.131" v="503" actId="26606"/>
        <pc:sldMkLst>
          <pc:docMk/>
          <pc:sldMk cId="486459118" sldId="314"/>
        </pc:sldMkLst>
        <pc:spChg chg="add del">
          <ac:chgData name="Sham Johari" userId="c3a62a47608d1f04" providerId="LiveId" clId="{E84BE481-3BA2-4B47-8E93-EF9ECF743305}" dt="2023-03-29T19:36:54.948" v="498" actId="26606"/>
          <ac:spMkLst>
            <pc:docMk/>
            <pc:sldMk cId="486459118" sldId="314"/>
            <ac:spMk id="8" creationId="{F8C668FA-2417-47B5-B454-2D55FC17FF7A}"/>
          </ac:spMkLst>
        </pc:spChg>
        <pc:spChg chg="add del">
          <ac:chgData name="Sham Johari" userId="c3a62a47608d1f04" providerId="LiveId" clId="{E84BE481-3BA2-4B47-8E93-EF9ECF743305}" dt="2023-03-29T19:36:54.948" v="498" actId="26606"/>
          <ac:spMkLst>
            <pc:docMk/>
            <pc:sldMk cId="486459118" sldId="314"/>
            <ac:spMk id="12" creationId="{2B4CDDF6-55C3-415A-8D8B-7E03C3D616FC}"/>
          </ac:spMkLst>
        </pc:spChg>
        <pc:spChg chg="add del">
          <ac:chgData name="Sham Johari" userId="c3a62a47608d1f04" providerId="LiveId" clId="{E84BE481-3BA2-4B47-8E93-EF9ECF743305}" dt="2023-03-29T19:36:59.320" v="500" actId="26606"/>
          <ac:spMkLst>
            <pc:docMk/>
            <pc:sldMk cId="486459118" sldId="314"/>
            <ac:spMk id="14" creationId="{72FB946D-2326-449B-B771-9EDB01C8D18E}"/>
          </ac:spMkLst>
        </pc:spChg>
        <pc:spChg chg="add del">
          <ac:chgData name="Sham Johari" userId="c3a62a47608d1f04" providerId="LiveId" clId="{E84BE481-3BA2-4B47-8E93-EF9ECF743305}" dt="2023-03-29T19:36:59.320" v="500" actId="26606"/>
          <ac:spMkLst>
            <pc:docMk/>
            <pc:sldMk cId="486459118" sldId="314"/>
            <ac:spMk id="16" creationId="{0EFFC263-7EB0-4842-BE9B-3176A41A7EAA}"/>
          </ac:spMkLst>
        </pc:spChg>
        <pc:spChg chg="add del">
          <ac:chgData name="Sham Johari" userId="c3a62a47608d1f04" providerId="LiveId" clId="{E84BE481-3BA2-4B47-8E93-EF9ECF743305}" dt="2023-03-29T19:37:02.119" v="502" actId="26606"/>
          <ac:spMkLst>
            <pc:docMk/>
            <pc:sldMk cId="486459118" sldId="314"/>
            <ac:spMk id="18" creationId="{F8C668FA-2417-47B5-B454-2D55FC17FF7A}"/>
          </ac:spMkLst>
        </pc:spChg>
        <pc:spChg chg="add del">
          <ac:chgData name="Sham Johari" userId="c3a62a47608d1f04" providerId="LiveId" clId="{E84BE481-3BA2-4B47-8E93-EF9ECF743305}" dt="2023-03-29T19:37:02.119" v="502" actId="26606"/>
          <ac:spMkLst>
            <pc:docMk/>
            <pc:sldMk cId="486459118" sldId="314"/>
            <ac:spMk id="20" creationId="{2B4CDDF6-55C3-415A-8D8B-7E03C3D616FC}"/>
          </ac:spMkLst>
        </pc:spChg>
        <pc:spChg chg="add">
          <ac:chgData name="Sham Johari" userId="c3a62a47608d1f04" providerId="LiveId" clId="{E84BE481-3BA2-4B47-8E93-EF9ECF743305}" dt="2023-03-29T19:37:02.131" v="503" actId="26606"/>
          <ac:spMkLst>
            <pc:docMk/>
            <pc:sldMk cId="486459118" sldId="314"/>
            <ac:spMk id="22" creationId="{DF4972D9-F510-4C84-8BDA-31BAECC2329C}"/>
          </ac:spMkLst>
        </pc:spChg>
        <pc:spChg chg="add">
          <ac:chgData name="Sham Johari" userId="c3a62a47608d1f04" providerId="LiveId" clId="{E84BE481-3BA2-4B47-8E93-EF9ECF743305}" dt="2023-03-29T19:37:02.131" v="503" actId="26606"/>
          <ac:spMkLst>
            <pc:docMk/>
            <pc:sldMk cId="486459118" sldId="314"/>
            <ac:spMk id="23" creationId="{D8E2D96C-A214-42D7-8C0F-E4CCBD8C39CD}"/>
          </ac:spMkLst>
        </pc:spChg>
        <pc:spChg chg="add">
          <ac:chgData name="Sham Johari" userId="c3a62a47608d1f04" providerId="LiveId" clId="{E84BE481-3BA2-4B47-8E93-EF9ECF743305}" dt="2023-03-29T19:37:02.131" v="503" actId="26606"/>
          <ac:spMkLst>
            <pc:docMk/>
            <pc:sldMk cId="486459118" sldId="314"/>
            <ac:spMk id="24" creationId="{17C746F4-1536-4E83-B247-DD6BBE09CDF6}"/>
          </ac:spMkLst>
        </pc:spChg>
        <pc:picChg chg="add mod">
          <ac:chgData name="Sham Johari" userId="c3a62a47608d1f04" providerId="LiveId" clId="{E84BE481-3BA2-4B47-8E93-EF9ECF743305}" dt="2023-03-29T19:37:02.131" v="503" actId="26606"/>
          <ac:picMkLst>
            <pc:docMk/>
            <pc:sldMk cId="486459118" sldId="314"/>
            <ac:picMk id="3" creationId="{765F3E81-776C-7F50-1D2E-2D49277CD5CE}"/>
          </ac:picMkLst>
        </pc:picChg>
        <pc:picChg chg="add del">
          <ac:chgData name="Sham Johari" userId="c3a62a47608d1f04" providerId="LiveId" clId="{E84BE481-3BA2-4B47-8E93-EF9ECF743305}" dt="2023-03-29T19:36:54.948" v="498" actId="26606"/>
          <ac:picMkLst>
            <pc:docMk/>
            <pc:sldMk cId="486459118" sldId="314"/>
            <ac:picMk id="10" creationId="{97FEBA57-8992-46BB-BCF0-5A83FE8E01E8}"/>
          </ac:picMkLst>
        </pc:picChg>
        <pc:picChg chg="add del">
          <ac:chgData name="Sham Johari" userId="c3a62a47608d1f04" providerId="LiveId" clId="{E84BE481-3BA2-4B47-8E93-EF9ECF743305}" dt="2023-03-29T19:36:59.320" v="500" actId="26606"/>
          <ac:picMkLst>
            <pc:docMk/>
            <pc:sldMk cId="486459118" sldId="314"/>
            <ac:picMk id="15" creationId="{9224A0EC-9334-468D-849F-BF1FF8C6FF68}"/>
          </ac:picMkLst>
        </pc:picChg>
        <pc:picChg chg="add del">
          <ac:chgData name="Sham Johari" userId="c3a62a47608d1f04" providerId="LiveId" clId="{E84BE481-3BA2-4B47-8E93-EF9ECF743305}" dt="2023-03-29T19:37:02.119" v="502" actId="26606"/>
          <ac:picMkLst>
            <pc:docMk/>
            <pc:sldMk cId="486459118" sldId="314"/>
            <ac:picMk id="19" creationId="{97FEBA57-8992-46BB-BCF0-5A83FE8E01E8}"/>
          </ac:picMkLst>
        </pc:picChg>
      </pc:sldChg>
      <pc:sldChg chg="addSp delSp modSp new mod setBg setClrOvrMap">
        <pc:chgData name="Sham Johari" userId="c3a62a47608d1f04" providerId="LiveId" clId="{E84BE481-3BA2-4B47-8E93-EF9ECF743305}" dt="2023-03-29T19:37:52.358" v="514" actId="26606"/>
        <pc:sldMkLst>
          <pc:docMk/>
          <pc:sldMk cId="352729234" sldId="315"/>
        </pc:sldMkLst>
        <pc:spChg chg="add del">
          <ac:chgData name="Sham Johari" userId="c3a62a47608d1f04" providerId="LiveId" clId="{E84BE481-3BA2-4B47-8E93-EF9ECF743305}" dt="2023-03-29T19:37:43.450" v="507" actId="26606"/>
          <ac:spMkLst>
            <pc:docMk/>
            <pc:sldMk cId="352729234" sldId="315"/>
            <ac:spMk id="8" creationId="{DF4972D9-F510-4C84-8BDA-31BAECC2329C}"/>
          </ac:spMkLst>
        </pc:spChg>
        <pc:spChg chg="add del">
          <ac:chgData name="Sham Johari" userId="c3a62a47608d1f04" providerId="LiveId" clId="{E84BE481-3BA2-4B47-8E93-EF9ECF743305}" dt="2023-03-29T19:37:43.450" v="507" actId="26606"/>
          <ac:spMkLst>
            <pc:docMk/>
            <pc:sldMk cId="352729234" sldId="315"/>
            <ac:spMk id="10" creationId="{D8E2D96C-A214-42D7-8C0F-E4CCBD8C39CD}"/>
          </ac:spMkLst>
        </pc:spChg>
        <pc:spChg chg="add del">
          <ac:chgData name="Sham Johari" userId="c3a62a47608d1f04" providerId="LiveId" clId="{E84BE481-3BA2-4B47-8E93-EF9ECF743305}" dt="2023-03-29T19:37:43.450" v="507" actId="26606"/>
          <ac:spMkLst>
            <pc:docMk/>
            <pc:sldMk cId="352729234" sldId="315"/>
            <ac:spMk id="12" creationId="{17C746F4-1536-4E83-B247-DD6BBE09CDF6}"/>
          </ac:spMkLst>
        </pc:spChg>
        <pc:spChg chg="add del">
          <ac:chgData name="Sham Johari" userId="c3a62a47608d1f04" providerId="LiveId" clId="{E84BE481-3BA2-4B47-8E93-EF9ECF743305}" dt="2023-03-29T19:37:47.483" v="509" actId="26606"/>
          <ac:spMkLst>
            <pc:docMk/>
            <pc:sldMk cId="352729234" sldId="315"/>
            <ac:spMk id="14" creationId="{72FB946D-2326-449B-B771-9EDB01C8D18E}"/>
          </ac:spMkLst>
        </pc:spChg>
        <pc:spChg chg="add del">
          <ac:chgData name="Sham Johari" userId="c3a62a47608d1f04" providerId="LiveId" clId="{E84BE481-3BA2-4B47-8E93-EF9ECF743305}" dt="2023-03-29T19:37:47.483" v="509" actId="26606"/>
          <ac:spMkLst>
            <pc:docMk/>
            <pc:sldMk cId="352729234" sldId="315"/>
            <ac:spMk id="16" creationId="{0EFFC263-7EB0-4842-BE9B-3176A41A7EAA}"/>
          </ac:spMkLst>
        </pc:spChg>
        <pc:spChg chg="add del">
          <ac:chgData name="Sham Johari" userId="c3a62a47608d1f04" providerId="LiveId" clId="{E84BE481-3BA2-4B47-8E93-EF9ECF743305}" dt="2023-03-29T19:37:50.082" v="511" actId="26606"/>
          <ac:spMkLst>
            <pc:docMk/>
            <pc:sldMk cId="352729234" sldId="315"/>
            <ac:spMk id="18" creationId="{47EB6BA5-307B-4420-911B-F4EA0423D38C}"/>
          </ac:spMkLst>
        </pc:spChg>
        <pc:spChg chg="add del">
          <ac:chgData name="Sham Johari" userId="c3a62a47608d1f04" providerId="LiveId" clId="{E84BE481-3BA2-4B47-8E93-EF9ECF743305}" dt="2023-03-29T19:37:50.082" v="511" actId="26606"/>
          <ac:spMkLst>
            <pc:docMk/>
            <pc:sldMk cId="352729234" sldId="315"/>
            <ac:spMk id="19" creationId="{1A3D8EAF-5B48-41BF-A451-905D5E6205CF}"/>
          </ac:spMkLst>
        </pc:spChg>
        <pc:spChg chg="add del">
          <ac:chgData name="Sham Johari" userId="c3a62a47608d1f04" providerId="LiveId" clId="{E84BE481-3BA2-4B47-8E93-EF9ECF743305}" dt="2023-03-29T19:37:50.082" v="511" actId="26606"/>
          <ac:spMkLst>
            <pc:docMk/>
            <pc:sldMk cId="352729234" sldId="315"/>
            <ac:spMk id="20" creationId="{8B3FFD25-0953-4586-B961-A47FDC115519}"/>
          </ac:spMkLst>
        </pc:spChg>
        <pc:spChg chg="add del">
          <ac:chgData name="Sham Johari" userId="c3a62a47608d1f04" providerId="LiveId" clId="{E84BE481-3BA2-4B47-8E93-EF9ECF743305}" dt="2023-03-29T19:37:52.341" v="513" actId="26606"/>
          <ac:spMkLst>
            <pc:docMk/>
            <pc:sldMk cId="352729234" sldId="315"/>
            <ac:spMk id="22" creationId="{E0E174D7-A74C-4845-B4E2-D161F9C68F73}"/>
          </ac:spMkLst>
        </pc:spChg>
        <pc:spChg chg="add del">
          <ac:chgData name="Sham Johari" userId="c3a62a47608d1f04" providerId="LiveId" clId="{E84BE481-3BA2-4B47-8E93-EF9ECF743305}" dt="2023-03-29T19:37:52.341" v="513" actId="26606"/>
          <ac:spMkLst>
            <pc:docMk/>
            <pc:sldMk cId="352729234" sldId="315"/>
            <ac:spMk id="23" creationId="{512F2985-810C-4ABC-9993-5D7821EE76B6}"/>
          </ac:spMkLst>
        </pc:spChg>
        <pc:spChg chg="add">
          <ac:chgData name="Sham Johari" userId="c3a62a47608d1f04" providerId="LiveId" clId="{E84BE481-3BA2-4B47-8E93-EF9ECF743305}" dt="2023-03-29T19:37:52.358" v="514" actId="26606"/>
          <ac:spMkLst>
            <pc:docMk/>
            <pc:sldMk cId="352729234" sldId="315"/>
            <ac:spMk id="25" creationId="{F8C668FA-2417-47B5-B454-2D55FC17FF7A}"/>
          </ac:spMkLst>
        </pc:spChg>
        <pc:spChg chg="add">
          <ac:chgData name="Sham Johari" userId="c3a62a47608d1f04" providerId="LiveId" clId="{E84BE481-3BA2-4B47-8E93-EF9ECF743305}" dt="2023-03-29T19:37:52.358" v="514" actId="26606"/>
          <ac:spMkLst>
            <pc:docMk/>
            <pc:sldMk cId="352729234" sldId="315"/>
            <ac:spMk id="27" creationId="{2B4CDDF6-55C3-415A-8D8B-7E03C3D616FC}"/>
          </ac:spMkLst>
        </pc:spChg>
        <pc:picChg chg="add mod">
          <ac:chgData name="Sham Johari" userId="c3a62a47608d1f04" providerId="LiveId" clId="{E84BE481-3BA2-4B47-8E93-EF9ECF743305}" dt="2023-03-29T19:37:52.358" v="514" actId="26606"/>
          <ac:picMkLst>
            <pc:docMk/>
            <pc:sldMk cId="352729234" sldId="315"/>
            <ac:picMk id="3" creationId="{2659CECD-860B-9F25-1B5D-76A8E87C635B}"/>
          </ac:picMkLst>
        </pc:picChg>
        <pc:picChg chg="add del">
          <ac:chgData name="Sham Johari" userId="c3a62a47608d1f04" providerId="LiveId" clId="{E84BE481-3BA2-4B47-8E93-EF9ECF743305}" dt="2023-03-29T19:37:47.483" v="509" actId="26606"/>
          <ac:picMkLst>
            <pc:docMk/>
            <pc:sldMk cId="352729234" sldId="315"/>
            <ac:picMk id="15" creationId="{9224A0EC-9334-468D-849F-BF1FF8C6FF68}"/>
          </ac:picMkLst>
        </pc:picChg>
        <pc:picChg chg="add">
          <ac:chgData name="Sham Johari" userId="c3a62a47608d1f04" providerId="LiveId" clId="{E84BE481-3BA2-4B47-8E93-EF9ECF743305}" dt="2023-03-29T19:37:52.358" v="514" actId="26606"/>
          <ac:picMkLst>
            <pc:docMk/>
            <pc:sldMk cId="352729234" sldId="315"/>
            <ac:picMk id="26" creationId="{97FEBA57-8992-46BB-BCF0-5A83FE8E01E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D258F3-B204-4CD5-B342-74A25B2B9A4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BAFF2E9-343C-4A4B-A259-419804DA6338}">
      <dgm:prSet/>
      <dgm:spPr/>
      <dgm:t>
        <a:bodyPr/>
        <a:lstStyle/>
        <a:p>
          <a:r>
            <a:rPr lang="en-US"/>
            <a:t>Problem  Statement</a:t>
          </a:r>
        </a:p>
      </dgm:t>
    </dgm:pt>
    <dgm:pt modelId="{ED15BCA8-5711-4C9D-BBE3-B937216DDBC4}" type="parTrans" cxnId="{76E6F7F6-C49F-464C-AFF4-B2D9523307A2}">
      <dgm:prSet/>
      <dgm:spPr/>
      <dgm:t>
        <a:bodyPr/>
        <a:lstStyle/>
        <a:p>
          <a:endParaRPr lang="en-US"/>
        </a:p>
      </dgm:t>
    </dgm:pt>
    <dgm:pt modelId="{A05C429E-792E-475F-A472-C139C8DAADE1}" type="sibTrans" cxnId="{76E6F7F6-C49F-464C-AFF4-B2D9523307A2}">
      <dgm:prSet/>
      <dgm:spPr/>
      <dgm:t>
        <a:bodyPr/>
        <a:lstStyle/>
        <a:p>
          <a:endParaRPr lang="en-US"/>
        </a:p>
      </dgm:t>
    </dgm:pt>
    <dgm:pt modelId="{D7025E96-9D2E-4C7F-AE0F-30C6636A4710}">
      <dgm:prSet/>
      <dgm:spPr/>
      <dgm:t>
        <a:bodyPr/>
        <a:lstStyle/>
        <a:p>
          <a:r>
            <a:rPr lang="en-US"/>
            <a:t>Objective</a:t>
          </a:r>
        </a:p>
      </dgm:t>
    </dgm:pt>
    <dgm:pt modelId="{FA190B78-40DF-4D5C-9A7A-7AC07C6D320C}" type="parTrans" cxnId="{1F16621B-A26F-49D8-B2EC-62561E52AB6B}">
      <dgm:prSet/>
      <dgm:spPr/>
      <dgm:t>
        <a:bodyPr/>
        <a:lstStyle/>
        <a:p>
          <a:endParaRPr lang="en-US"/>
        </a:p>
      </dgm:t>
    </dgm:pt>
    <dgm:pt modelId="{B14C2C31-8DEB-43C0-9367-A065F698C261}" type="sibTrans" cxnId="{1F16621B-A26F-49D8-B2EC-62561E52AB6B}">
      <dgm:prSet/>
      <dgm:spPr/>
      <dgm:t>
        <a:bodyPr/>
        <a:lstStyle/>
        <a:p>
          <a:endParaRPr lang="en-US"/>
        </a:p>
      </dgm:t>
    </dgm:pt>
    <dgm:pt modelId="{FFCDB288-52D9-493B-A766-55CE2FAB099B}">
      <dgm:prSet/>
      <dgm:spPr/>
      <dgm:t>
        <a:bodyPr/>
        <a:lstStyle/>
        <a:p>
          <a:r>
            <a:rPr lang="en-US"/>
            <a:t>Introduction</a:t>
          </a:r>
        </a:p>
      </dgm:t>
    </dgm:pt>
    <dgm:pt modelId="{7C75F481-3F33-4444-9B52-877CCA664174}" type="parTrans" cxnId="{20304482-53D6-4386-A448-FE272FA0E03C}">
      <dgm:prSet/>
      <dgm:spPr/>
      <dgm:t>
        <a:bodyPr/>
        <a:lstStyle/>
        <a:p>
          <a:endParaRPr lang="en-US"/>
        </a:p>
      </dgm:t>
    </dgm:pt>
    <dgm:pt modelId="{1CEA4B54-36BA-4F38-8B5D-296AF77BC35E}" type="sibTrans" cxnId="{20304482-53D6-4386-A448-FE272FA0E03C}">
      <dgm:prSet/>
      <dgm:spPr/>
      <dgm:t>
        <a:bodyPr/>
        <a:lstStyle/>
        <a:p>
          <a:endParaRPr lang="en-US"/>
        </a:p>
      </dgm:t>
    </dgm:pt>
    <dgm:pt modelId="{146E7F15-E432-43A7-A44C-20FDBEC221D9}">
      <dgm:prSet/>
      <dgm:spPr/>
      <dgm:t>
        <a:bodyPr/>
        <a:lstStyle/>
        <a:p>
          <a:r>
            <a:rPr lang="en-US"/>
            <a:t>Architecture</a:t>
          </a:r>
        </a:p>
      </dgm:t>
    </dgm:pt>
    <dgm:pt modelId="{7B9F8A5F-5254-4595-969B-59A731736A0A}" type="parTrans" cxnId="{52D30E57-C807-4992-A374-000BA236466B}">
      <dgm:prSet/>
      <dgm:spPr/>
      <dgm:t>
        <a:bodyPr/>
        <a:lstStyle/>
        <a:p>
          <a:endParaRPr lang="en-US"/>
        </a:p>
      </dgm:t>
    </dgm:pt>
    <dgm:pt modelId="{60C18AE3-A82F-4B40-B43C-87D2617B57F7}" type="sibTrans" cxnId="{52D30E57-C807-4992-A374-000BA236466B}">
      <dgm:prSet/>
      <dgm:spPr/>
      <dgm:t>
        <a:bodyPr/>
        <a:lstStyle/>
        <a:p>
          <a:endParaRPr lang="en-US"/>
        </a:p>
      </dgm:t>
    </dgm:pt>
    <dgm:pt modelId="{C6E3D86E-EB4B-41CE-9A88-B171A4E8F825}">
      <dgm:prSet/>
      <dgm:spPr/>
      <dgm:t>
        <a:bodyPr/>
        <a:lstStyle/>
        <a:p>
          <a:r>
            <a:rPr lang="en-US"/>
            <a:t>Insights</a:t>
          </a:r>
        </a:p>
      </dgm:t>
    </dgm:pt>
    <dgm:pt modelId="{2C42BA10-7DFB-4659-8932-4CDFE8AA0890}" type="parTrans" cxnId="{23B4AB8B-B335-45AA-9133-DE5CD7FB8BC6}">
      <dgm:prSet/>
      <dgm:spPr/>
      <dgm:t>
        <a:bodyPr/>
        <a:lstStyle/>
        <a:p>
          <a:endParaRPr lang="en-US"/>
        </a:p>
      </dgm:t>
    </dgm:pt>
    <dgm:pt modelId="{25A2151E-1307-4B95-AC13-F5AF74E237EE}" type="sibTrans" cxnId="{23B4AB8B-B335-45AA-9133-DE5CD7FB8BC6}">
      <dgm:prSet/>
      <dgm:spPr/>
      <dgm:t>
        <a:bodyPr/>
        <a:lstStyle/>
        <a:p>
          <a:endParaRPr lang="en-US"/>
        </a:p>
      </dgm:t>
    </dgm:pt>
    <dgm:pt modelId="{BA981907-F70B-487F-992A-58B531BBC0B1}">
      <dgm:prSet/>
      <dgm:spPr/>
      <dgm:t>
        <a:bodyPr/>
        <a:lstStyle/>
        <a:p>
          <a:r>
            <a:rPr lang="en-US"/>
            <a:t>Conclusions</a:t>
          </a:r>
        </a:p>
      </dgm:t>
    </dgm:pt>
    <dgm:pt modelId="{4434183F-5D1A-408C-B4DC-EF3B88E5A60D}" type="parTrans" cxnId="{62255297-3F0F-467A-A1F2-151CD8FEF30E}">
      <dgm:prSet/>
      <dgm:spPr/>
      <dgm:t>
        <a:bodyPr/>
        <a:lstStyle/>
        <a:p>
          <a:endParaRPr lang="en-US"/>
        </a:p>
      </dgm:t>
    </dgm:pt>
    <dgm:pt modelId="{19A149E8-8E98-4056-84B7-6B4B0ADD83E6}" type="sibTrans" cxnId="{62255297-3F0F-467A-A1F2-151CD8FEF30E}">
      <dgm:prSet/>
      <dgm:spPr/>
      <dgm:t>
        <a:bodyPr/>
        <a:lstStyle/>
        <a:p>
          <a:endParaRPr lang="en-US"/>
        </a:p>
      </dgm:t>
    </dgm:pt>
    <dgm:pt modelId="{B76240F2-BDD9-4EAA-8FB0-EB457C5FC83D}" type="pres">
      <dgm:prSet presAssocID="{1ED258F3-B204-4CD5-B342-74A25B2B9A42}" presName="hierChild1" presStyleCnt="0">
        <dgm:presLayoutVars>
          <dgm:chPref val="1"/>
          <dgm:dir/>
          <dgm:animOne val="branch"/>
          <dgm:animLvl val="lvl"/>
          <dgm:resizeHandles/>
        </dgm:presLayoutVars>
      </dgm:prSet>
      <dgm:spPr/>
    </dgm:pt>
    <dgm:pt modelId="{D4B48322-43DD-4B73-9DCF-57C433AB7215}" type="pres">
      <dgm:prSet presAssocID="{3BAFF2E9-343C-4A4B-A259-419804DA6338}" presName="hierRoot1" presStyleCnt="0"/>
      <dgm:spPr/>
    </dgm:pt>
    <dgm:pt modelId="{001E0A1A-EB9C-4B08-94DF-0EEFAE9BC617}" type="pres">
      <dgm:prSet presAssocID="{3BAFF2E9-343C-4A4B-A259-419804DA6338}" presName="composite" presStyleCnt="0"/>
      <dgm:spPr/>
    </dgm:pt>
    <dgm:pt modelId="{5A363884-97D1-4162-8DA5-3489937E8657}" type="pres">
      <dgm:prSet presAssocID="{3BAFF2E9-343C-4A4B-A259-419804DA6338}" presName="background" presStyleLbl="node0" presStyleIdx="0" presStyleCnt="6"/>
      <dgm:spPr/>
    </dgm:pt>
    <dgm:pt modelId="{C44F3C98-C24B-4F6E-87C3-1F01078768E8}" type="pres">
      <dgm:prSet presAssocID="{3BAFF2E9-343C-4A4B-A259-419804DA6338}" presName="text" presStyleLbl="fgAcc0" presStyleIdx="0" presStyleCnt="6">
        <dgm:presLayoutVars>
          <dgm:chPref val="3"/>
        </dgm:presLayoutVars>
      </dgm:prSet>
      <dgm:spPr/>
    </dgm:pt>
    <dgm:pt modelId="{1675991F-AD2C-4DF0-8E5C-C3958CFCA84E}" type="pres">
      <dgm:prSet presAssocID="{3BAFF2E9-343C-4A4B-A259-419804DA6338}" presName="hierChild2" presStyleCnt="0"/>
      <dgm:spPr/>
    </dgm:pt>
    <dgm:pt modelId="{B3361EA2-5155-4490-9BFD-DDE7B977F138}" type="pres">
      <dgm:prSet presAssocID="{D7025E96-9D2E-4C7F-AE0F-30C6636A4710}" presName="hierRoot1" presStyleCnt="0"/>
      <dgm:spPr/>
    </dgm:pt>
    <dgm:pt modelId="{44E6E528-4CA1-4CAA-B696-04F9E54BB0E0}" type="pres">
      <dgm:prSet presAssocID="{D7025E96-9D2E-4C7F-AE0F-30C6636A4710}" presName="composite" presStyleCnt="0"/>
      <dgm:spPr/>
    </dgm:pt>
    <dgm:pt modelId="{95100168-F538-4B79-9ACE-CBF083EFAB4D}" type="pres">
      <dgm:prSet presAssocID="{D7025E96-9D2E-4C7F-AE0F-30C6636A4710}" presName="background" presStyleLbl="node0" presStyleIdx="1" presStyleCnt="6"/>
      <dgm:spPr/>
    </dgm:pt>
    <dgm:pt modelId="{CD171691-97D9-4EBF-B437-65BEE4EB57AC}" type="pres">
      <dgm:prSet presAssocID="{D7025E96-9D2E-4C7F-AE0F-30C6636A4710}" presName="text" presStyleLbl="fgAcc0" presStyleIdx="1" presStyleCnt="6">
        <dgm:presLayoutVars>
          <dgm:chPref val="3"/>
        </dgm:presLayoutVars>
      </dgm:prSet>
      <dgm:spPr/>
    </dgm:pt>
    <dgm:pt modelId="{796065AA-C8C1-47D8-918E-091ED6995D9F}" type="pres">
      <dgm:prSet presAssocID="{D7025E96-9D2E-4C7F-AE0F-30C6636A4710}" presName="hierChild2" presStyleCnt="0"/>
      <dgm:spPr/>
    </dgm:pt>
    <dgm:pt modelId="{323A5F81-0835-403D-913C-88B9DEF1F583}" type="pres">
      <dgm:prSet presAssocID="{FFCDB288-52D9-493B-A766-55CE2FAB099B}" presName="hierRoot1" presStyleCnt="0"/>
      <dgm:spPr/>
    </dgm:pt>
    <dgm:pt modelId="{D0E30A3E-438D-4460-930A-ABEB5A104B60}" type="pres">
      <dgm:prSet presAssocID="{FFCDB288-52D9-493B-A766-55CE2FAB099B}" presName="composite" presStyleCnt="0"/>
      <dgm:spPr/>
    </dgm:pt>
    <dgm:pt modelId="{506AAB84-D5BD-4312-A531-E159B5A1EB31}" type="pres">
      <dgm:prSet presAssocID="{FFCDB288-52D9-493B-A766-55CE2FAB099B}" presName="background" presStyleLbl="node0" presStyleIdx="2" presStyleCnt="6"/>
      <dgm:spPr/>
    </dgm:pt>
    <dgm:pt modelId="{23251C21-DD77-44A6-BFB6-42E2A385F483}" type="pres">
      <dgm:prSet presAssocID="{FFCDB288-52D9-493B-A766-55CE2FAB099B}" presName="text" presStyleLbl="fgAcc0" presStyleIdx="2" presStyleCnt="6">
        <dgm:presLayoutVars>
          <dgm:chPref val="3"/>
        </dgm:presLayoutVars>
      </dgm:prSet>
      <dgm:spPr/>
    </dgm:pt>
    <dgm:pt modelId="{BC416F96-0D27-4308-9E4F-4666BF31F9DF}" type="pres">
      <dgm:prSet presAssocID="{FFCDB288-52D9-493B-A766-55CE2FAB099B}" presName="hierChild2" presStyleCnt="0"/>
      <dgm:spPr/>
    </dgm:pt>
    <dgm:pt modelId="{280C54BD-67E8-46A6-9D0E-8A3D7A35AC19}" type="pres">
      <dgm:prSet presAssocID="{146E7F15-E432-43A7-A44C-20FDBEC221D9}" presName="hierRoot1" presStyleCnt="0"/>
      <dgm:spPr/>
    </dgm:pt>
    <dgm:pt modelId="{249DD90B-CD13-4203-8AFA-307CFE509E3E}" type="pres">
      <dgm:prSet presAssocID="{146E7F15-E432-43A7-A44C-20FDBEC221D9}" presName="composite" presStyleCnt="0"/>
      <dgm:spPr/>
    </dgm:pt>
    <dgm:pt modelId="{2C542FAA-51AE-47A1-ABF5-6816190DF508}" type="pres">
      <dgm:prSet presAssocID="{146E7F15-E432-43A7-A44C-20FDBEC221D9}" presName="background" presStyleLbl="node0" presStyleIdx="3" presStyleCnt="6"/>
      <dgm:spPr/>
    </dgm:pt>
    <dgm:pt modelId="{A20F49D2-7119-453C-8BF5-C09C66FE6443}" type="pres">
      <dgm:prSet presAssocID="{146E7F15-E432-43A7-A44C-20FDBEC221D9}" presName="text" presStyleLbl="fgAcc0" presStyleIdx="3" presStyleCnt="6">
        <dgm:presLayoutVars>
          <dgm:chPref val="3"/>
        </dgm:presLayoutVars>
      </dgm:prSet>
      <dgm:spPr/>
    </dgm:pt>
    <dgm:pt modelId="{2C3E06D6-ADF2-40CC-B477-B12F805BDB55}" type="pres">
      <dgm:prSet presAssocID="{146E7F15-E432-43A7-A44C-20FDBEC221D9}" presName="hierChild2" presStyleCnt="0"/>
      <dgm:spPr/>
    </dgm:pt>
    <dgm:pt modelId="{B43A3FD9-E3E9-42F4-BC65-10E0EB7DF84E}" type="pres">
      <dgm:prSet presAssocID="{C6E3D86E-EB4B-41CE-9A88-B171A4E8F825}" presName="hierRoot1" presStyleCnt="0"/>
      <dgm:spPr/>
    </dgm:pt>
    <dgm:pt modelId="{012FB661-CEDC-4131-A7ED-191C86EB2F00}" type="pres">
      <dgm:prSet presAssocID="{C6E3D86E-EB4B-41CE-9A88-B171A4E8F825}" presName="composite" presStyleCnt="0"/>
      <dgm:spPr/>
    </dgm:pt>
    <dgm:pt modelId="{9AAB819D-1A05-4E0F-869B-ADFD42563A24}" type="pres">
      <dgm:prSet presAssocID="{C6E3D86E-EB4B-41CE-9A88-B171A4E8F825}" presName="background" presStyleLbl="node0" presStyleIdx="4" presStyleCnt="6"/>
      <dgm:spPr/>
    </dgm:pt>
    <dgm:pt modelId="{7637551A-405A-41D6-BF50-B3C94E6F3429}" type="pres">
      <dgm:prSet presAssocID="{C6E3D86E-EB4B-41CE-9A88-B171A4E8F825}" presName="text" presStyleLbl="fgAcc0" presStyleIdx="4" presStyleCnt="6">
        <dgm:presLayoutVars>
          <dgm:chPref val="3"/>
        </dgm:presLayoutVars>
      </dgm:prSet>
      <dgm:spPr/>
    </dgm:pt>
    <dgm:pt modelId="{B2023F41-898D-4FBD-A65E-2D6D96A20220}" type="pres">
      <dgm:prSet presAssocID="{C6E3D86E-EB4B-41CE-9A88-B171A4E8F825}" presName="hierChild2" presStyleCnt="0"/>
      <dgm:spPr/>
    </dgm:pt>
    <dgm:pt modelId="{C14FC8F0-341A-4390-BDB7-34524E7D396C}" type="pres">
      <dgm:prSet presAssocID="{BA981907-F70B-487F-992A-58B531BBC0B1}" presName="hierRoot1" presStyleCnt="0"/>
      <dgm:spPr/>
    </dgm:pt>
    <dgm:pt modelId="{345C65BB-7FA5-4DDE-BB66-4721409EF97F}" type="pres">
      <dgm:prSet presAssocID="{BA981907-F70B-487F-992A-58B531BBC0B1}" presName="composite" presStyleCnt="0"/>
      <dgm:spPr/>
    </dgm:pt>
    <dgm:pt modelId="{777BFB8F-6186-429C-84D3-6051D9C3CEC8}" type="pres">
      <dgm:prSet presAssocID="{BA981907-F70B-487F-992A-58B531BBC0B1}" presName="background" presStyleLbl="node0" presStyleIdx="5" presStyleCnt="6"/>
      <dgm:spPr/>
    </dgm:pt>
    <dgm:pt modelId="{9116DA4D-8BD1-4FCA-A9C4-1B20322AF8EE}" type="pres">
      <dgm:prSet presAssocID="{BA981907-F70B-487F-992A-58B531BBC0B1}" presName="text" presStyleLbl="fgAcc0" presStyleIdx="5" presStyleCnt="6">
        <dgm:presLayoutVars>
          <dgm:chPref val="3"/>
        </dgm:presLayoutVars>
      </dgm:prSet>
      <dgm:spPr/>
    </dgm:pt>
    <dgm:pt modelId="{9263CFCD-32E2-4B3E-8CA4-1EC34088EE65}" type="pres">
      <dgm:prSet presAssocID="{BA981907-F70B-487F-992A-58B531BBC0B1}" presName="hierChild2" presStyleCnt="0"/>
      <dgm:spPr/>
    </dgm:pt>
  </dgm:ptLst>
  <dgm:cxnLst>
    <dgm:cxn modelId="{7DDD850F-DDE6-4D41-AE30-08404BF008BA}" type="presOf" srcId="{1ED258F3-B204-4CD5-B342-74A25B2B9A42}" destId="{B76240F2-BDD9-4EAA-8FB0-EB457C5FC83D}" srcOrd="0" destOrd="0" presId="urn:microsoft.com/office/officeart/2005/8/layout/hierarchy1"/>
    <dgm:cxn modelId="{1F16621B-A26F-49D8-B2EC-62561E52AB6B}" srcId="{1ED258F3-B204-4CD5-B342-74A25B2B9A42}" destId="{D7025E96-9D2E-4C7F-AE0F-30C6636A4710}" srcOrd="1" destOrd="0" parTransId="{FA190B78-40DF-4D5C-9A7A-7AC07C6D320C}" sibTransId="{B14C2C31-8DEB-43C0-9367-A065F698C261}"/>
    <dgm:cxn modelId="{511C1234-314A-4F2C-BA38-6A18698DA249}" type="presOf" srcId="{146E7F15-E432-43A7-A44C-20FDBEC221D9}" destId="{A20F49D2-7119-453C-8BF5-C09C66FE6443}" srcOrd="0" destOrd="0" presId="urn:microsoft.com/office/officeart/2005/8/layout/hierarchy1"/>
    <dgm:cxn modelId="{69B04C67-D86F-4826-A9AD-70E3FA476FEA}" type="presOf" srcId="{3BAFF2E9-343C-4A4B-A259-419804DA6338}" destId="{C44F3C98-C24B-4F6E-87C3-1F01078768E8}" srcOrd="0" destOrd="0" presId="urn:microsoft.com/office/officeart/2005/8/layout/hierarchy1"/>
    <dgm:cxn modelId="{52D30E57-C807-4992-A374-000BA236466B}" srcId="{1ED258F3-B204-4CD5-B342-74A25B2B9A42}" destId="{146E7F15-E432-43A7-A44C-20FDBEC221D9}" srcOrd="3" destOrd="0" parTransId="{7B9F8A5F-5254-4595-969B-59A731736A0A}" sibTransId="{60C18AE3-A82F-4B40-B43C-87D2617B57F7}"/>
    <dgm:cxn modelId="{74579079-FAC0-47BF-A777-7616B00750D8}" type="presOf" srcId="{C6E3D86E-EB4B-41CE-9A88-B171A4E8F825}" destId="{7637551A-405A-41D6-BF50-B3C94E6F3429}" srcOrd="0" destOrd="0" presId="urn:microsoft.com/office/officeart/2005/8/layout/hierarchy1"/>
    <dgm:cxn modelId="{20304482-53D6-4386-A448-FE272FA0E03C}" srcId="{1ED258F3-B204-4CD5-B342-74A25B2B9A42}" destId="{FFCDB288-52D9-493B-A766-55CE2FAB099B}" srcOrd="2" destOrd="0" parTransId="{7C75F481-3F33-4444-9B52-877CCA664174}" sibTransId="{1CEA4B54-36BA-4F38-8B5D-296AF77BC35E}"/>
    <dgm:cxn modelId="{23B4AB8B-B335-45AA-9133-DE5CD7FB8BC6}" srcId="{1ED258F3-B204-4CD5-B342-74A25B2B9A42}" destId="{C6E3D86E-EB4B-41CE-9A88-B171A4E8F825}" srcOrd="4" destOrd="0" parTransId="{2C42BA10-7DFB-4659-8932-4CDFE8AA0890}" sibTransId="{25A2151E-1307-4B95-AC13-F5AF74E237EE}"/>
    <dgm:cxn modelId="{62255297-3F0F-467A-A1F2-151CD8FEF30E}" srcId="{1ED258F3-B204-4CD5-B342-74A25B2B9A42}" destId="{BA981907-F70B-487F-992A-58B531BBC0B1}" srcOrd="5" destOrd="0" parTransId="{4434183F-5D1A-408C-B4DC-EF3B88E5A60D}" sibTransId="{19A149E8-8E98-4056-84B7-6B4B0ADD83E6}"/>
    <dgm:cxn modelId="{30944598-F50A-493C-ABBD-C7E9687784C9}" type="presOf" srcId="{BA981907-F70B-487F-992A-58B531BBC0B1}" destId="{9116DA4D-8BD1-4FCA-A9C4-1B20322AF8EE}" srcOrd="0" destOrd="0" presId="urn:microsoft.com/office/officeart/2005/8/layout/hierarchy1"/>
    <dgm:cxn modelId="{467C95C0-07C2-48A1-9C3E-D7013AE2DAEB}" type="presOf" srcId="{FFCDB288-52D9-493B-A766-55CE2FAB099B}" destId="{23251C21-DD77-44A6-BFB6-42E2A385F483}" srcOrd="0" destOrd="0" presId="urn:microsoft.com/office/officeart/2005/8/layout/hierarchy1"/>
    <dgm:cxn modelId="{0733CDC7-2F53-4B26-9DA9-013E3BF13434}" type="presOf" srcId="{D7025E96-9D2E-4C7F-AE0F-30C6636A4710}" destId="{CD171691-97D9-4EBF-B437-65BEE4EB57AC}" srcOrd="0" destOrd="0" presId="urn:microsoft.com/office/officeart/2005/8/layout/hierarchy1"/>
    <dgm:cxn modelId="{76E6F7F6-C49F-464C-AFF4-B2D9523307A2}" srcId="{1ED258F3-B204-4CD5-B342-74A25B2B9A42}" destId="{3BAFF2E9-343C-4A4B-A259-419804DA6338}" srcOrd="0" destOrd="0" parTransId="{ED15BCA8-5711-4C9D-BBE3-B937216DDBC4}" sibTransId="{A05C429E-792E-475F-A472-C139C8DAADE1}"/>
    <dgm:cxn modelId="{021FC51F-98F9-4A2A-9E6A-C039563917E7}" type="presParOf" srcId="{B76240F2-BDD9-4EAA-8FB0-EB457C5FC83D}" destId="{D4B48322-43DD-4B73-9DCF-57C433AB7215}" srcOrd="0" destOrd="0" presId="urn:microsoft.com/office/officeart/2005/8/layout/hierarchy1"/>
    <dgm:cxn modelId="{39650A41-D3B3-4E6B-B609-B32BABB36B48}" type="presParOf" srcId="{D4B48322-43DD-4B73-9DCF-57C433AB7215}" destId="{001E0A1A-EB9C-4B08-94DF-0EEFAE9BC617}" srcOrd="0" destOrd="0" presId="urn:microsoft.com/office/officeart/2005/8/layout/hierarchy1"/>
    <dgm:cxn modelId="{52454482-893E-4738-97AD-65DD6ECBAA26}" type="presParOf" srcId="{001E0A1A-EB9C-4B08-94DF-0EEFAE9BC617}" destId="{5A363884-97D1-4162-8DA5-3489937E8657}" srcOrd="0" destOrd="0" presId="urn:microsoft.com/office/officeart/2005/8/layout/hierarchy1"/>
    <dgm:cxn modelId="{C95896BB-FC2B-4352-A9A2-72311254C48D}" type="presParOf" srcId="{001E0A1A-EB9C-4B08-94DF-0EEFAE9BC617}" destId="{C44F3C98-C24B-4F6E-87C3-1F01078768E8}" srcOrd="1" destOrd="0" presId="urn:microsoft.com/office/officeart/2005/8/layout/hierarchy1"/>
    <dgm:cxn modelId="{4A65F0EF-0FDE-431F-BA89-1CA91223B694}" type="presParOf" srcId="{D4B48322-43DD-4B73-9DCF-57C433AB7215}" destId="{1675991F-AD2C-4DF0-8E5C-C3958CFCA84E}" srcOrd="1" destOrd="0" presId="urn:microsoft.com/office/officeart/2005/8/layout/hierarchy1"/>
    <dgm:cxn modelId="{9B72DA5D-9FAA-4E5A-8A97-C57F423C7C16}" type="presParOf" srcId="{B76240F2-BDD9-4EAA-8FB0-EB457C5FC83D}" destId="{B3361EA2-5155-4490-9BFD-DDE7B977F138}" srcOrd="1" destOrd="0" presId="urn:microsoft.com/office/officeart/2005/8/layout/hierarchy1"/>
    <dgm:cxn modelId="{745FCC18-897A-4EFE-BE69-DD2D37DEDC27}" type="presParOf" srcId="{B3361EA2-5155-4490-9BFD-DDE7B977F138}" destId="{44E6E528-4CA1-4CAA-B696-04F9E54BB0E0}" srcOrd="0" destOrd="0" presId="urn:microsoft.com/office/officeart/2005/8/layout/hierarchy1"/>
    <dgm:cxn modelId="{FE75F9F5-1FA8-4A57-93F4-33B0288EA2D3}" type="presParOf" srcId="{44E6E528-4CA1-4CAA-B696-04F9E54BB0E0}" destId="{95100168-F538-4B79-9ACE-CBF083EFAB4D}" srcOrd="0" destOrd="0" presId="urn:microsoft.com/office/officeart/2005/8/layout/hierarchy1"/>
    <dgm:cxn modelId="{D15C89CD-DAF0-4CF7-9217-B40A3AB22CCA}" type="presParOf" srcId="{44E6E528-4CA1-4CAA-B696-04F9E54BB0E0}" destId="{CD171691-97D9-4EBF-B437-65BEE4EB57AC}" srcOrd="1" destOrd="0" presId="urn:microsoft.com/office/officeart/2005/8/layout/hierarchy1"/>
    <dgm:cxn modelId="{700DEE52-1B3E-4AD4-BCCA-C156D7217B16}" type="presParOf" srcId="{B3361EA2-5155-4490-9BFD-DDE7B977F138}" destId="{796065AA-C8C1-47D8-918E-091ED6995D9F}" srcOrd="1" destOrd="0" presId="urn:microsoft.com/office/officeart/2005/8/layout/hierarchy1"/>
    <dgm:cxn modelId="{717F8517-C391-44BC-A38B-958ADA8534E5}" type="presParOf" srcId="{B76240F2-BDD9-4EAA-8FB0-EB457C5FC83D}" destId="{323A5F81-0835-403D-913C-88B9DEF1F583}" srcOrd="2" destOrd="0" presId="urn:microsoft.com/office/officeart/2005/8/layout/hierarchy1"/>
    <dgm:cxn modelId="{6952F94F-6168-4DA2-A380-7C03C38902E4}" type="presParOf" srcId="{323A5F81-0835-403D-913C-88B9DEF1F583}" destId="{D0E30A3E-438D-4460-930A-ABEB5A104B60}" srcOrd="0" destOrd="0" presId="urn:microsoft.com/office/officeart/2005/8/layout/hierarchy1"/>
    <dgm:cxn modelId="{54BFC355-3A4F-4F4A-8C46-233FC64D791D}" type="presParOf" srcId="{D0E30A3E-438D-4460-930A-ABEB5A104B60}" destId="{506AAB84-D5BD-4312-A531-E159B5A1EB31}" srcOrd="0" destOrd="0" presId="urn:microsoft.com/office/officeart/2005/8/layout/hierarchy1"/>
    <dgm:cxn modelId="{80B707B7-E396-4CCA-9E9F-8C8A7AA7CE23}" type="presParOf" srcId="{D0E30A3E-438D-4460-930A-ABEB5A104B60}" destId="{23251C21-DD77-44A6-BFB6-42E2A385F483}" srcOrd="1" destOrd="0" presId="urn:microsoft.com/office/officeart/2005/8/layout/hierarchy1"/>
    <dgm:cxn modelId="{B21A06BF-E125-4A28-A2FF-F9CE5F499D37}" type="presParOf" srcId="{323A5F81-0835-403D-913C-88B9DEF1F583}" destId="{BC416F96-0D27-4308-9E4F-4666BF31F9DF}" srcOrd="1" destOrd="0" presId="urn:microsoft.com/office/officeart/2005/8/layout/hierarchy1"/>
    <dgm:cxn modelId="{AC825CB9-1CC8-484D-9B5F-E6ED72B5868F}" type="presParOf" srcId="{B76240F2-BDD9-4EAA-8FB0-EB457C5FC83D}" destId="{280C54BD-67E8-46A6-9D0E-8A3D7A35AC19}" srcOrd="3" destOrd="0" presId="urn:microsoft.com/office/officeart/2005/8/layout/hierarchy1"/>
    <dgm:cxn modelId="{4FD29070-3F38-4A7E-9C6B-A3B5A1C258C2}" type="presParOf" srcId="{280C54BD-67E8-46A6-9D0E-8A3D7A35AC19}" destId="{249DD90B-CD13-4203-8AFA-307CFE509E3E}" srcOrd="0" destOrd="0" presId="urn:microsoft.com/office/officeart/2005/8/layout/hierarchy1"/>
    <dgm:cxn modelId="{5BA615DE-E55F-4DFC-A0AD-AD6DBC5B8C0E}" type="presParOf" srcId="{249DD90B-CD13-4203-8AFA-307CFE509E3E}" destId="{2C542FAA-51AE-47A1-ABF5-6816190DF508}" srcOrd="0" destOrd="0" presId="urn:microsoft.com/office/officeart/2005/8/layout/hierarchy1"/>
    <dgm:cxn modelId="{7F0E7684-5D52-4751-AABD-17CA08398140}" type="presParOf" srcId="{249DD90B-CD13-4203-8AFA-307CFE509E3E}" destId="{A20F49D2-7119-453C-8BF5-C09C66FE6443}" srcOrd="1" destOrd="0" presId="urn:microsoft.com/office/officeart/2005/8/layout/hierarchy1"/>
    <dgm:cxn modelId="{D43911B5-8382-4D78-AE92-12AF7C595E1F}" type="presParOf" srcId="{280C54BD-67E8-46A6-9D0E-8A3D7A35AC19}" destId="{2C3E06D6-ADF2-40CC-B477-B12F805BDB55}" srcOrd="1" destOrd="0" presId="urn:microsoft.com/office/officeart/2005/8/layout/hierarchy1"/>
    <dgm:cxn modelId="{410646E8-3C69-4622-941E-C51334BAF8C4}" type="presParOf" srcId="{B76240F2-BDD9-4EAA-8FB0-EB457C5FC83D}" destId="{B43A3FD9-E3E9-42F4-BC65-10E0EB7DF84E}" srcOrd="4" destOrd="0" presId="urn:microsoft.com/office/officeart/2005/8/layout/hierarchy1"/>
    <dgm:cxn modelId="{D710328C-6056-4CAB-A84E-9E353DF7D05D}" type="presParOf" srcId="{B43A3FD9-E3E9-42F4-BC65-10E0EB7DF84E}" destId="{012FB661-CEDC-4131-A7ED-191C86EB2F00}" srcOrd="0" destOrd="0" presId="urn:microsoft.com/office/officeart/2005/8/layout/hierarchy1"/>
    <dgm:cxn modelId="{10D611B6-434F-4C27-8720-C0E74ECA9E0D}" type="presParOf" srcId="{012FB661-CEDC-4131-A7ED-191C86EB2F00}" destId="{9AAB819D-1A05-4E0F-869B-ADFD42563A24}" srcOrd="0" destOrd="0" presId="urn:microsoft.com/office/officeart/2005/8/layout/hierarchy1"/>
    <dgm:cxn modelId="{E3EE4A71-95D0-40B6-90C7-6D28370D48E7}" type="presParOf" srcId="{012FB661-CEDC-4131-A7ED-191C86EB2F00}" destId="{7637551A-405A-41D6-BF50-B3C94E6F3429}" srcOrd="1" destOrd="0" presId="urn:microsoft.com/office/officeart/2005/8/layout/hierarchy1"/>
    <dgm:cxn modelId="{458F1B29-7726-4C60-A3E0-A42BA4ECF4ED}" type="presParOf" srcId="{B43A3FD9-E3E9-42F4-BC65-10E0EB7DF84E}" destId="{B2023F41-898D-4FBD-A65E-2D6D96A20220}" srcOrd="1" destOrd="0" presId="urn:microsoft.com/office/officeart/2005/8/layout/hierarchy1"/>
    <dgm:cxn modelId="{9B6BE290-E02B-49EC-9CD9-E4E544DA3F1B}" type="presParOf" srcId="{B76240F2-BDD9-4EAA-8FB0-EB457C5FC83D}" destId="{C14FC8F0-341A-4390-BDB7-34524E7D396C}" srcOrd="5" destOrd="0" presId="urn:microsoft.com/office/officeart/2005/8/layout/hierarchy1"/>
    <dgm:cxn modelId="{A4793D6D-2C48-400B-BB53-FFA4DF6A769F}" type="presParOf" srcId="{C14FC8F0-341A-4390-BDB7-34524E7D396C}" destId="{345C65BB-7FA5-4DDE-BB66-4721409EF97F}" srcOrd="0" destOrd="0" presId="urn:microsoft.com/office/officeart/2005/8/layout/hierarchy1"/>
    <dgm:cxn modelId="{821E3610-1EB3-4C7D-9742-83A9839D3935}" type="presParOf" srcId="{345C65BB-7FA5-4DDE-BB66-4721409EF97F}" destId="{777BFB8F-6186-429C-84D3-6051D9C3CEC8}" srcOrd="0" destOrd="0" presId="urn:microsoft.com/office/officeart/2005/8/layout/hierarchy1"/>
    <dgm:cxn modelId="{F852D2BA-6C4E-4828-928B-6D4E3E22B858}" type="presParOf" srcId="{345C65BB-7FA5-4DDE-BB66-4721409EF97F}" destId="{9116DA4D-8BD1-4FCA-A9C4-1B20322AF8EE}" srcOrd="1" destOrd="0" presId="urn:microsoft.com/office/officeart/2005/8/layout/hierarchy1"/>
    <dgm:cxn modelId="{36100D5D-D4A0-4668-8320-71CCCB99BD67}" type="presParOf" srcId="{C14FC8F0-341A-4390-BDB7-34524E7D396C}" destId="{9263CFCD-32E2-4B3E-8CA4-1EC34088EE65}"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63884-97D1-4162-8DA5-3489937E8657}">
      <dsp:nvSpPr>
        <dsp:cNvPr id="0" name=""/>
        <dsp:cNvSpPr/>
      </dsp:nvSpPr>
      <dsp:spPr>
        <a:xfrm>
          <a:off x="1151" y="1408582"/>
          <a:ext cx="1306364" cy="8295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4F3C98-C24B-4F6E-87C3-1F01078768E8}">
      <dsp:nvSpPr>
        <dsp:cNvPr id="0" name=""/>
        <dsp:cNvSpPr/>
      </dsp:nvSpPr>
      <dsp:spPr>
        <a:xfrm>
          <a:off x="146303" y="1546476"/>
          <a:ext cx="1306364" cy="82954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Problem  Statement</a:t>
          </a:r>
        </a:p>
      </dsp:txBody>
      <dsp:txXfrm>
        <a:off x="170599" y="1570772"/>
        <a:ext cx="1257772" cy="780949"/>
      </dsp:txXfrm>
    </dsp:sp>
    <dsp:sp modelId="{95100168-F538-4B79-9ACE-CBF083EFAB4D}">
      <dsp:nvSpPr>
        <dsp:cNvPr id="0" name=""/>
        <dsp:cNvSpPr/>
      </dsp:nvSpPr>
      <dsp:spPr>
        <a:xfrm>
          <a:off x="1597819" y="1408582"/>
          <a:ext cx="1306364" cy="8295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71691-97D9-4EBF-B437-65BEE4EB57AC}">
      <dsp:nvSpPr>
        <dsp:cNvPr id="0" name=""/>
        <dsp:cNvSpPr/>
      </dsp:nvSpPr>
      <dsp:spPr>
        <a:xfrm>
          <a:off x="1742971" y="1546476"/>
          <a:ext cx="1306364" cy="82954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Objective</a:t>
          </a:r>
        </a:p>
      </dsp:txBody>
      <dsp:txXfrm>
        <a:off x="1767267" y="1570772"/>
        <a:ext cx="1257772" cy="780949"/>
      </dsp:txXfrm>
    </dsp:sp>
    <dsp:sp modelId="{506AAB84-D5BD-4312-A531-E159B5A1EB31}">
      <dsp:nvSpPr>
        <dsp:cNvPr id="0" name=""/>
        <dsp:cNvSpPr/>
      </dsp:nvSpPr>
      <dsp:spPr>
        <a:xfrm>
          <a:off x="3194487" y="1408582"/>
          <a:ext cx="1306364" cy="8295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251C21-DD77-44A6-BFB6-42E2A385F483}">
      <dsp:nvSpPr>
        <dsp:cNvPr id="0" name=""/>
        <dsp:cNvSpPr/>
      </dsp:nvSpPr>
      <dsp:spPr>
        <a:xfrm>
          <a:off x="3339639" y="1546476"/>
          <a:ext cx="1306364" cy="82954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Introduction</a:t>
          </a:r>
        </a:p>
      </dsp:txBody>
      <dsp:txXfrm>
        <a:off x="3363935" y="1570772"/>
        <a:ext cx="1257772" cy="780949"/>
      </dsp:txXfrm>
    </dsp:sp>
    <dsp:sp modelId="{2C542FAA-51AE-47A1-ABF5-6816190DF508}">
      <dsp:nvSpPr>
        <dsp:cNvPr id="0" name=""/>
        <dsp:cNvSpPr/>
      </dsp:nvSpPr>
      <dsp:spPr>
        <a:xfrm>
          <a:off x="4791155" y="1408582"/>
          <a:ext cx="1306364" cy="8295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0F49D2-7119-453C-8BF5-C09C66FE6443}">
      <dsp:nvSpPr>
        <dsp:cNvPr id="0" name=""/>
        <dsp:cNvSpPr/>
      </dsp:nvSpPr>
      <dsp:spPr>
        <a:xfrm>
          <a:off x="4936306" y="1546476"/>
          <a:ext cx="1306364" cy="82954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Architecture</a:t>
          </a:r>
        </a:p>
      </dsp:txBody>
      <dsp:txXfrm>
        <a:off x="4960602" y="1570772"/>
        <a:ext cx="1257772" cy="780949"/>
      </dsp:txXfrm>
    </dsp:sp>
    <dsp:sp modelId="{9AAB819D-1A05-4E0F-869B-ADFD42563A24}">
      <dsp:nvSpPr>
        <dsp:cNvPr id="0" name=""/>
        <dsp:cNvSpPr/>
      </dsp:nvSpPr>
      <dsp:spPr>
        <a:xfrm>
          <a:off x="6387823" y="1408582"/>
          <a:ext cx="1306364" cy="8295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37551A-405A-41D6-BF50-B3C94E6F3429}">
      <dsp:nvSpPr>
        <dsp:cNvPr id="0" name=""/>
        <dsp:cNvSpPr/>
      </dsp:nvSpPr>
      <dsp:spPr>
        <a:xfrm>
          <a:off x="6532974" y="1546476"/>
          <a:ext cx="1306364" cy="82954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Insights</a:t>
          </a:r>
        </a:p>
      </dsp:txBody>
      <dsp:txXfrm>
        <a:off x="6557270" y="1570772"/>
        <a:ext cx="1257772" cy="780949"/>
      </dsp:txXfrm>
    </dsp:sp>
    <dsp:sp modelId="{777BFB8F-6186-429C-84D3-6051D9C3CEC8}">
      <dsp:nvSpPr>
        <dsp:cNvPr id="0" name=""/>
        <dsp:cNvSpPr/>
      </dsp:nvSpPr>
      <dsp:spPr>
        <a:xfrm>
          <a:off x="7984490" y="1408582"/>
          <a:ext cx="1306364" cy="8295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16DA4D-8BD1-4FCA-A9C4-1B20322AF8EE}">
      <dsp:nvSpPr>
        <dsp:cNvPr id="0" name=""/>
        <dsp:cNvSpPr/>
      </dsp:nvSpPr>
      <dsp:spPr>
        <a:xfrm>
          <a:off x="8129642" y="1546476"/>
          <a:ext cx="1306364" cy="82954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Conclusions</a:t>
          </a:r>
        </a:p>
      </dsp:txBody>
      <dsp:txXfrm>
        <a:off x="8153938" y="1570772"/>
        <a:ext cx="1257772" cy="7809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ECFC4-5B28-432F-BB2F-7A0A2855D7F2}" type="datetimeFigureOut">
              <a:rPr lang="en-IN" smtClean="0"/>
              <a:t>30-03-2023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20F8B9-3470-4344-90AB-68FE30A31685}" type="slidenum">
              <a:rPr lang="en-IN" smtClean="0"/>
              <a:t>‹#›</a:t>
            </a:fld>
            <a:endParaRPr lang="en-IN"/>
          </a:p>
        </p:txBody>
      </p:sp>
    </p:spTree>
    <p:extLst>
      <p:ext uri="{BB962C8B-B14F-4D97-AF65-F5344CB8AC3E}">
        <p14:creationId xmlns:p14="http://schemas.microsoft.com/office/powerpoint/2010/main" val="3632240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jp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2">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0A20435-18EF-9359-8A4D-54AC890446E2}"/>
              </a:ext>
            </a:extLst>
          </p:cNvPr>
          <p:cNvPicPr>
            <a:picLocks noChangeAspect="1"/>
          </p:cNvPicPr>
          <p:nvPr/>
        </p:nvPicPr>
        <p:blipFill rotWithShape="1">
          <a:blip r:embed="rId3">
            <a:alphaModFix amt="20000"/>
          </a:blip>
          <a:srcRect/>
          <a:stretch/>
        </p:blipFill>
        <p:spPr>
          <a:xfrm>
            <a:off x="20" y="10"/>
            <a:ext cx="12191980" cy="6857990"/>
          </a:xfrm>
          <a:prstGeom prst="rect">
            <a:avLst/>
          </a:prstGeom>
        </p:spPr>
      </p:pic>
      <p:pic>
        <p:nvPicPr>
          <p:cNvPr id="14" name="Picture 14">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9B58E3D-E0A7-A7DC-AB45-CCCA3187A1AA}"/>
              </a:ext>
            </a:extLst>
          </p:cNvPr>
          <p:cNvSpPr>
            <a:spLocks noGrp="1"/>
          </p:cNvSpPr>
          <p:nvPr>
            <p:ph type="ctrTitle"/>
          </p:nvPr>
        </p:nvSpPr>
        <p:spPr>
          <a:xfrm>
            <a:off x="3962399" y="1964267"/>
            <a:ext cx="7197726" cy="2421464"/>
          </a:xfrm>
        </p:spPr>
        <p:txBody>
          <a:bodyPr vert="horz" lIns="91440" tIns="45720" rIns="91440" bIns="45720" rtlCol="0" anchor="b">
            <a:normAutofit/>
          </a:bodyPr>
          <a:lstStyle/>
          <a:p>
            <a:r>
              <a:rPr lang="en-US"/>
              <a:t>google app store data analysis </a:t>
            </a:r>
            <a:endParaRPr lang="en-US" dirty="0"/>
          </a:p>
        </p:txBody>
      </p:sp>
      <p:sp>
        <p:nvSpPr>
          <p:cNvPr id="3" name="Subtitle 2">
            <a:extLst>
              <a:ext uri="{FF2B5EF4-FFF2-40B4-BE49-F238E27FC236}">
                <a16:creationId xmlns:a16="http://schemas.microsoft.com/office/drawing/2014/main" id="{0AFC6C09-13C8-35FB-2468-2DB2F2AFAE25}"/>
              </a:ext>
            </a:extLst>
          </p:cNvPr>
          <p:cNvSpPr>
            <a:spLocks noGrp="1"/>
          </p:cNvSpPr>
          <p:nvPr>
            <p:ph type="subTitle" idx="1"/>
          </p:nvPr>
        </p:nvSpPr>
        <p:spPr>
          <a:xfrm>
            <a:off x="3962399" y="4385732"/>
            <a:ext cx="7197726" cy="1405467"/>
          </a:xfrm>
        </p:spPr>
        <p:txBody>
          <a:bodyPr vert="horz" lIns="91440" tIns="45720" rIns="91440" bIns="45720" rtlCol="0" anchor="t">
            <a:normAutofit/>
          </a:bodyPr>
          <a:lstStyle/>
          <a:p>
            <a:r>
              <a:rPr lang="en-US"/>
              <a:t>DETAILED PROJECT REPORT</a:t>
            </a:r>
            <a:endParaRPr lang="en-US" dirty="0"/>
          </a:p>
        </p:txBody>
      </p:sp>
      <p:sp>
        <p:nvSpPr>
          <p:cNvPr id="4" name="TextBox 3">
            <a:extLst>
              <a:ext uri="{FF2B5EF4-FFF2-40B4-BE49-F238E27FC236}">
                <a16:creationId xmlns:a16="http://schemas.microsoft.com/office/drawing/2014/main" id="{B842024E-7F4D-401E-F451-B7DEFD247DA8}"/>
              </a:ext>
            </a:extLst>
          </p:cNvPr>
          <p:cNvSpPr txBox="1"/>
          <p:nvPr/>
        </p:nvSpPr>
        <p:spPr>
          <a:xfrm>
            <a:off x="7639937" y="4629453"/>
            <a:ext cx="4814047" cy="523220"/>
          </a:xfrm>
          <a:prstGeom prst="rect">
            <a:avLst/>
          </a:prstGeom>
          <a:noFill/>
        </p:spPr>
        <p:txBody>
          <a:bodyPr wrap="square" rtlCol="0">
            <a:spAutoFit/>
          </a:bodyPr>
          <a:lstStyle/>
          <a:p>
            <a:pPr algn="ctr">
              <a:spcAft>
                <a:spcPts val="600"/>
              </a:spcAft>
            </a:pPr>
            <a:r>
              <a:rPr lang="en-US" sz="2800" dirty="0">
                <a:latin typeface="Georgia" panose="02040502050405020303" pitchFamily="18" charset="0"/>
              </a:rPr>
              <a:t>Sham Ambadas Johari</a:t>
            </a:r>
          </a:p>
        </p:txBody>
      </p:sp>
    </p:spTree>
    <p:extLst>
      <p:ext uri="{BB962C8B-B14F-4D97-AF65-F5344CB8AC3E}">
        <p14:creationId xmlns:p14="http://schemas.microsoft.com/office/powerpoint/2010/main" val="1364023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1" name="Picture 8">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a:extLst>
              <a:ext uri="{FF2B5EF4-FFF2-40B4-BE49-F238E27FC236}">
                <a16:creationId xmlns:a16="http://schemas.microsoft.com/office/drawing/2014/main" id="{54DB0AF3-E3F8-B32F-E014-63368ABC7AB7}"/>
              </a:ext>
            </a:extLst>
          </p:cNvPr>
          <p:cNvPicPr>
            <a:picLocks noChangeAspect="1"/>
          </p:cNvPicPr>
          <p:nvPr/>
        </p:nvPicPr>
        <p:blipFill rotWithShape="1">
          <a:blip r:embed="rId4"/>
          <a:srcRect l="6938"/>
          <a:stretch/>
        </p:blipFill>
        <p:spPr>
          <a:xfrm>
            <a:off x="20" y="975"/>
            <a:ext cx="7552924" cy="6858000"/>
          </a:xfrm>
          <a:prstGeom prst="rect">
            <a:avLst/>
          </a:prstGeom>
        </p:spPr>
      </p:pic>
      <p:pic>
        <p:nvPicPr>
          <p:cNvPr id="112" name="Picture 10">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DA0F9D02-B07C-9789-0C34-7E4BD1519B72}"/>
              </a:ext>
            </a:extLst>
          </p:cNvPr>
          <p:cNvSpPr txBox="1"/>
          <p:nvPr/>
        </p:nvSpPr>
        <p:spPr>
          <a:xfrm>
            <a:off x="7905135" y="1964267"/>
            <a:ext cx="3254990" cy="2421464"/>
          </a:xfrm>
          <a:prstGeom prst="rect">
            <a:avLst/>
          </a:prstGeom>
        </p:spPr>
        <p:txBody>
          <a:bodyPr vert="horz" lIns="91440" tIns="45720" rIns="91440" bIns="45720" rtlCol="0" anchor="b">
            <a:normAutofit/>
          </a:bodyPr>
          <a:lstStyle/>
          <a:p>
            <a:pPr algn="r">
              <a:spcBef>
                <a:spcPct val="0"/>
              </a:spcBef>
              <a:spcAft>
                <a:spcPts val="600"/>
              </a:spcAft>
            </a:pPr>
            <a:r>
              <a:rPr lang="en-US" sz="4800" cap="all">
                <a:ln w="3175" cmpd="sng">
                  <a:noFill/>
                </a:ln>
                <a:latin typeface="+mj-lt"/>
                <a:ea typeface="+mj-ea"/>
                <a:cs typeface="+mj-cs"/>
              </a:rPr>
              <a:t>Categorical rating</a:t>
            </a:r>
          </a:p>
        </p:txBody>
      </p:sp>
    </p:spTree>
    <p:extLst>
      <p:ext uri="{BB962C8B-B14F-4D97-AF65-F5344CB8AC3E}">
        <p14:creationId xmlns:p14="http://schemas.microsoft.com/office/powerpoint/2010/main" val="3722474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4" name="Picture 11">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7" name="Picture 6">
            <a:extLst>
              <a:ext uri="{FF2B5EF4-FFF2-40B4-BE49-F238E27FC236}">
                <a16:creationId xmlns:a16="http://schemas.microsoft.com/office/drawing/2014/main" id="{1F788CBC-D155-1C3E-A7E9-9240026670B4}"/>
              </a:ext>
            </a:extLst>
          </p:cNvPr>
          <p:cNvPicPr>
            <a:picLocks noChangeAspect="1"/>
          </p:cNvPicPr>
          <p:nvPr/>
        </p:nvPicPr>
        <p:blipFill rotWithShape="1">
          <a:blip r:embed="rId4"/>
          <a:srcRect r="4185" b="1"/>
          <a:stretch/>
        </p:blipFill>
        <p:spPr>
          <a:xfrm>
            <a:off x="20" y="975"/>
            <a:ext cx="7552924" cy="6858000"/>
          </a:xfrm>
          <a:prstGeom prst="rect">
            <a:avLst/>
          </a:prstGeom>
        </p:spPr>
      </p:pic>
      <p:pic>
        <p:nvPicPr>
          <p:cNvPr id="115" name="Picture 13">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9F1A6B0-0BB9-5010-73D9-212FF9E02195}"/>
              </a:ext>
            </a:extLst>
          </p:cNvPr>
          <p:cNvSpPr>
            <a:spLocks noGrp="1"/>
          </p:cNvSpPr>
          <p:nvPr>
            <p:ph type="title"/>
          </p:nvPr>
        </p:nvSpPr>
        <p:spPr>
          <a:xfrm>
            <a:off x="7905135" y="1964267"/>
            <a:ext cx="3254990" cy="2421464"/>
          </a:xfrm>
        </p:spPr>
        <p:txBody>
          <a:bodyPr vert="horz" lIns="91440" tIns="45720" rIns="91440" bIns="45720" rtlCol="0" anchor="b">
            <a:normAutofit/>
          </a:bodyPr>
          <a:lstStyle/>
          <a:p>
            <a:pPr algn="r"/>
            <a:r>
              <a:rPr lang="en-US" sz="4100"/>
              <a:t>Categorical Revenue</a:t>
            </a:r>
          </a:p>
        </p:txBody>
      </p:sp>
    </p:spTree>
    <p:extLst>
      <p:ext uri="{BB962C8B-B14F-4D97-AF65-F5344CB8AC3E}">
        <p14:creationId xmlns:p14="http://schemas.microsoft.com/office/powerpoint/2010/main" val="236970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4" name="Picture 8">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a:extLst>
              <a:ext uri="{FF2B5EF4-FFF2-40B4-BE49-F238E27FC236}">
                <a16:creationId xmlns:a16="http://schemas.microsoft.com/office/drawing/2014/main" id="{61AC3382-3CEF-AD69-4791-531AF9B6EBC3}"/>
              </a:ext>
            </a:extLst>
          </p:cNvPr>
          <p:cNvPicPr>
            <a:picLocks noChangeAspect="1"/>
          </p:cNvPicPr>
          <p:nvPr/>
        </p:nvPicPr>
        <p:blipFill rotWithShape="1">
          <a:blip r:embed="rId4"/>
          <a:srcRect r="3907" b="-2"/>
          <a:stretch/>
        </p:blipFill>
        <p:spPr>
          <a:xfrm>
            <a:off x="20" y="975"/>
            <a:ext cx="7552924" cy="6858000"/>
          </a:xfrm>
          <a:prstGeom prst="rect">
            <a:avLst/>
          </a:prstGeom>
        </p:spPr>
      </p:pic>
      <p:pic>
        <p:nvPicPr>
          <p:cNvPr id="25" name="Picture 10">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7F481F3-9566-3FA0-127A-9CBB4040C3AF}"/>
              </a:ext>
            </a:extLst>
          </p:cNvPr>
          <p:cNvSpPr>
            <a:spLocks noGrp="1"/>
          </p:cNvSpPr>
          <p:nvPr>
            <p:ph type="title"/>
          </p:nvPr>
        </p:nvSpPr>
        <p:spPr>
          <a:xfrm>
            <a:off x="7905135" y="1964267"/>
            <a:ext cx="3254990" cy="2421464"/>
          </a:xfrm>
        </p:spPr>
        <p:txBody>
          <a:bodyPr vert="horz" lIns="91440" tIns="45720" rIns="91440" bIns="45720" rtlCol="0" anchor="b">
            <a:normAutofit/>
          </a:bodyPr>
          <a:lstStyle/>
          <a:p>
            <a:pPr algn="r">
              <a:lnSpc>
                <a:spcPct val="90000"/>
              </a:lnSpc>
            </a:pPr>
            <a:r>
              <a:rPr lang="en-US" sz="4100"/>
              <a:t>Categorical installation.</a:t>
            </a:r>
          </a:p>
        </p:txBody>
      </p:sp>
    </p:spTree>
    <p:extLst>
      <p:ext uri="{BB962C8B-B14F-4D97-AF65-F5344CB8AC3E}">
        <p14:creationId xmlns:p14="http://schemas.microsoft.com/office/powerpoint/2010/main" val="133311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46"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1AA51C0-9557-F0F5-0687-807A7B770CBE}"/>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r>
              <a:rPr lang="en-US" sz="4800" dirty="0"/>
              <a:t>Category call type free versus paid</a:t>
            </a:r>
          </a:p>
        </p:txBody>
      </p:sp>
      <p:pic>
        <p:nvPicPr>
          <p:cNvPr id="4" name="Picture 3">
            <a:extLst>
              <a:ext uri="{FF2B5EF4-FFF2-40B4-BE49-F238E27FC236}">
                <a16:creationId xmlns:a16="http://schemas.microsoft.com/office/drawing/2014/main" id="{D2A6D4EA-0219-E587-3D42-97C1A1BAAED3}"/>
              </a:ext>
            </a:extLst>
          </p:cNvPr>
          <p:cNvPicPr>
            <a:picLocks noChangeAspect="1"/>
          </p:cNvPicPr>
          <p:nvPr/>
        </p:nvPicPr>
        <p:blipFill>
          <a:blip r:embed="rId4"/>
          <a:stretch>
            <a:fillRect/>
          </a:stretch>
        </p:blipFill>
        <p:spPr>
          <a:xfrm>
            <a:off x="658760" y="104775"/>
            <a:ext cx="7208889" cy="65627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3963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7" name="Picture 24">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8" name="Rectangle 26">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8">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0" name="Rectangle 30">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5FD85BF-DEFF-D435-1DA7-8309544C2DDE}"/>
              </a:ext>
            </a:extLst>
          </p:cNvPr>
          <p:cNvPicPr>
            <a:picLocks noChangeAspect="1"/>
          </p:cNvPicPr>
          <p:nvPr/>
        </p:nvPicPr>
        <p:blipFill>
          <a:blip r:embed="rId3"/>
          <a:stretch>
            <a:fillRect/>
          </a:stretch>
        </p:blipFill>
        <p:spPr>
          <a:xfrm>
            <a:off x="2645466" y="800007"/>
            <a:ext cx="6886713" cy="5251118"/>
          </a:xfrm>
          <a:prstGeom prst="rect">
            <a:avLst/>
          </a:prstGeom>
        </p:spPr>
      </p:pic>
    </p:spTree>
    <p:extLst>
      <p:ext uri="{BB962C8B-B14F-4D97-AF65-F5344CB8AC3E}">
        <p14:creationId xmlns:p14="http://schemas.microsoft.com/office/powerpoint/2010/main" val="158226771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pic>
        <p:nvPicPr>
          <p:cNvPr id="17" name="Picture 8">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0">
            <a:extLst>
              <a:ext uri="{FF2B5EF4-FFF2-40B4-BE49-F238E27FC236}">
                <a16:creationId xmlns:a16="http://schemas.microsoft.com/office/drawing/2014/main" id="{DF4972D9-F510-4C84-8BDA-31BAECC23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D8E2D96C-A214-42D7-8C0F-E4CCBD8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17C746F4-1536-4E83-B247-DD6BBE09C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36104"/>
            <a:ext cx="10905803" cy="5585792"/>
          </a:xfrm>
          <a:prstGeom prst="rect">
            <a:avLst/>
          </a:prstGeom>
          <a:solidFill>
            <a:schemeClr val="tx1"/>
          </a:solidFill>
          <a:ln cap="sq">
            <a:noFill/>
            <a:miter lim="800000"/>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ADB84EF-2315-9A91-76CC-CD06116EC550}"/>
              </a:ext>
            </a:extLst>
          </p:cNvPr>
          <p:cNvPicPr>
            <a:picLocks noChangeAspect="1"/>
          </p:cNvPicPr>
          <p:nvPr/>
        </p:nvPicPr>
        <p:blipFill>
          <a:blip r:embed="rId3"/>
          <a:stretch>
            <a:fillRect/>
          </a:stretch>
        </p:blipFill>
        <p:spPr>
          <a:xfrm>
            <a:off x="2525140" y="957837"/>
            <a:ext cx="7136932" cy="4942326"/>
          </a:xfrm>
          <a:prstGeom prst="rect">
            <a:avLst/>
          </a:prstGeom>
        </p:spPr>
      </p:pic>
    </p:spTree>
    <p:extLst>
      <p:ext uri="{BB962C8B-B14F-4D97-AF65-F5344CB8AC3E}">
        <p14:creationId xmlns:p14="http://schemas.microsoft.com/office/powerpoint/2010/main" val="3089294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11">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F548866-F94C-6B3A-DA36-098DDD951B3B}"/>
              </a:ext>
            </a:extLst>
          </p:cNvPr>
          <p:cNvPicPr>
            <a:picLocks noChangeAspect="1"/>
          </p:cNvPicPr>
          <p:nvPr/>
        </p:nvPicPr>
        <p:blipFill>
          <a:blip r:embed="rId3"/>
          <a:stretch>
            <a:fillRect/>
          </a:stretch>
        </p:blipFill>
        <p:spPr>
          <a:xfrm>
            <a:off x="1676118" y="800007"/>
            <a:ext cx="8825408" cy="5251118"/>
          </a:xfrm>
          <a:prstGeom prst="rect">
            <a:avLst/>
          </a:prstGeom>
        </p:spPr>
      </p:pic>
    </p:spTree>
    <p:extLst>
      <p:ext uri="{BB962C8B-B14F-4D97-AF65-F5344CB8AC3E}">
        <p14:creationId xmlns:p14="http://schemas.microsoft.com/office/powerpoint/2010/main" val="54468603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DF4972D9-F510-4C84-8BDA-31BAECC23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D8E2D96C-A214-42D7-8C0F-E4CCBD8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17C746F4-1536-4E83-B247-DD6BBE09C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36104"/>
            <a:ext cx="10905803" cy="5585792"/>
          </a:xfrm>
          <a:prstGeom prst="rect">
            <a:avLst/>
          </a:prstGeom>
          <a:solidFill>
            <a:schemeClr val="tx1"/>
          </a:solidFill>
          <a:ln cap="sq">
            <a:noFill/>
            <a:miter lim="800000"/>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65F3E81-776C-7F50-1D2E-2D49277CD5CE}"/>
              </a:ext>
            </a:extLst>
          </p:cNvPr>
          <p:cNvPicPr>
            <a:picLocks noChangeAspect="1"/>
          </p:cNvPicPr>
          <p:nvPr/>
        </p:nvPicPr>
        <p:blipFill>
          <a:blip r:embed="rId2"/>
          <a:stretch>
            <a:fillRect/>
          </a:stretch>
        </p:blipFill>
        <p:spPr>
          <a:xfrm>
            <a:off x="969249" y="1968559"/>
            <a:ext cx="10248714" cy="2920882"/>
          </a:xfrm>
          <a:prstGeom prst="rect">
            <a:avLst/>
          </a:prstGeom>
        </p:spPr>
      </p:pic>
    </p:spTree>
    <p:extLst>
      <p:ext uri="{BB962C8B-B14F-4D97-AF65-F5344CB8AC3E}">
        <p14:creationId xmlns:p14="http://schemas.microsoft.com/office/powerpoint/2010/main" val="48645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7">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6" name="Picture 9">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7" name="Rectangle 11">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659CECD-860B-9F25-1B5D-76A8E87C635B}"/>
              </a:ext>
            </a:extLst>
          </p:cNvPr>
          <p:cNvPicPr>
            <a:picLocks noChangeAspect="1"/>
          </p:cNvPicPr>
          <p:nvPr/>
        </p:nvPicPr>
        <p:blipFill>
          <a:blip r:embed="rId3"/>
          <a:stretch>
            <a:fillRect/>
          </a:stretch>
        </p:blipFill>
        <p:spPr>
          <a:xfrm>
            <a:off x="795569" y="1850822"/>
            <a:ext cx="10586507" cy="3149487"/>
          </a:xfrm>
          <a:prstGeom prst="rect">
            <a:avLst/>
          </a:prstGeom>
        </p:spPr>
      </p:pic>
    </p:spTree>
    <p:extLst>
      <p:ext uri="{BB962C8B-B14F-4D97-AF65-F5344CB8AC3E}">
        <p14:creationId xmlns:p14="http://schemas.microsoft.com/office/powerpoint/2010/main" val="35272923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55E9-C0FE-66C0-EE4D-5011865B35D6}"/>
              </a:ext>
            </a:extLst>
          </p:cNvPr>
          <p:cNvSpPr>
            <a:spLocks noGrp="1"/>
          </p:cNvSpPr>
          <p:nvPr>
            <p:ph type="title"/>
          </p:nvPr>
        </p:nvSpPr>
        <p:spPr>
          <a:xfrm>
            <a:off x="1031875" y="1212935"/>
            <a:ext cx="6020177" cy="4432130"/>
          </a:xfrm>
        </p:spPr>
        <p:txBody>
          <a:bodyPr vert="horz" lIns="91440" tIns="45720" rIns="91440" bIns="45720" rtlCol="0" anchor="ctr">
            <a:normAutofit/>
          </a:bodyPr>
          <a:lstStyle/>
          <a:p>
            <a:pPr algn="r"/>
            <a:r>
              <a:rPr lang="en-US" sz="6600" b="1" dirty="0"/>
              <a:t>Thank You!!!</a:t>
            </a:r>
          </a:p>
        </p:txBody>
      </p:sp>
    </p:spTree>
    <p:extLst>
      <p:ext uri="{BB962C8B-B14F-4D97-AF65-F5344CB8AC3E}">
        <p14:creationId xmlns:p14="http://schemas.microsoft.com/office/powerpoint/2010/main" val="325042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2" name="Picture 11">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7" name="Picture 6" descr="A screenshot of a cell phone&#10;&#10;Description automatically generated with low confidence">
            <a:extLst>
              <a:ext uri="{FF2B5EF4-FFF2-40B4-BE49-F238E27FC236}">
                <a16:creationId xmlns:a16="http://schemas.microsoft.com/office/drawing/2014/main" id="{6FF26C3C-DD65-4EEB-3576-B4540A7B2C6A}"/>
              </a:ext>
            </a:extLst>
          </p:cNvPr>
          <p:cNvPicPr>
            <a:picLocks noChangeAspect="1"/>
          </p:cNvPicPr>
          <p:nvPr/>
        </p:nvPicPr>
        <p:blipFill rotWithShape="1">
          <a:blip r:embed="rId4"/>
          <a:srcRect t="4458" b="11272"/>
          <a:stretch/>
        </p:blipFill>
        <p:spPr>
          <a:xfrm>
            <a:off x="20" y="10"/>
            <a:ext cx="12191980" cy="6857990"/>
          </a:xfrm>
          <a:prstGeom prst="rect">
            <a:avLst/>
          </a:prstGeom>
        </p:spPr>
      </p:pic>
      <p:pic>
        <p:nvPicPr>
          <p:cNvPr id="23" name="Picture 13">
            <a:extLst>
              <a:ext uri="{FF2B5EF4-FFF2-40B4-BE49-F238E27FC236}">
                <a16:creationId xmlns:a16="http://schemas.microsoft.com/office/drawing/2014/main" id="{0C8B7D16-051E-4562-B872-ABF369C457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Freeform 5">
            <a:extLst>
              <a:ext uri="{FF2B5EF4-FFF2-40B4-BE49-F238E27FC236}">
                <a16:creationId xmlns:a16="http://schemas.microsoft.com/office/drawing/2014/main" id="{ED10CF64-F588-4794-80E9-12CBA1784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16466" y="-18309"/>
            <a:ext cx="11159068" cy="6894618"/>
          </a:xfrm>
          <a:custGeom>
            <a:avLst/>
            <a:gdLst>
              <a:gd name="T0" fmla="*/ 2331 w 2331"/>
              <a:gd name="T1" fmla="*/ 721 h 1440"/>
              <a:gd name="T2" fmla="*/ 2082 w 2331"/>
              <a:gd name="T3" fmla="*/ 0 h 1440"/>
              <a:gd name="T4" fmla="*/ 249 w 2331"/>
              <a:gd name="T5" fmla="*/ 0 h 1440"/>
              <a:gd name="T6" fmla="*/ 0 w 2331"/>
              <a:gd name="T7" fmla="*/ 721 h 1440"/>
              <a:gd name="T8" fmla="*/ 248 w 2331"/>
              <a:gd name="T9" fmla="*/ 1440 h 1440"/>
              <a:gd name="T10" fmla="*/ 2083 w 2331"/>
              <a:gd name="T11" fmla="*/ 1440 h 1440"/>
              <a:gd name="T12" fmla="*/ 2331 w 2331"/>
              <a:gd name="T13" fmla="*/ 721 h 1440"/>
            </a:gdLst>
            <a:ahLst/>
            <a:cxnLst>
              <a:cxn ang="0">
                <a:pos x="T0" y="T1"/>
              </a:cxn>
              <a:cxn ang="0">
                <a:pos x="T2" y="T3"/>
              </a:cxn>
              <a:cxn ang="0">
                <a:pos x="T4" y="T5"/>
              </a:cxn>
              <a:cxn ang="0">
                <a:pos x="T6" y="T7"/>
              </a:cxn>
              <a:cxn ang="0">
                <a:pos x="T8" y="T9"/>
              </a:cxn>
              <a:cxn ang="0">
                <a:pos x="T10" y="T11"/>
              </a:cxn>
              <a:cxn ang="0">
                <a:pos x="T12" y="T13"/>
              </a:cxn>
            </a:cxnLst>
            <a:rect l="0" t="0" r="r" b="b"/>
            <a:pathLst>
              <a:path w="2331" h="1440">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extBox 1">
            <a:extLst>
              <a:ext uri="{FF2B5EF4-FFF2-40B4-BE49-F238E27FC236}">
                <a16:creationId xmlns:a16="http://schemas.microsoft.com/office/drawing/2014/main" id="{78D8E5FA-BBAA-68B7-F687-B235C745A9BF}"/>
              </a:ext>
            </a:extLst>
          </p:cNvPr>
          <p:cNvSpPr txBox="1"/>
          <p:nvPr/>
        </p:nvSpPr>
        <p:spPr>
          <a:xfrm>
            <a:off x="1380067" y="838200"/>
            <a:ext cx="9437159" cy="1227667"/>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p>
            <a:pPr>
              <a:spcBef>
                <a:spcPct val="0"/>
              </a:spcBef>
              <a:spcAft>
                <a:spcPts val="600"/>
              </a:spcAft>
            </a:pPr>
            <a:r>
              <a:rPr lang="en-US" sz="3600" b="1" cap="all">
                <a:ln w="3175" cmpd="sng">
                  <a:noFill/>
                </a:ln>
                <a:latin typeface="+mj-lt"/>
                <a:ea typeface="+mj-ea"/>
                <a:cs typeface="+mj-cs"/>
              </a:rPr>
              <a:t>CONTENTS</a:t>
            </a:r>
          </a:p>
        </p:txBody>
      </p:sp>
      <p:graphicFrame>
        <p:nvGraphicFramePr>
          <p:cNvPr id="28" name="TextBox 2">
            <a:extLst>
              <a:ext uri="{FF2B5EF4-FFF2-40B4-BE49-F238E27FC236}">
                <a16:creationId xmlns:a16="http://schemas.microsoft.com/office/drawing/2014/main" id="{2F4C2E37-4B7B-CE7A-3384-844F57D318E7}"/>
              </a:ext>
            </a:extLst>
          </p:cNvPr>
          <p:cNvGraphicFramePr/>
          <p:nvPr>
            <p:extLst>
              <p:ext uri="{D42A27DB-BD31-4B8C-83A1-F6EECF244321}">
                <p14:modId xmlns:p14="http://schemas.microsoft.com/office/powerpoint/2010/main" val="3096811385"/>
              </p:ext>
            </p:extLst>
          </p:nvPr>
        </p:nvGraphicFramePr>
        <p:xfrm>
          <a:off x="1084792" y="1452033"/>
          <a:ext cx="9437159" cy="3784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3986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bot operating a machine">
            <a:extLst>
              <a:ext uri="{FF2B5EF4-FFF2-40B4-BE49-F238E27FC236}">
                <a16:creationId xmlns:a16="http://schemas.microsoft.com/office/drawing/2014/main" id="{10216351-ACE0-4F52-40DF-3D09115C130F}"/>
              </a:ext>
            </a:extLst>
          </p:cNvPr>
          <p:cNvPicPr>
            <a:picLocks noChangeAspect="1"/>
          </p:cNvPicPr>
          <p:nvPr/>
        </p:nvPicPr>
        <p:blipFill rotWithShape="1">
          <a:blip r:embed="rId3">
            <a:alphaModFix amt="20000"/>
          </a:blip>
          <a:srcRect t="3596" b="23114"/>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F23C633-98D2-D4DA-CB64-FA4A52B1B4F1}"/>
              </a:ext>
            </a:extLst>
          </p:cNvPr>
          <p:cNvSpPr>
            <a:spLocks noGrp="1"/>
          </p:cNvSpPr>
          <p:nvPr>
            <p:ph type="title"/>
          </p:nvPr>
        </p:nvSpPr>
        <p:spPr>
          <a:xfrm>
            <a:off x="685801" y="609600"/>
            <a:ext cx="10131425" cy="1456267"/>
          </a:xfrm>
        </p:spPr>
        <p:txBody>
          <a:bodyPr>
            <a:normAutofit/>
          </a:bodyPr>
          <a:lstStyle/>
          <a:p>
            <a:r>
              <a:rPr lang="en-IN">
                <a:latin typeface="Arial Rounded MT Bold" panose="020F0704030504030204" pitchFamily="34" charset="0"/>
              </a:rPr>
              <a:t>PROBLEM STATEMENT </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07A7A18-513A-5ECB-E75C-4E236282C8FB}"/>
              </a:ext>
            </a:extLst>
          </p:cNvPr>
          <p:cNvSpPr>
            <a:spLocks noGrp="1"/>
          </p:cNvSpPr>
          <p:nvPr>
            <p:ph idx="1"/>
          </p:nvPr>
        </p:nvSpPr>
        <p:spPr>
          <a:xfrm>
            <a:off x="552451" y="1601754"/>
            <a:ext cx="10131425" cy="3649133"/>
          </a:xfrm>
        </p:spPr>
        <p:txBody>
          <a:bodyPr>
            <a:normAutofit/>
          </a:bodyPr>
          <a:lstStyle/>
          <a:p>
            <a:pPr>
              <a:buFont typeface="Wingdings" panose="05000000000000000000" pitchFamily="2" charset="2"/>
              <a:buChar char="Ø"/>
            </a:pPr>
            <a:r>
              <a:rPr lang="en-US" dirty="0"/>
              <a:t>Android is expanding as an operating system. It has captured around 74% of the total market which is a true indicator of the huge amount of population using android. Our goal is to help android developers to know what is the motivating factor for people to download an app. It will also help to find out the factors that affect someone’s decision to download an app. I would like to analyse category, reviews, price, ratings and installs for this purpose and find out how they are inter related.</a:t>
            </a:r>
            <a:endParaRPr lang="en-IN" dirty="0"/>
          </a:p>
        </p:txBody>
      </p:sp>
    </p:spTree>
    <p:extLst>
      <p:ext uri="{BB962C8B-B14F-4D97-AF65-F5344CB8AC3E}">
        <p14:creationId xmlns:p14="http://schemas.microsoft.com/office/powerpoint/2010/main" val="45465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9453-A3D8-8696-7E5C-963A24B57D75}"/>
              </a:ext>
            </a:extLst>
          </p:cNvPr>
          <p:cNvSpPr>
            <a:spLocks noGrp="1"/>
          </p:cNvSpPr>
          <p:nvPr>
            <p:ph type="title"/>
          </p:nvPr>
        </p:nvSpPr>
        <p:spPr>
          <a:xfrm>
            <a:off x="685802" y="609600"/>
            <a:ext cx="6282266" cy="1456267"/>
          </a:xfrm>
        </p:spPr>
        <p:txBody>
          <a:bodyPr>
            <a:normAutofit/>
          </a:bodyPr>
          <a:lstStyle/>
          <a:p>
            <a:r>
              <a:rPr lang="en-IN">
                <a:latin typeface="Arial Rounded MT Bold" panose="020F0704030504030204" pitchFamily="34" charset="0"/>
              </a:rPr>
              <a:t>OBJECTIVE</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7607F92-FE3D-0FAD-BF3D-CD0C4BF8324E}"/>
              </a:ext>
            </a:extLst>
          </p:cNvPr>
          <p:cNvSpPr>
            <a:spLocks noGrp="1"/>
          </p:cNvSpPr>
          <p:nvPr>
            <p:ph idx="1"/>
          </p:nvPr>
        </p:nvSpPr>
        <p:spPr>
          <a:xfrm>
            <a:off x="685802" y="2142067"/>
            <a:ext cx="6282266" cy="3649133"/>
          </a:xfrm>
        </p:spPr>
        <p:txBody>
          <a:bodyPr>
            <a:normAutofit/>
          </a:bodyPr>
          <a:lstStyle/>
          <a:p>
            <a:r>
              <a:rPr lang="en-US" dirty="0"/>
              <a:t>The aim of my analysis is to provide insights about android applications and their </a:t>
            </a:r>
            <a:r>
              <a:rPr lang="en-US" dirty="0" err="1"/>
              <a:t>categories.I</a:t>
            </a:r>
            <a:r>
              <a:rPr lang="en-US" dirty="0"/>
              <a:t> want to deep dive in data for the factors of influences on an application, to know why and how certain applications succeed and others. Also, what is required for an application to be considered as successfully topping the charts.</a:t>
            </a:r>
            <a:endParaRPr lang="en-IN" dirty="0"/>
          </a:p>
        </p:txBody>
      </p:sp>
      <p:pic>
        <p:nvPicPr>
          <p:cNvPr id="22" name="Graphic 6" descr="Research">
            <a:extLst>
              <a:ext uri="{FF2B5EF4-FFF2-40B4-BE49-F238E27FC236}">
                <a16:creationId xmlns:a16="http://schemas.microsoft.com/office/drawing/2014/main" id="{5F8AA679-2967-7513-5B63-164D69A1F1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9285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0A4F40-0C76-4218-A51F-27D23D8E6909}"/>
              </a:ext>
            </a:extLst>
          </p:cNvPr>
          <p:cNvSpPr txBox="1"/>
          <p:nvPr/>
        </p:nvSpPr>
        <p:spPr>
          <a:xfrm>
            <a:off x="192779" y="56328"/>
            <a:ext cx="11945112" cy="1323439"/>
          </a:xfrm>
          <a:prstGeom prst="rect">
            <a:avLst/>
          </a:prstGeom>
          <a:noFill/>
        </p:spPr>
        <p:txBody>
          <a:bodyPr wrap="square" rtlCol="0">
            <a:spAutoFit/>
          </a:bodyPr>
          <a:lstStyle/>
          <a:p>
            <a:endParaRPr lang="en-US" sz="4000" dirty="0"/>
          </a:p>
          <a:p>
            <a:r>
              <a:rPr lang="en-US" sz="4000" dirty="0"/>
              <a:t>Introduction</a:t>
            </a:r>
            <a:endParaRPr lang="en-IN" sz="4000" dirty="0"/>
          </a:p>
        </p:txBody>
      </p:sp>
      <p:sp>
        <p:nvSpPr>
          <p:cNvPr id="3" name="TextBox 2">
            <a:extLst>
              <a:ext uri="{FF2B5EF4-FFF2-40B4-BE49-F238E27FC236}">
                <a16:creationId xmlns:a16="http://schemas.microsoft.com/office/drawing/2014/main" id="{DF254BF1-D65F-0F11-6E7F-5CFF631E0655}"/>
              </a:ext>
            </a:extLst>
          </p:cNvPr>
          <p:cNvSpPr txBox="1"/>
          <p:nvPr/>
        </p:nvSpPr>
        <p:spPr>
          <a:xfrm>
            <a:off x="237744" y="1700784"/>
            <a:ext cx="11676888" cy="3693319"/>
          </a:xfrm>
          <a:prstGeom prst="rect">
            <a:avLst/>
          </a:prstGeom>
          <a:noFill/>
        </p:spPr>
        <p:txBody>
          <a:bodyPr wrap="square" rtlCol="0">
            <a:spAutoFit/>
          </a:bodyPr>
          <a:lstStyle/>
          <a:p>
            <a:pPr marL="285750" indent="-285750" algn="l">
              <a:buFont typeface="Arial" panose="020B0604020202020204" pitchFamily="34" charset="0"/>
              <a:buChar char="•"/>
            </a:pPr>
            <a:r>
              <a:rPr lang="en-US" dirty="0"/>
              <a:t>Android is the dominant mobile operating system today with about 85% of all mobile devices running Google’s OS. The Google Play Store is the largest and most popular Android app store.</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The purpose of our project was to gather and analyze detailed information on apps in the Google Play Store in order to provide insights on app features and the current state of the Android app market.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We collected descriptive information on over 3,100 apps across 11 different categories in the Google App Store. We focused on the following 11 categories: Business, Food &amp; Drink, Books &amp; Reference, Travel &amp; Local, Health &amp; Fitness, News &amp; Magazines, Education, Social, Finance, Medical, and Entertainment.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Each app has its own web page where detailed information about the app is available. We used Selenium to scrape information about each of these apps for our analysis. We scraped app title, category, developer name, whether an app contains ads, rating, number of reviews, app size, number of installs, and price.</a:t>
            </a:r>
          </a:p>
        </p:txBody>
      </p:sp>
    </p:spTree>
    <p:extLst>
      <p:ext uri="{BB962C8B-B14F-4D97-AF65-F5344CB8AC3E}">
        <p14:creationId xmlns:p14="http://schemas.microsoft.com/office/powerpoint/2010/main" val="1973007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14579F-59F9-4C0B-3B9B-035F4CE35D7E}"/>
              </a:ext>
            </a:extLst>
          </p:cNvPr>
          <p:cNvSpPr txBox="1"/>
          <p:nvPr/>
        </p:nvSpPr>
        <p:spPr>
          <a:xfrm>
            <a:off x="133165" y="284086"/>
            <a:ext cx="7759084" cy="707886"/>
          </a:xfrm>
          <a:prstGeom prst="rect">
            <a:avLst/>
          </a:prstGeom>
          <a:noFill/>
        </p:spPr>
        <p:txBody>
          <a:bodyPr wrap="square" rtlCol="0">
            <a:spAutoFit/>
          </a:bodyPr>
          <a:lstStyle/>
          <a:p>
            <a:r>
              <a:rPr lang="en-US" sz="4000" dirty="0"/>
              <a:t>ARCHITECTURE </a:t>
            </a:r>
            <a:endParaRPr lang="en-IN" sz="4000" dirty="0"/>
          </a:p>
        </p:txBody>
      </p:sp>
      <p:sp>
        <p:nvSpPr>
          <p:cNvPr id="3" name="Rectangle: Rounded Corners 2">
            <a:extLst>
              <a:ext uri="{FF2B5EF4-FFF2-40B4-BE49-F238E27FC236}">
                <a16:creationId xmlns:a16="http://schemas.microsoft.com/office/drawing/2014/main" id="{3AE91512-FA84-F3ED-9B9D-01361F1CFE5A}"/>
              </a:ext>
            </a:extLst>
          </p:cNvPr>
          <p:cNvSpPr/>
          <p:nvPr/>
        </p:nvSpPr>
        <p:spPr>
          <a:xfrm>
            <a:off x="1038688" y="1908699"/>
            <a:ext cx="1793289" cy="7078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F8DE467D-05B5-E4F4-F344-6763A92D9E52}"/>
              </a:ext>
            </a:extLst>
          </p:cNvPr>
          <p:cNvSpPr/>
          <p:nvPr/>
        </p:nvSpPr>
        <p:spPr>
          <a:xfrm>
            <a:off x="3675353" y="1897044"/>
            <a:ext cx="1793289" cy="7078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868296F9-3440-849B-8713-41BDAC31FFBE}"/>
              </a:ext>
            </a:extLst>
          </p:cNvPr>
          <p:cNvSpPr/>
          <p:nvPr/>
        </p:nvSpPr>
        <p:spPr>
          <a:xfrm>
            <a:off x="6454065" y="1921940"/>
            <a:ext cx="1793289" cy="7078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51CD84B6-A395-C546-75C7-9F4AD2786E05}"/>
              </a:ext>
            </a:extLst>
          </p:cNvPr>
          <p:cNvPicPr>
            <a:picLocks noChangeAspect="1"/>
          </p:cNvPicPr>
          <p:nvPr/>
        </p:nvPicPr>
        <p:blipFill>
          <a:blip r:embed="rId2"/>
          <a:stretch>
            <a:fillRect/>
          </a:stretch>
        </p:blipFill>
        <p:spPr>
          <a:xfrm>
            <a:off x="6442782" y="3559794"/>
            <a:ext cx="1804572" cy="719390"/>
          </a:xfrm>
          <a:prstGeom prst="rect">
            <a:avLst/>
          </a:prstGeom>
        </p:spPr>
      </p:pic>
      <p:pic>
        <p:nvPicPr>
          <p:cNvPr id="8" name="Picture 7">
            <a:extLst>
              <a:ext uri="{FF2B5EF4-FFF2-40B4-BE49-F238E27FC236}">
                <a16:creationId xmlns:a16="http://schemas.microsoft.com/office/drawing/2014/main" id="{F30E5A7B-E8C8-9AF7-8954-85A56BF9552E}"/>
              </a:ext>
            </a:extLst>
          </p:cNvPr>
          <p:cNvPicPr>
            <a:picLocks noChangeAspect="1"/>
          </p:cNvPicPr>
          <p:nvPr/>
        </p:nvPicPr>
        <p:blipFill>
          <a:blip r:embed="rId2"/>
          <a:stretch>
            <a:fillRect/>
          </a:stretch>
        </p:blipFill>
        <p:spPr>
          <a:xfrm>
            <a:off x="9232777" y="3424560"/>
            <a:ext cx="1804572" cy="719390"/>
          </a:xfrm>
          <a:prstGeom prst="rect">
            <a:avLst/>
          </a:prstGeom>
        </p:spPr>
      </p:pic>
      <p:pic>
        <p:nvPicPr>
          <p:cNvPr id="9" name="Picture 8">
            <a:extLst>
              <a:ext uri="{FF2B5EF4-FFF2-40B4-BE49-F238E27FC236}">
                <a16:creationId xmlns:a16="http://schemas.microsoft.com/office/drawing/2014/main" id="{402B4E33-6E01-C14E-A26E-763B85E64466}"/>
              </a:ext>
            </a:extLst>
          </p:cNvPr>
          <p:cNvPicPr>
            <a:picLocks noChangeAspect="1"/>
          </p:cNvPicPr>
          <p:nvPr/>
        </p:nvPicPr>
        <p:blipFill>
          <a:blip r:embed="rId2"/>
          <a:stretch>
            <a:fillRect/>
          </a:stretch>
        </p:blipFill>
        <p:spPr>
          <a:xfrm>
            <a:off x="9161755" y="1916188"/>
            <a:ext cx="1804572" cy="719390"/>
          </a:xfrm>
          <a:prstGeom prst="rect">
            <a:avLst/>
          </a:prstGeom>
        </p:spPr>
      </p:pic>
      <p:pic>
        <p:nvPicPr>
          <p:cNvPr id="10" name="Picture 9">
            <a:extLst>
              <a:ext uri="{FF2B5EF4-FFF2-40B4-BE49-F238E27FC236}">
                <a16:creationId xmlns:a16="http://schemas.microsoft.com/office/drawing/2014/main" id="{4700CDF0-9B04-DE77-ADBC-ACF8695C6CA4}"/>
              </a:ext>
            </a:extLst>
          </p:cNvPr>
          <p:cNvPicPr>
            <a:picLocks noChangeAspect="1"/>
          </p:cNvPicPr>
          <p:nvPr/>
        </p:nvPicPr>
        <p:blipFill>
          <a:blip r:embed="rId2"/>
          <a:stretch>
            <a:fillRect/>
          </a:stretch>
        </p:blipFill>
        <p:spPr>
          <a:xfrm>
            <a:off x="3743050" y="3559794"/>
            <a:ext cx="1804572" cy="719390"/>
          </a:xfrm>
          <a:prstGeom prst="rect">
            <a:avLst/>
          </a:prstGeom>
        </p:spPr>
      </p:pic>
      <p:pic>
        <p:nvPicPr>
          <p:cNvPr id="11" name="Picture 10">
            <a:extLst>
              <a:ext uri="{FF2B5EF4-FFF2-40B4-BE49-F238E27FC236}">
                <a16:creationId xmlns:a16="http://schemas.microsoft.com/office/drawing/2014/main" id="{DF4F1695-4F3C-BD80-1374-4E37F7D59669}"/>
              </a:ext>
            </a:extLst>
          </p:cNvPr>
          <p:cNvPicPr>
            <a:picLocks noChangeAspect="1"/>
          </p:cNvPicPr>
          <p:nvPr/>
        </p:nvPicPr>
        <p:blipFill>
          <a:blip r:embed="rId2"/>
          <a:stretch>
            <a:fillRect/>
          </a:stretch>
        </p:blipFill>
        <p:spPr>
          <a:xfrm>
            <a:off x="980292" y="3533312"/>
            <a:ext cx="1804572" cy="719390"/>
          </a:xfrm>
          <a:prstGeom prst="rect">
            <a:avLst/>
          </a:prstGeom>
        </p:spPr>
      </p:pic>
      <p:sp>
        <p:nvSpPr>
          <p:cNvPr id="12" name="Arrow: Right 11">
            <a:extLst>
              <a:ext uri="{FF2B5EF4-FFF2-40B4-BE49-F238E27FC236}">
                <a16:creationId xmlns:a16="http://schemas.microsoft.com/office/drawing/2014/main" id="{4E5CCD1C-93D0-68BE-4F1E-5C299343FDAE}"/>
              </a:ext>
            </a:extLst>
          </p:cNvPr>
          <p:cNvSpPr/>
          <p:nvPr/>
        </p:nvSpPr>
        <p:spPr>
          <a:xfrm>
            <a:off x="2939986" y="2036261"/>
            <a:ext cx="627358" cy="452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2B1E5CF1-067B-8046-1343-C1C7DBAF2E72}"/>
              </a:ext>
            </a:extLst>
          </p:cNvPr>
          <p:cNvPicPr>
            <a:picLocks noChangeAspect="1"/>
          </p:cNvPicPr>
          <p:nvPr/>
        </p:nvPicPr>
        <p:blipFill>
          <a:blip r:embed="rId3"/>
          <a:stretch>
            <a:fillRect/>
          </a:stretch>
        </p:blipFill>
        <p:spPr>
          <a:xfrm rot="10800000">
            <a:off x="2907432" y="3669636"/>
            <a:ext cx="652329" cy="506012"/>
          </a:xfrm>
          <a:prstGeom prst="rect">
            <a:avLst/>
          </a:prstGeom>
        </p:spPr>
      </p:pic>
      <p:pic>
        <p:nvPicPr>
          <p:cNvPr id="14" name="Picture 13">
            <a:extLst>
              <a:ext uri="{FF2B5EF4-FFF2-40B4-BE49-F238E27FC236}">
                <a16:creationId xmlns:a16="http://schemas.microsoft.com/office/drawing/2014/main" id="{AAA4D661-C16B-FB94-FE20-FC16543737A1}"/>
              </a:ext>
            </a:extLst>
          </p:cNvPr>
          <p:cNvPicPr>
            <a:picLocks noChangeAspect="1"/>
          </p:cNvPicPr>
          <p:nvPr/>
        </p:nvPicPr>
        <p:blipFill>
          <a:blip r:embed="rId3"/>
          <a:stretch>
            <a:fillRect/>
          </a:stretch>
        </p:blipFill>
        <p:spPr>
          <a:xfrm rot="5400000">
            <a:off x="9737876" y="2834919"/>
            <a:ext cx="652329" cy="506012"/>
          </a:xfrm>
          <a:prstGeom prst="rect">
            <a:avLst/>
          </a:prstGeom>
        </p:spPr>
      </p:pic>
      <p:pic>
        <p:nvPicPr>
          <p:cNvPr id="15" name="Picture 14">
            <a:extLst>
              <a:ext uri="{FF2B5EF4-FFF2-40B4-BE49-F238E27FC236}">
                <a16:creationId xmlns:a16="http://schemas.microsoft.com/office/drawing/2014/main" id="{0AE21338-133E-6A47-B7E5-67150E0D049C}"/>
              </a:ext>
            </a:extLst>
          </p:cNvPr>
          <p:cNvPicPr>
            <a:picLocks noChangeAspect="1"/>
          </p:cNvPicPr>
          <p:nvPr/>
        </p:nvPicPr>
        <p:blipFill>
          <a:blip r:embed="rId3"/>
          <a:stretch>
            <a:fillRect/>
          </a:stretch>
        </p:blipFill>
        <p:spPr>
          <a:xfrm>
            <a:off x="8378390" y="2036261"/>
            <a:ext cx="652329" cy="506012"/>
          </a:xfrm>
          <a:prstGeom prst="rect">
            <a:avLst/>
          </a:prstGeom>
        </p:spPr>
      </p:pic>
      <p:pic>
        <p:nvPicPr>
          <p:cNvPr id="16" name="Picture 15">
            <a:extLst>
              <a:ext uri="{FF2B5EF4-FFF2-40B4-BE49-F238E27FC236}">
                <a16:creationId xmlns:a16="http://schemas.microsoft.com/office/drawing/2014/main" id="{5CCD6160-DAF1-2CBA-592E-E91BACD32AD1}"/>
              </a:ext>
            </a:extLst>
          </p:cNvPr>
          <p:cNvPicPr>
            <a:picLocks noChangeAspect="1"/>
          </p:cNvPicPr>
          <p:nvPr/>
        </p:nvPicPr>
        <p:blipFill>
          <a:blip r:embed="rId3"/>
          <a:stretch>
            <a:fillRect/>
          </a:stretch>
        </p:blipFill>
        <p:spPr>
          <a:xfrm>
            <a:off x="5646379" y="1979547"/>
            <a:ext cx="727972" cy="564688"/>
          </a:xfrm>
          <a:prstGeom prst="rect">
            <a:avLst/>
          </a:prstGeom>
        </p:spPr>
      </p:pic>
      <p:pic>
        <p:nvPicPr>
          <p:cNvPr id="17" name="Picture 16">
            <a:extLst>
              <a:ext uri="{FF2B5EF4-FFF2-40B4-BE49-F238E27FC236}">
                <a16:creationId xmlns:a16="http://schemas.microsoft.com/office/drawing/2014/main" id="{F666A156-916C-8631-816F-866DC8C49FA5}"/>
              </a:ext>
            </a:extLst>
          </p:cNvPr>
          <p:cNvPicPr>
            <a:picLocks noChangeAspect="1"/>
          </p:cNvPicPr>
          <p:nvPr/>
        </p:nvPicPr>
        <p:blipFill>
          <a:blip r:embed="rId4"/>
          <a:stretch>
            <a:fillRect/>
          </a:stretch>
        </p:blipFill>
        <p:spPr>
          <a:xfrm>
            <a:off x="5626688" y="3619278"/>
            <a:ext cx="658425" cy="506012"/>
          </a:xfrm>
          <a:prstGeom prst="rect">
            <a:avLst/>
          </a:prstGeom>
        </p:spPr>
      </p:pic>
      <p:pic>
        <p:nvPicPr>
          <p:cNvPr id="18" name="Picture 17">
            <a:extLst>
              <a:ext uri="{FF2B5EF4-FFF2-40B4-BE49-F238E27FC236}">
                <a16:creationId xmlns:a16="http://schemas.microsoft.com/office/drawing/2014/main" id="{9FEBFA21-F3B2-D0DD-5F14-525838ED211C}"/>
              </a:ext>
            </a:extLst>
          </p:cNvPr>
          <p:cNvPicPr>
            <a:picLocks noChangeAspect="1"/>
          </p:cNvPicPr>
          <p:nvPr/>
        </p:nvPicPr>
        <p:blipFill>
          <a:blip r:embed="rId4"/>
          <a:stretch>
            <a:fillRect/>
          </a:stretch>
        </p:blipFill>
        <p:spPr>
          <a:xfrm>
            <a:off x="8359154" y="3601523"/>
            <a:ext cx="658425" cy="506012"/>
          </a:xfrm>
          <a:prstGeom prst="rect">
            <a:avLst/>
          </a:prstGeom>
        </p:spPr>
      </p:pic>
      <p:sp>
        <p:nvSpPr>
          <p:cNvPr id="19" name="TextBox 18">
            <a:extLst>
              <a:ext uri="{FF2B5EF4-FFF2-40B4-BE49-F238E27FC236}">
                <a16:creationId xmlns:a16="http://schemas.microsoft.com/office/drawing/2014/main" id="{CB6AA055-FA0A-CBF9-0509-5531892D9822}"/>
              </a:ext>
            </a:extLst>
          </p:cNvPr>
          <p:cNvSpPr txBox="1"/>
          <p:nvPr/>
        </p:nvSpPr>
        <p:spPr>
          <a:xfrm>
            <a:off x="1038688" y="1979547"/>
            <a:ext cx="1747329" cy="369332"/>
          </a:xfrm>
          <a:prstGeom prst="rect">
            <a:avLst/>
          </a:prstGeom>
          <a:noFill/>
        </p:spPr>
        <p:txBody>
          <a:bodyPr wrap="square" rtlCol="0">
            <a:spAutoFit/>
          </a:bodyPr>
          <a:lstStyle/>
          <a:p>
            <a:r>
              <a:rPr lang="en-US" dirty="0">
                <a:solidFill>
                  <a:schemeClr val="bg2"/>
                </a:solidFill>
              </a:rPr>
              <a:t>Dataset</a:t>
            </a:r>
            <a:endParaRPr lang="en-IN" dirty="0">
              <a:solidFill>
                <a:schemeClr val="bg2"/>
              </a:solidFill>
            </a:endParaRPr>
          </a:p>
        </p:txBody>
      </p:sp>
      <p:sp>
        <p:nvSpPr>
          <p:cNvPr id="22" name="TextBox 21">
            <a:extLst>
              <a:ext uri="{FF2B5EF4-FFF2-40B4-BE49-F238E27FC236}">
                <a16:creationId xmlns:a16="http://schemas.microsoft.com/office/drawing/2014/main" id="{43AD170E-CD73-E0FC-DAAE-23018871EC93}"/>
              </a:ext>
            </a:extLst>
          </p:cNvPr>
          <p:cNvSpPr txBox="1"/>
          <p:nvPr/>
        </p:nvSpPr>
        <p:spPr>
          <a:xfrm>
            <a:off x="3743050" y="1979547"/>
            <a:ext cx="1725592" cy="646331"/>
          </a:xfrm>
          <a:prstGeom prst="rect">
            <a:avLst/>
          </a:prstGeom>
          <a:noFill/>
        </p:spPr>
        <p:txBody>
          <a:bodyPr wrap="square" rtlCol="0">
            <a:spAutoFit/>
          </a:bodyPr>
          <a:lstStyle/>
          <a:p>
            <a:r>
              <a:rPr lang="en-US" dirty="0">
                <a:solidFill>
                  <a:schemeClr val="bg2"/>
                </a:solidFill>
              </a:rPr>
              <a:t>I</a:t>
            </a:r>
            <a:r>
              <a:rPr lang="en-IN" dirty="0" err="1">
                <a:solidFill>
                  <a:schemeClr val="bg2"/>
                </a:solidFill>
              </a:rPr>
              <a:t>mporting</a:t>
            </a:r>
            <a:r>
              <a:rPr lang="en-IN" dirty="0">
                <a:solidFill>
                  <a:schemeClr val="bg2"/>
                </a:solidFill>
              </a:rPr>
              <a:t> </a:t>
            </a:r>
          </a:p>
          <a:p>
            <a:r>
              <a:rPr lang="en-IN" dirty="0">
                <a:solidFill>
                  <a:schemeClr val="bg2"/>
                </a:solidFill>
              </a:rPr>
              <a:t>Libraries</a:t>
            </a:r>
            <a:endParaRPr lang="en-US" dirty="0">
              <a:solidFill>
                <a:schemeClr val="bg2"/>
              </a:solidFill>
            </a:endParaRPr>
          </a:p>
        </p:txBody>
      </p:sp>
      <p:sp>
        <p:nvSpPr>
          <p:cNvPr id="23" name="TextBox 22">
            <a:extLst>
              <a:ext uri="{FF2B5EF4-FFF2-40B4-BE49-F238E27FC236}">
                <a16:creationId xmlns:a16="http://schemas.microsoft.com/office/drawing/2014/main" id="{158B4202-8E58-0057-8F10-85D40290B754}"/>
              </a:ext>
            </a:extLst>
          </p:cNvPr>
          <p:cNvSpPr txBox="1"/>
          <p:nvPr/>
        </p:nvSpPr>
        <p:spPr>
          <a:xfrm>
            <a:off x="6525087" y="1979547"/>
            <a:ext cx="1722267" cy="369332"/>
          </a:xfrm>
          <a:prstGeom prst="rect">
            <a:avLst/>
          </a:prstGeom>
          <a:noFill/>
        </p:spPr>
        <p:txBody>
          <a:bodyPr wrap="square" rtlCol="0">
            <a:spAutoFit/>
          </a:bodyPr>
          <a:lstStyle/>
          <a:p>
            <a:r>
              <a:rPr lang="en-US" dirty="0">
                <a:solidFill>
                  <a:schemeClr val="bg2"/>
                </a:solidFill>
              </a:rPr>
              <a:t>Read Dataset</a:t>
            </a:r>
            <a:endParaRPr lang="en-IN" dirty="0">
              <a:solidFill>
                <a:schemeClr val="bg2"/>
              </a:solidFill>
            </a:endParaRPr>
          </a:p>
        </p:txBody>
      </p:sp>
      <p:sp>
        <p:nvSpPr>
          <p:cNvPr id="24" name="TextBox 23">
            <a:extLst>
              <a:ext uri="{FF2B5EF4-FFF2-40B4-BE49-F238E27FC236}">
                <a16:creationId xmlns:a16="http://schemas.microsoft.com/office/drawing/2014/main" id="{3808EE63-F280-362B-0994-5811E00F0696}"/>
              </a:ext>
            </a:extLst>
          </p:cNvPr>
          <p:cNvSpPr txBox="1"/>
          <p:nvPr/>
        </p:nvSpPr>
        <p:spPr>
          <a:xfrm>
            <a:off x="9232777" y="1979547"/>
            <a:ext cx="1733550" cy="646331"/>
          </a:xfrm>
          <a:prstGeom prst="rect">
            <a:avLst/>
          </a:prstGeom>
          <a:noFill/>
        </p:spPr>
        <p:txBody>
          <a:bodyPr wrap="square" rtlCol="0">
            <a:spAutoFit/>
          </a:bodyPr>
          <a:lstStyle/>
          <a:p>
            <a:r>
              <a:rPr lang="en-US" dirty="0">
                <a:solidFill>
                  <a:schemeClr val="bg2"/>
                </a:solidFill>
              </a:rPr>
              <a:t>Missing value</a:t>
            </a:r>
          </a:p>
          <a:p>
            <a:r>
              <a:rPr lang="en-US" dirty="0">
                <a:solidFill>
                  <a:schemeClr val="bg2"/>
                </a:solidFill>
              </a:rPr>
              <a:t>Imputation</a:t>
            </a:r>
            <a:endParaRPr lang="en-IN" dirty="0">
              <a:solidFill>
                <a:schemeClr val="bg2"/>
              </a:solidFill>
            </a:endParaRPr>
          </a:p>
        </p:txBody>
      </p:sp>
      <p:sp>
        <p:nvSpPr>
          <p:cNvPr id="26" name="TextBox 25">
            <a:extLst>
              <a:ext uri="{FF2B5EF4-FFF2-40B4-BE49-F238E27FC236}">
                <a16:creationId xmlns:a16="http://schemas.microsoft.com/office/drawing/2014/main" id="{DF446449-6EA3-918F-C51F-8CDEB5636D3A}"/>
              </a:ext>
            </a:extLst>
          </p:cNvPr>
          <p:cNvSpPr txBox="1"/>
          <p:nvPr/>
        </p:nvSpPr>
        <p:spPr>
          <a:xfrm>
            <a:off x="9275692" y="3456389"/>
            <a:ext cx="1733550" cy="646331"/>
          </a:xfrm>
          <a:prstGeom prst="rect">
            <a:avLst/>
          </a:prstGeom>
          <a:noFill/>
        </p:spPr>
        <p:txBody>
          <a:bodyPr wrap="square" rtlCol="0">
            <a:spAutoFit/>
          </a:bodyPr>
          <a:lstStyle/>
          <a:p>
            <a:r>
              <a:rPr lang="en-US" dirty="0">
                <a:solidFill>
                  <a:schemeClr val="bg2"/>
                </a:solidFill>
              </a:rPr>
              <a:t>Handling Outliers</a:t>
            </a:r>
            <a:endParaRPr lang="en-IN" dirty="0">
              <a:solidFill>
                <a:schemeClr val="bg2"/>
              </a:solidFill>
            </a:endParaRPr>
          </a:p>
        </p:txBody>
      </p:sp>
      <p:sp>
        <p:nvSpPr>
          <p:cNvPr id="27" name="TextBox 26">
            <a:extLst>
              <a:ext uri="{FF2B5EF4-FFF2-40B4-BE49-F238E27FC236}">
                <a16:creationId xmlns:a16="http://schemas.microsoft.com/office/drawing/2014/main" id="{199FFDE7-E71A-B468-2E52-EE21DA26F9FE}"/>
              </a:ext>
            </a:extLst>
          </p:cNvPr>
          <p:cNvSpPr txBox="1"/>
          <p:nvPr/>
        </p:nvSpPr>
        <p:spPr>
          <a:xfrm>
            <a:off x="6525087" y="3619278"/>
            <a:ext cx="1618869" cy="646331"/>
          </a:xfrm>
          <a:prstGeom prst="rect">
            <a:avLst/>
          </a:prstGeom>
          <a:noFill/>
        </p:spPr>
        <p:txBody>
          <a:bodyPr wrap="square" rtlCol="0">
            <a:spAutoFit/>
          </a:bodyPr>
          <a:lstStyle/>
          <a:p>
            <a:r>
              <a:rPr lang="en-US" dirty="0">
                <a:solidFill>
                  <a:schemeClr val="bg2"/>
                </a:solidFill>
              </a:rPr>
              <a:t>Data </a:t>
            </a:r>
          </a:p>
          <a:p>
            <a:r>
              <a:rPr lang="en-US" dirty="0">
                <a:solidFill>
                  <a:schemeClr val="bg2"/>
                </a:solidFill>
              </a:rPr>
              <a:t>Cleaning</a:t>
            </a:r>
            <a:endParaRPr lang="en-IN" dirty="0">
              <a:solidFill>
                <a:schemeClr val="bg2"/>
              </a:solidFill>
            </a:endParaRPr>
          </a:p>
        </p:txBody>
      </p:sp>
      <p:sp>
        <p:nvSpPr>
          <p:cNvPr id="29" name="TextBox 28">
            <a:extLst>
              <a:ext uri="{FF2B5EF4-FFF2-40B4-BE49-F238E27FC236}">
                <a16:creationId xmlns:a16="http://schemas.microsoft.com/office/drawing/2014/main" id="{9DA79914-F7C3-8E7C-17AE-FADA3C034DA6}"/>
              </a:ext>
            </a:extLst>
          </p:cNvPr>
          <p:cNvSpPr txBox="1"/>
          <p:nvPr/>
        </p:nvSpPr>
        <p:spPr>
          <a:xfrm>
            <a:off x="3786038" y="3592505"/>
            <a:ext cx="1725424" cy="646331"/>
          </a:xfrm>
          <a:prstGeom prst="rect">
            <a:avLst/>
          </a:prstGeom>
          <a:noFill/>
        </p:spPr>
        <p:txBody>
          <a:bodyPr wrap="square" rtlCol="0">
            <a:spAutoFit/>
          </a:bodyPr>
          <a:lstStyle/>
          <a:p>
            <a:r>
              <a:rPr lang="en-US" dirty="0">
                <a:solidFill>
                  <a:schemeClr val="bg2"/>
                </a:solidFill>
              </a:rPr>
              <a:t>Exploratory Data Analysis</a:t>
            </a:r>
            <a:endParaRPr lang="en-IN" dirty="0">
              <a:solidFill>
                <a:schemeClr val="bg2"/>
              </a:solidFill>
            </a:endParaRPr>
          </a:p>
        </p:txBody>
      </p:sp>
      <p:sp>
        <p:nvSpPr>
          <p:cNvPr id="30" name="TextBox 29">
            <a:extLst>
              <a:ext uri="{FF2B5EF4-FFF2-40B4-BE49-F238E27FC236}">
                <a16:creationId xmlns:a16="http://schemas.microsoft.com/office/drawing/2014/main" id="{BEB7ED8D-7B6F-B2B6-9FD4-AEAEFB8AEDD1}"/>
              </a:ext>
            </a:extLst>
          </p:cNvPr>
          <p:cNvSpPr txBox="1"/>
          <p:nvPr/>
        </p:nvSpPr>
        <p:spPr>
          <a:xfrm>
            <a:off x="1038688" y="3592505"/>
            <a:ext cx="1653545" cy="369332"/>
          </a:xfrm>
          <a:prstGeom prst="rect">
            <a:avLst/>
          </a:prstGeom>
          <a:noFill/>
        </p:spPr>
        <p:txBody>
          <a:bodyPr wrap="square" rtlCol="0">
            <a:spAutoFit/>
          </a:bodyPr>
          <a:lstStyle/>
          <a:p>
            <a:r>
              <a:rPr lang="en-US" dirty="0">
                <a:solidFill>
                  <a:schemeClr val="bg2"/>
                </a:solidFill>
              </a:rPr>
              <a:t>Report</a:t>
            </a:r>
            <a:endParaRPr lang="en-IN" dirty="0">
              <a:solidFill>
                <a:schemeClr val="bg2"/>
              </a:solidFill>
            </a:endParaRPr>
          </a:p>
        </p:txBody>
      </p:sp>
      <p:pic>
        <p:nvPicPr>
          <p:cNvPr id="31" name="Picture 30">
            <a:extLst>
              <a:ext uri="{FF2B5EF4-FFF2-40B4-BE49-F238E27FC236}">
                <a16:creationId xmlns:a16="http://schemas.microsoft.com/office/drawing/2014/main" id="{16307B99-1735-4C9A-56F7-AC39986F486F}"/>
              </a:ext>
            </a:extLst>
          </p:cNvPr>
          <p:cNvPicPr>
            <a:picLocks noChangeAspect="1"/>
          </p:cNvPicPr>
          <p:nvPr/>
        </p:nvPicPr>
        <p:blipFill>
          <a:blip r:embed="rId5"/>
          <a:stretch>
            <a:fillRect/>
          </a:stretch>
        </p:blipFill>
        <p:spPr>
          <a:xfrm>
            <a:off x="1612454" y="4313192"/>
            <a:ext cx="506012" cy="652329"/>
          </a:xfrm>
          <a:prstGeom prst="rect">
            <a:avLst/>
          </a:prstGeom>
        </p:spPr>
      </p:pic>
      <p:sp>
        <p:nvSpPr>
          <p:cNvPr id="32" name="TextBox 31">
            <a:extLst>
              <a:ext uri="{FF2B5EF4-FFF2-40B4-BE49-F238E27FC236}">
                <a16:creationId xmlns:a16="http://schemas.microsoft.com/office/drawing/2014/main" id="{F38283BF-7A5B-90C4-BF26-4640CC401B0B}"/>
              </a:ext>
            </a:extLst>
          </p:cNvPr>
          <p:cNvSpPr txBox="1"/>
          <p:nvPr/>
        </p:nvSpPr>
        <p:spPr>
          <a:xfrm>
            <a:off x="980292" y="5026011"/>
            <a:ext cx="2055871" cy="1200329"/>
          </a:xfrm>
          <a:prstGeom prst="rect">
            <a:avLst/>
          </a:prstGeom>
          <a:noFill/>
        </p:spPr>
        <p:txBody>
          <a:bodyPr wrap="square" rtlCol="0">
            <a:spAutoFit/>
          </a:bodyPr>
          <a:lstStyle/>
          <a:p>
            <a:r>
              <a:rPr lang="en-US" dirty="0"/>
              <a:t>Data visualization </a:t>
            </a:r>
          </a:p>
          <a:p>
            <a:r>
              <a:rPr lang="en-US" dirty="0"/>
              <a:t>By using EDA.</a:t>
            </a:r>
          </a:p>
          <a:p>
            <a:r>
              <a:rPr lang="en-US" dirty="0"/>
              <a:t>Documentation for several graphs.</a:t>
            </a:r>
            <a:endParaRPr lang="en-IN" dirty="0"/>
          </a:p>
        </p:txBody>
      </p:sp>
    </p:spTree>
    <p:extLst>
      <p:ext uri="{BB962C8B-B14F-4D97-AF65-F5344CB8AC3E}">
        <p14:creationId xmlns:p14="http://schemas.microsoft.com/office/powerpoint/2010/main" val="77180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5" name="TextBox 4">
            <a:extLst>
              <a:ext uri="{FF2B5EF4-FFF2-40B4-BE49-F238E27FC236}">
                <a16:creationId xmlns:a16="http://schemas.microsoft.com/office/drawing/2014/main" id="{85D79AFA-F9CC-3F54-DC56-0F09C632CF09}"/>
              </a:ext>
            </a:extLst>
          </p:cNvPr>
          <p:cNvSpPr txBox="1"/>
          <p:nvPr/>
        </p:nvSpPr>
        <p:spPr>
          <a:xfrm>
            <a:off x="486876" y="2032000"/>
            <a:ext cx="4513792" cy="2819398"/>
          </a:xfrm>
          <a:prstGeom prst="rect">
            <a:avLst/>
          </a:prstGeom>
        </p:spPr>
        <p:txBody>
          <a:bodyPr vert="horz" lIns="91440" tIns="45720" rIns="91440" bIns="45720" rtlCol="0" anchor="b">
            <a:normAutofit/>
          </a:bodyPr>
          <a:lstStyle/>
          <a:p>
            <a:pPr algn="r">
              <a:spcBef>
                <a:spcPct val="0"/>
              </a:spcBef>
              <a:spcAft>
                <a:spcPts val="600"/>
              </a:spcAft>
            </a:pPr>
            <a:r>
              <a:rPr lang="en-US" sz="4800" cap="all">
                <a:ln w="3175" cmpd="sng">
                  <a:noFill/>
                </a:ln>
                <a:solidFill>
                  <a:srgbClr val="FFFFFF"/>
                </a:solidFill>
                <a:latin typeface="+mj-lt"/>
                <a:ea typeface="+mj-ea"/>
                <a:cs typeface="+mj-cs"/>
              </a:rPr>
              <a:t>INSIGHTS FROM ANALYSIS</a:t>
            </a:r>
          </a:p>
        </p:txBody>
      </p:sp>
      <p:sp useBgFill="1">
        <p:nvSpPr>
          <p:cNvPr id="16"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8"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1" name="Straight Connector 20">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17D666F3-CE2C-EEAC-68B9-B96023105DFA}"/>
              </a:ext>
            </a:extLst>
          </p:cNvPr>
          <p:cNvPicPr>
            <a:picLocks noChangeAspect="1"/>
          </p:cNvPicPr>
          <p:nvPr/>
        </p:nvPicPr>
        <p:blipFill>
          <a:blip r:embed="rId3"/>
          <a:stretch>
            <a:fillRect/>
          </a:stretch>
        </p:blipFill>
        <p:spPr>
          <a:xfrm>
            <a:off x="6369328" y="2190750"/>
            <a:ext cx="5337685" cy="3456151"/>
          </a:xfrm>
          <a:prstGeom prst="rect">
            <a:avLst/>
          </a:prstGeom>
        </p:spPr>
      </p:pic>
    </p:spTree>
    <p:extLst>
      <p:ext uri="{BB962C8B-B14F-4D97-AF65-F5344CB8AC3E}">
        <p14:creationId xmlns:p14="http://schemas.microsoft.com/office/powerpoint/2010/main" val="304272251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0" name="Picture 127">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Box 6">
            <a:extLst>
              <a:ext uri="{FF2B5EF4-FFF2-40B4-BE49-F238E27FC236}">
                <a16:creationId xmlns:a16="http://schemas.microsoft.com/office/drawing/2014/main" id="{D6D53CF7-9DE4-BBCF-D28F-4668CEB2BD37}"/>
              </a:ext>
            </a:extLst>
          </p:cNvPr>
          <p:cNvSpPr txBox="1"/>
          <p:nvPr/>
        </p:nvSpPr>
        <p:spPr>
          <a:xfrm>
            <a:off x="8180983" y="639097"/>
            <a:ext cx="3352256" cy="3746634"/>
          </a:xfrm>
          <a:prstGeom prst="rect">
            <a:avLst/>
          </a:prstGeom>
        </p:spPr>
        <p:txBody>
          <a:bodyPr vert="horz" lIns="91440" tIns="45720" rIns="91440" bIns="45720" rtlCol="0" anchor="b">
            <a:normAutofit/>
          </a:bodyPr>
          <a:lstStyle/>
          <a:p>
            <a:pPr algn="r">
              <a:spcBef>
                <a:spcPct val="0"/>
              </a:spcBef>
              <a:spcAft>
                <a:spcPts val="600"/>
              </a:spcAft>
            </a:pPr>
            <a:r>
              <a:rPr lang="en-US" sz="4800" cap="all">
                <a:ln w="3175" cmpd="sng">
                  <a:noFill/>
                </a:ln>
                <a:latin typeface="+mj-lt"/>
                <a:ea typeface="+mj-ea"/>
                <a:cs typeface="+mj-cs"/>
              </a:rPr>
              <a:t>Contend rating others vs teen</a:t>
            </a:r>
          </a:p>
        </p:txBody>
      </p:sp>
      <p:pic>
        <p:nvPicPr>
          <p:cNvPr id="5" name="Picture 4">
            <a:extLst>
              <a:ext uri="{FF2B5EF4-FFF2-40B4-BE49-F238E27FC236}">
                <a16:creationId xmlns:a16="http://schemas.microsoft.com/office/drawing/2014/main" id="{40729CF5-DE55-40F8-EDE3-5B3E73444CA8}"/>
              </a:ext>
            </a:extLst>
          </p:cNvPr>
          <p:cNvPicPr>
            <a:picLocks noChangeAspect="1"/>
          </p:cNvPicPr>
          <p:nvPr/>
        </p:nvPicPr>
        <p:blipFill>
          <a:blip r:embed="rId4"/>
          <a:stretch>
            <a:fillRect/>
          </a:stretch>
        </p:blipFill>
        <p:spPr>
          <a:xfrm>
            <a:off x="1087955" y="639098"/>
            <a:ext cx="6005074" cy="55847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32360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B66DB6-450C-5598-09FD-552E154387EF}"/>
              </a:ext>
            </a:extLst>
          </p:cNvPr>
          <p:cNvPicPr>
            <a:picLocks noChangeAspect="1"/>
          </p:cNvPicPr>
          <p:nvPr/>
        </p:nvPicPr>
        <p:blipFill rotWithShape="1">
          <a:blip r:embed="rId3"/>
          <a:srcRect r="6110" b="-2"/>
          <a:stretch/>
        </p:blipFill>
        <p:spPr>
          <a:xfrm>
            <a:off x="20" y="975"/>
            <a:ext cx="7552924" cy="6858000"/>
          </a:xfrm>
          <a:prstGeom prst="rect">
            <a:avLst/>
          </a:prstGeom>
        </p:spPr>
      </p:pic>
      <p:pic>
        <p:nvPicPr>
          <p:cNvPr id="102" name="Picture 9">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A7DAB27-FC6B-3C7B-7A63-E7DB047A8697}"/>
              </a:ext>
            </a:extLst>
          </p:cNvPr>
          <p:cNvSpPr>
            <a:spLocks noGrp="1"/>
          </p:cNvSpPr>
          <p:nvPr>
            <p:ph type="ctrTitle"/>
          </p:nvPr>
        </p:nvSpPr>
        <p:spPr>
          <a:xfrm>
            <a:off x="7905135" y="1964267"/>
            <a:ext cx="3254990" cy="2421464"/>
          </a:xfrm>
        </p:spPr>
        <p:txBody>
          <a:bodyPr>
            <a:normAutofit/>
          </a:bodyPr>
          <a:lstStyle/>
          <a:p>
            <a:r>
              <a:rPr lang="en-IN"/>
              <a:t>check famous category</a:t>
            </a:r>
          </a:p>
        </p:txBody>
      </p:sp>
    </p:spTree>
    <p:extLst>
      <p:ext uri="{BB962C8B-B14F-4D97-AF65-F5344CB8AC3E}">
        <p14:creationId xmlns:p14="http://schemas.microsoft.com/office/powerpoint/2010/main" val="4202906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75</TotalTime>
  <Words>429</Words>
  <Application>Microsoft Office PowerPoint</Application>
  <PresentationFormat>Widescreen</PresentationFormat>
  <Paragraphs>46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Rounded MT Bold</vt:lpstr>
      <vt:lpstr>Calibri</vt:lpstr>
      <vt:lpstr>Calibri Light</vt:lpstr>
      <vt:lpstr>Georgia</vt:lpstr>
      <vt:lpstr>Wingdings</vt:lpstr>
      <vt:lpstr>Celestial</vt:lpstr>
      <vt:lpstr>google app store data analysis </vt:lpstr>
      <vt:lpstr>PowerPoint Presentation</vt:lpstr>
      <vt:lpstr>PROBLEM STATEMENT </vt:lpstr>
      <vt:lpstr>OBJECTIVE</vt:lpstr>
      <vt:lpstr>PowerPoint Presentation</vt:lpstr>
      <vt:lpstr>PowerPoint Presentation</vt:lpstr>
      <vt:lpstr>PowerPoint Presentation</vt:lpstr>
      <vt:lpstr>PowerPoint Presentation</vt:lpstr>
      <vt:lpstr>check famous category</vt:lpstr>
      <vt:lpstr>PowerPoint Presentation</vt:lpstr>
      <vt:lpstr>Categorical Revenue</vt:lpstr>
      <vt:lpstr>Categorical installation.</vt:lpstr>
      <vt:lpstr>Category call type free versus paid</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 Johari</dc:creator>
  <cp:lastModifiedBy>Sham Johari</cp:lastModifiedBy>
  <cp:revision>1</cp:revision>
  <dcterms:created xsi:type="dcterms:W3CDTF">2023-03-29T18:23:31Z</dcterms:created>
  <dcterms:modified xsi:type="dcterms:W3CDTF">2023-03-29T19:38:53Z</dcterms:modified>
</cp:coreProperties>
</file>