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0" r:id="rId1"/>
  </p:sldMasterIdLst>
  <p:notesMasterIdLst>
    <p:notesMasterId r:id="rId20"/>
  </p:notesMasterIdLst>
  <p:sldIdLst>
    <p:sldId id="265" r:id="rId2"/>
    <p:sldId id="291" r:id="rId3"/>
    <p:sldId id="292" r:id="rId4"/>
    <p:sldId id="293" r:id="rId5"/>
    <p:sldId id="257" r:id="rId6"/>
    <p:sldId id="264" r:id="rId7"/>
    <p:sldId id="258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5" r:id="rId17"/>
    <p:sldId id="302" r:id="rId18"/>
    <p:sldId id="30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8BEE2-A384-4F76-B023-8E5EE159CE58}" v="24" dt="2023-03-28T17:36:06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16" autoAdjust="0"/>
  </p:normalViewPr>
  <p:slideViewPr>
    <p:cSldViewPr snapToGrid="0">
      <p:cViewPr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 Johari" userId="c3a62a47608d1f04" providerId="LiveId" clId="{9FC8BEE2-A384-4F76-B023-8E5EE159CE58}"/>
    <pc:docChg chg="undo redo custSel addSld delSld modSld sldOrd">
      <pc:chgData name="Sham Johari" userId="c3a62a47608d1f04" providerId="LiveId" clId="{9FC8BEE2-A384-4F76-B023-8E5EE159CE58}" dt="2023-03-28T18:06:56.642" v="279" actId="27614"/>
      <pc:docMkLst>
        <pc:docMk/>
      </pc:docMkLst>
      <pc:sldChg chg="modSp del mod">
        <pc:chgData name="Sham Johari" userId="c3a62a47608d1f04" providerId="LiveId" clId="{9FC8BEE2-A384-4F76-B023-8E5EE159CE58}" dt="2023-03-28T17:17:39.811" v="24" actId="47"/>
        <pc:sldMkLst>
          <pc:docMk/>
          <pc:sldMk cId="2859920524" sldId="256"/>
        </pc:sldMkLst>
        <pc:spChg chg="mod">
          <ac:chgData name="Sham Johari" userId="c3a62a47608d1f04" providerId="LiveId" clId="{9FC8BEE2-A384-4F76-B023-8E5EE159CE58}" dt="2023-03-28T17:15:57.139" v="5" actId="27636"/>
          <ac:spMkLst>
            <pc:docMk/>
            <pc:sldMk cId="2859920524" sldId="256"/>
            <ac:spMk id="2" creationId="{E2AB1AD6-FE55-985E-D591-65EF0C1FEA68}"/>
          </ac:spMkLst>
        </pc:spChg>
      </pc:sldChg>
      <pc:sldChg chg="addSp delSp modSp">
        <pc:chgData name="Sham Johari" userId="c3a62a47608d1f04" providerId="LiveId" clId="{9FC8BEE2-A384-4F76-B023-8E5EE159CE58}" dt="2023-03-28T17:21:03.522" v="29"/>
        <pc:sldMkLst>
          <pc:docMk/>
          <pc:sldMk cId="1973007112" sldId="257"/>
        </pc:sldMkLst>
        <pc:spChg chg="add del mod">
          <ac:chgData name="Sham Johari" userId="c3a62a47608d1f04" providerId="LiveId" clId="{9FC8BEE2-A384-4F76-B023-8E5EE159CE58}" dt="2023-03-28T17:21:03.522" v="29"/>
          <ac:spMkLst>
            <pc:docMk/>
            <pc:sldMk cId="1973007112" sldId="257"/>
            <ac:spMk id="4" creationId="{34040866-4E1A-5964-0773-C7B89DBE8092}"/>
          </ac:spMkLst>
        </pc:spChg>
      </pc:sldChg>
      <pc:sldChg chg="addSp delSp modSp mod setBg setClrOvrMap">
        <pc:chgData name="Sham Johari" userId="c3a62a47608d1f04" providerId="LiveId" clId="{9FC8BEE2-A384-4F76-B023-8E5EE159CE58}" dt="2023-03-28T17:39:47.947" v="132" actId="22"/>
        <pc:sldMkLst>
          <pc:docMk/>
          <pc:sldMk cId="3042722510" sldId="258"/>
        </pc:sldMkLst>
        <pc:spChg chg="mod ord">
          <ac:chgData name="Sham Johari" userId="c3a62a47608d1f04" providerId="LiveId" clId="{9FC8BEE2-A384-4F76-B023-8E5EE159CE58}" dt="2023-03-28T17:39:42.036" v="130" actId="26606"/>
          <ac:spMkLst>
            <pc:docMk/>
            <pc:sldMk cId="3042722510" sldId="258"/>
            <ac:spMk id="5" creationId="{85D79AFA-F9CC-3F54-DC56-0F09C632CF09}"/>
          </ac:spMkLst>
        </pc:spChg>
        <pc:spChg chg="del mod">
          <ac:chgData name="Sham Johari" userId="c3a62a47608d1f04" providerId="LiveId" clId="{9FC8BEE2-A384-4F76-B023-8E5EE159CE58}" dt="2023-03-28T17:38:23.463" v="106" actId="478"/>
          <ac:spMkLst>
            <pc:docMk/>
            <pc:sldMk cId="3042722510" sldId="258"/>
            <ac:spMk id="7" creationId="{8CB1D978-2266-DAE6-5929-38382818270E}"/>
          </ac:spMkLst>
        </pc:spChg>
        <pc:spChg chg="del">
          <ac:chgData name="Sham Johari" userId="c3a62a47608d1f04" providerId="LiveId" clId="{9FC8BEE2-A384-4F76-B023-8E5EE159CE58}" dt="2023-03-28T17:38:28.137" v="107" actId="478"/>
          <ac:spMkLst>
            <pc:docMk/>
            <pc:sldMk cId="3042722510" sldId="258"/>
            <ac:spMk id="8" creationId="{40092E8C-A8EF-8A59-6D3E-6399076ADC8D}"/>
          </ac:spMkLst>
        </pc:spChg>
        <pc:spChg chg="add del">
          <ac:chgData name="Sham Johari" userId="c3a62a47608d1f04" providerId="LiveId" clId="{9FC8BEE2-A384-4F76-B023-8E5EE159CE58}" dt="2023-03-28T17:38:55.811" v="112" actId="26606"/>
          <ac:spMkLst>
            <pc:docMk/>
            <pc:sldMk cId="3042722510" sldId="258"/>
            <ac:spMk id="16" creationId="{1F94DC1C-47D1-41D7-8B1B-9A036D614027}"/>
          </ac:spMkLst>
        </pc:spChg>
        <pc:spChg chg="add del">
          <ac:chgData name="Sham Johari" userId="c3a62a47608d1f04" providerId="LiveId" clId="{9FC8BEE2-A384-4F76-B023-8E5EE159CE58}" dt="2023-03-28T17:38:55.811" v="112" actId="26606"/>
          <ac:spMkLst>
            <pc:docMk/>
            <pc:sldMk cId="3042722510" sldId="258"/>
            <ac:spMk id="20" creationId="{AC12A592-C02D-46EF-8E1F-9335DB8D71DF}"/>
          </ac:spMkLst>
        </pc:spChg>
        <pc:spChg chg="add del">
          <ac:chgData name="Sham Johari" userId="c3a62a47608d1f04" providerId="LiveId" clId="{9FC8BEE2-A384-4F76-B023-8E5EE159CE58}" dt="2023-03-28T17:38:55.811" v="112" actId="26606"/>
          <ac:spMkLst>
            <pc:docMk/>
            <pc:sldMk cId="3042722510" sldId="258"/>
            <ac:spMk id="22" creationId="{24005816-5BCA-4665-8A58-5580F8E9C84A}"/>
          </ac:spMkLst>
        </pc:spChg>
        <pc:spChg chg="add del">
          <ac:chgData name="Sham Johari" userId="c3a62a47608d1f04" providerId="LiveId" clId="{9FC8BEE2-A384-4F76-B023-8E5EE159CE58}" dt="2023-03-28T17:38:57.548" v="114" actId="26606"/>
          <ac:spMkLst>
            <pc:docMk/>
            <pc:sldMk cId="3042722510" sldId="258"/>
            <ac:spMk id="105" creationId="{09C946AC-2072-4946-A2B8-39F09D0944EE}"/>
          </ac:spMkLst>
        </pc:spChg>
        <pc:spChg chg="add del">
          <ac:chgData name="Sham Johari" userId="c3a62a47608d1f04" providerId="LiveId" clId="{9FC8BEE2-A384-4F76-B023-8E5EE159CE58}" dt="2023-03-28T17:38:57.548" v="114" actId="26606"/>
          <ac:spMkLst>
            <pc:docMk/>
            <pc:sldMk cId="3042722510" sldId="258"/>
            <ac:spMk id="107" creationId="{559FD8B5-8CC4-4CFE-BD2A-1216B1F2C3DB}"/>
          </ac:spMkLst>
        </pc:spChg>
        <pc:spChg chg="add del">
          <ac:chgData name="Sham Johari" userId="c3a62a47608d1f04" providerId="LiveId" clId="{9FC8BEE2-A384-4F76-B023-8E5EE159CE58}" dt="2023-03-28T17:38:57.548" v="114" actId="26606"/>
          <ac:spMkLst>
            <pc:docMk/>
            <pc:sldMk cId="3042722510" sldId="258"/>
            <ac:spMk id="108" creationId="{9ECF13F4-3D2A-4F2E-9BBD-3038670D21ED}"/>
          </ac:spMkLst>
        </pc:spChg>
        <pc:spChg chg="add del">
          <ac:chgData name="Sham Johari" userId="c3a62a47608d1f04" providerId="LiveId" clId="{9FC8BEE2-A384-4F76-B023-8E5EE159CE58}" dt="2023-03-28T17:39:28.036" v="122" actId="26606"/>
          <ac:spMkLst>
            <pc:docMk/>
            <pc:sldMk cId="3042722510" sldId="258"/>
            <ac:spMk id="127" creationId="{C727912B-C157-4CDB-8486-00E702D36C1C}"/>
          </ac:spMkLst>
        </pc:spChg>
        <pc:spChg chg="add del">
          <ac:chgData name="Sham Johari" userId="c3a62a47608d1f04" providerId="LiveId" clId="{9FC8BEE2-A384-4F76-B023-8E5EE159CE58}" dt="2023-03-28T17:39:32.680" v="124" actId="26606"/>
          <ac:spMkLst>
            <pc:docMk/>
            <pc:sldMk cId="3042722510" sldId="258"/>
            <ac:spMk id="131" creationId="{DE6F2CF7-0423-4CC7-90FD-1FEBA0CA5B4D}"/>
          </ac:spMkLst>
        </pc:spChg>
        <pc:spChg chg="add del">
          <ac:chgData name="Sham Johari" userId="c3a62a47608d1f04" providerId="LiveId" clId="{9FC8BEE2-A384-4F76-B023-8E5EE159CE58}" dt="2023-03-28T17:39:41.400" v="128" actId="26606"/>
          <ac:spMkLst>
            <pc:docMk/>
            <pc:sldMk cId="3042722510" sldId="258"/>
            <ac:spMk id="211" creationId="{1F94DC1C-47D1-41D7-8B1B-9A036D614027}"/>
          </ac:spMkLst>
        </pc:spChg>
        <pc:spChg chg="add del">
          <ac:chgData name="Sham Johari" userId="c3a62a47608d1f04" providerId="LiveId" clId="{9FC8BEE2-A384-4F76-B023-8E5EE159CE58}" dt="2023-03-28T17:39:41.400" v="128" actId="26606"/>
          <ac:spMkLst>
            <pc:docMk/>
            <pc:sldMk cId="3042722510" sldId="258"/>
            <ac:spMk id="213" creationId="{AC12A592-C02D-46EF-8E1F-9335DB8D71DF}"/>
          </ac:spMkLst>
        </pc:spChg>
        <pc:spChg chg="add del">
          <ac:chgData name="Sham Johari" userId="c3a62a47608d1f04" providerId="LiveId" clId="{9FC8BEE2-A384-4F76-B023-8E5EE159CE58}" dt="2023-03-28T17:39:41.400" v="128" actId="26606"/>
          <ac:spMkLst>
            <pc:docMk/>
            <pc:sldMk cId="3042722510" sldId="258"/>
            <ac:spMk id="214" creationId="{24005816-5BCA-4665-8A58-5580F8E9C84A}"/>
          </ac:spMkLst>
        </pc:spChg>
        <pc:grpChg chg="add del">
          <ac:chgData name="Sham Johari" userId="c3a62a47608d1f04" providerId="LiveId" clId="{9FC8BEE2-A384-4F76-B023-8E5EE159CE58}" dt="2023-03-28T17:38:55.811" v="112" actId="26606"/>
          <ac:grpSpMkLst>
            <pc:docMk/>
            <pc:sldMk cId="3042722510" sldId="258"/>
            <ac:grpSpMk id="24" creationId="{BF07F359-8CA3-4854-91E7-EE6004020511}"/>
          </ac:grpSpMkLst>
        </pc:grpChg>
        <pc:grpChg chg="add del">
          <ac:chgData name="Sham Johari" userId="c3a62a47608d1f04" providerId="LiveId" clId="{9FC8BEE2-A384-4F76-B023-8E5EE159CE58}" dt="2023-03-28T17:38:57.548" v="114" actId="26606"/>
          <ac:grpSpMkLst>
            <pc:docMk/>
            <pc:sldMk cId="3042722510" sldId="258"/>
            <ac:grpSpMk id="109" creationId="{19660E16-DCC0-4B6C-8E84-4C292580059F}"/>
          </ac:grpSpMkLst>
        </pc:grpChg>
        <pc:grpChg chg="add del">
          <ac:chgData name="Sham Johari" userId="c3a62a47608d1f04" providerId="LiveId" clId="{9FC8BEE2-A384-4F76-B023-8E5EE159CE58}" dt="2023-03-28T17:39:41.400" v="128" actId="26606"/>
          <ac:grpSpMkLst>
            <pc:docMk/>
            <pc:sldMk cId="3042722510" sldId="258"/>
            <ac:grpSpMk id="215" creationId="{BF07F359-8CA3-4854-91E7-EE6004020511}"/>
          </ac:grpSpMkLst>
        </pc:grpChg>
        <pc:picChg chg="add del">
          <ac:chgData name="Sham Johari" userId="c3a62a47608d1f04" providerId="LiveId" clId="{9FC8BEE2-A384-4F76-B023-8E5EE159CE58}" dt="2023-03-28T17:37:46.474" v="93" actId="22"/>
          <ac:picMkLst>
            <pc:docMk/>
            <pc:sldMk cId="3042722510" sldId="258"/>
            <ac:picMk id="3" creationId="{7BF94C84-7D1D-79AD-6602-9276BC863B24}"/>
          </ac:picMkLst>
        </pc:picChg>
        <pc:picChg chg="del">
          <ac:chgData name="Sham Johari" userId="c3a62a47608d1f04" providerId="LiveId" clId="{9FC8BEE2-A384-4F76-B023-8E5EE159CE58}" dt="2023-03-28T17:38:08.724" v="95" actId="478"/>
          <ac:picMkLst>
            <pc:docMk/>
            <pc:sldMk cId="3042722510" sldId="258"/>
            <ac:picMk id="6" creationId="{07058C1D-E1F2-0D5F-A7CB-1C94BD3CF8FE}"/>
          </ac:picMkLst>
        </pc:picChg>
        <pc:picChg chg="add del mod">
          <ac:chgData name="Sham Johari" userId="c3a62a47608d1f04" providerId="LiveId" clId="{9FC8BEE2-A384-4F76-B023-8E5EE159CE58}" dt="2023-03-28T17:39:47.947" v="132" actId="22"/>
          <ac:picMkLst>
            <pc:docMk/>
            <pc:sldMk cId="3042722510" sldId="258"/>
            <ac:picMk id="9" creationId="{939C5664-BBD1-4580-807F-4EE364CFEE39}"/>
          </ac:picMkLst>
        </pc:picChg>
        <pc:picChg chg="add del">
          <ac:chgData name="Sham Johari" userId="c3a62a47608d1f04" providerId="LiveId" clId="{9FC8BEE2-A384-4F76-B023-8E5EE159CE58}" dt="2023-03-28T17:38:48.652" v="110" actId="26606"/>
          <ac:picMkLst>
            <pc:docMk/>
            <pc:sldMk cId="3042722510" sldId="258"/>
            <ac:picMk id="14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38:55.811" v="112" actId="26606"/>
          <ac:picMkLst>
            <pc:docMk/>
            <pc:sldMk cId="3042722510" sldId="258"/>
            <ac:picMk id="17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38:55.811" v="112" actId="26606"/>
          <ac:picMkLst>
            <pc:docMk/>
            <pc:sldMk cId="3042722510" sldId="258"/>
            <ac:picMk id="18" creationId="{811383CE-CE86-4E1C-B289-798EB9E6E0E5}"/>
          </ac:picMkLst>
        </pc:picChg>
        <pc:picChg chg="add del">
          <ac:chgData name="Sham Johari" userId="c3a62a47608d1f04" providerId="LiveId" clId="{9FC8BEE2-A384-4F76-B023-8E5EE159CE58}" dt="2023-03-28T17:38:57.548" v="114" actId="26606"/>
          <ac:picMkLst>
            <pc:docMk/>
            <pc:sldMk cId="3042722510" sldId="258"/>
            <ac:picMk id="104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38:57.548" v="114" actId="26606"/>
          <ac:picMkLst>
            <pc:docMk/>
            <pc:sldMk cId="3042722510" sldId="258"/>
            <ac:picMk id="106" creationId="{A748C8C8-F348-4D00-852A-26DD9EBCC24C}"/>
          </ac:picMkLst>
        </pc:picChg>
        <pc:picChg chg="add del">
          <ac:chgData name="Sham Johari" userId="c3a62a47608d1f04" providerId="LiveId" clId="{9FC8BEE2-A384-4F76-B023-8E5EE159CE58}" dt="2023-03-28T17:39:01.219" v="116" actId="26606"/>
          <ac:picMkLst>
            <pc:docMk/>
            <pc:sldMk cId="3042722510" sldId="258"/>
            <ac:picMk id="111" creationId="{CBECFFDC-94DB-4DA3-94FE-22FEDDA8FA30}"/>
          </ac:picMkLst>
        </pc:picChg>
        <pc:picChg chg="add del">
          <ac:chgData name="Sham Johari" userId="c3a62a47608d1f04" providerId="LiveId" clId="{9FC8BEE2-A384-4F76-B023-8E5EE159CE58}" dt="2023-03-28T17:39:01.219" v="116" actId="26606"/>
          <ac:picMkLst>
            <pc:docMk/>
            <pc:sldMk cId="3042722510" sldId="258"/>
            <ac:picMk id="112" creationId="{98BF0107-3463-486E-B9EE-5A5727B4F7FB}"/>
          </ac:picMkLst>
        </pc:picChg>
        <pc:picChg chg="add del">
          <ac:chgData name="Sham Johari" userId="c3a62a47608d1f04" providerId="LiveId" clId="{9FC8BEE2-A384-4F76-B023-8E5EE159CE58}" dt="2023-03-28T17:39:05.767" v="118" actId="26606"/>
          <ac:picMkLst>
            <pc:docMk/>
            <pc:sldMk cId="3042722510" sldId="258"/>
            <ac:picMk id="114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39:42.036" v="130" actId="26606"/>
          <ac:picMkLst>
            <pc:docMk/>
            <pc:sldMk cId="3042722510" sldId="258"/>
            <ac:picMk id="116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39:28.036" v="122" actId="26606"/>
          <ac:picMkLst>
            <pc:docMk/>
            <pc:sldMk cId="3042722510" sldId="258"/>
            <ac:picMk id="121" creationId="{CBECFFDC-94DB-4DA3-94FE-22FEDDA8FA30}"/>
          </ac:picMkLst>
        </pc:picChg>
        <pc:picChg chg="add del">
          <ac:chgData name="Sham Johari" userId="c3a62a47608d1f04" providerId="LiveId" clId="{9FC8BEE2-A384-4F76-B023-8E5EE159CE58}" dt="2023-03-28T17:39:28.036" v="122" actId="26606"/>
          <ac:picMkLst>
            <pc:docMk/>
            <pc:sldMk cId="3042722510" sldId="258"/>
            <ac:picMk id="123" creationId="{8EC1A43B-D167-4E96-B7AD-61D3D9225CBB}"/>
          </ac:picMkLst>
        </pc:picChg>
        <pc:picChg chg="add del">
          <ac:chgData name="Sham Johari" userId="c3a62a47608d1f04" providerId="LiveId" clId="{9FC8BEE2-A384-4F76-B023-8E5EE159CE58}" dt="2023-03-28T17:39:28.036" v="122" actId="26606"/>
          <ac:picMkLst>
            <pc:docMk/>
            <pc:sldMk cId="3042722510" sldId="258"/>
            <ac:picMk id="125" creationId="{86623E07-B4B3-43D5-AB6E-5FD9A1C11D35}"/>
          </ac:picMkLst>
        </pc:picChg>
        <pc:picChg chg="add del">
          <ac:chgData name="Sham Johari" userId="c3a62a47608d1f04" providerId="LiveId" clId="{9FC8BEE2-A384-4F76-B023-8E5EE159CE58}" dt="2023-03-28T17:39:32.680" v="124" actId="26606"/>
          <ac:picMkLst>
            <pc:docMk/>
            <pc:sldMk cId="3042722510" sldId="258"/>
            <ac:picMk id="129" creationId="{CBECFFDC-94DB-4DA3-94FE-22FEDDA8FA30}"/>
          </ac:picMkLst>
        </pc:picChg>
        <pc:picChg chg="add del">
          <ac:chgData name="Sham Johari" userId="c3a62a47608d1f04" providerId="LiveId" clId="{9FC8BEE2-A384-4F76-B023-8E5EE159CE58}" dt="2023-03-28T17:39:32.680" v="124" actId="26606"/>
          <ac:picMkLst>
            <pc:docMk/>
            <pc:sldMk cId="3042722510" sldId="258"/>
            <ac:picMk id="130" creationId="{F28C5E77-0080-4457-B42A-3E5420A7C8DC}"/>
          </ac:picMkLst>
        </pc:picChg>
        <pc:picChg chg="add del">
          <ac:chgData name="Sham Johari" userId="c3a62a47608d1f04" providerId="LiveId" clId="{9FC8BEE2-A384-4F76-B023-8E5EE159CE58}" dt="2023-03-28T17:39:35.384" v="126" actId="26606"/>
          <ac:picMkLst>
            <pc:docMk/>
            <pc:sldMk cId="3042722510" sldId="258"/>
            <ac:picMk id="133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39:41.400" v="128" actId="26606"/>
          <ac:picMkLst>
            <pc:docMk/>
            <pc:sldMk cId="3042722510" sldId="258"/>
            <ac:picMk id="210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39:41.400" v="128" actId="26606"/>
          <ac:picMkLst>
            <pc:docMk/>
            <pc:sldMk cId="3042722510" sldId="258"/>
            <ac:picMk id="212" creationId="{811383CE-CE86-4E1C-B289-798EB9E6E0E5}"/>
          </ac:picMkLst>
        </pc:picChg>
      </pc:sldChg>
      <pc:sldChg chg="del">
        <pc:chgData name="Sham Johari" userId="c3a62a47608d1f04" providerId="LiveId" clId="{9FC8BEE2-A384-4F76-B023-8E5EE159CE58}" dt="2023-03-28T17:55:12.656" v="226" actId="47"/>
        <pc:sldMkLst>
          <pc:docMk/>
          <pc:sldMk cId="3321276561" sldId="259"/>
        </pc:sldMkLst>
      </pc:sldChg>
      <pc:sldChg chg="del">
        <pc:chgData name="Sham Johari" userId="c3a62a47608d1f04" providerId="LiveId" clId="{9FC8BEE2-A384-4F76-B023-8E5EE159CE58}" dt="2023-03-28T17:55:14.613" v="228" actId="47"/>
        <pc:sldMkLst>
          <pc:docMk/>
          <pc:sldMk cId="1823849098" sldId="260"/>
        </pc:sldMkLst>
      </pc:sldChg>
      <pc:sldChg chg="del">
        <pc:chgData name="Sham Johari" userId="c3a62a47608d1f04" providerId="LiveId" clId="{9FC8BEE2-A384-4F76-B023-8E5EE159CE58}" dt="2023-03-28T17:55:15.201" v="229" actId="47"/>
        <pc:sldMkLst>
          <pc:docMk/>
          <pc:sldMk cId="871150173" sldId="261"/>
        </pc:sldMkLst>
      </pc:sldChg>
      <pc:sldChg chg="del">
        <pc:chgData name="Sham Johari" userId="c3a62a47608d1f04" providerId="LiveId" clId="{9FC8BEE2-A384-4F76-B023-8E5EE159CE58}" dt="2023-03-28T17:55:21.317" v="230" actId="47"/>
        <pc:sldMkLst>
          <pc:docMk/>
          <pc:sldMk cId="1856649096" sldId="262"/>
        </pc:sldMkLst>
      </pc:sldChg>
      <pc:sldChg chg="del">
        <pc:chgData name="Sham Johari" userId="c3a62a47608d1f04" providerId="LiveId" clId="{9FC8BEE2-A384-4F76-B023-8E5EE159CE58}" dt="2023-03-28T17:55:13.735" v="227" actId="47"/>
        <pc:sldMkLst>
          <pc:docMk/>
          <pc:sldMk cId="1505903661" sldId="263"/>
        </pc:sldMkLst>
      </pc:sldChg>
      <pc:sldChg chg="new del">
        <pc:chgData name="Sham Johari" userId="c3a62a47608d1f04" providerId="LiveId" clId="{9FC8BEE2-A384-4F76-B023-8E5EE159CE58}" dt="2023-03-28T17:13:25.230" v="1" actId="680"/>
        <pc:sldMkLst>
          <pc:docMk/>
          <pc:sldMk cId="281750058" sldId="265"/>
        </pc:sldMkLst>
      </pc:sldChg>
      <pc:sldChg chg="addSp delSp modSp add mod setBg setClrOvrMap delDesignElem">
        <pc:chgData name="Sham Johari" userId="c3a62a47608d1f04" providerId="LiveId" clId="{9FC8BEE2-A384-4F76-B023-8E5EE159CE58}" dt="2023-03-28T17:17:30.997" v="23" actId="26606"/>
        <pc:sldMkLst>
          <pc:docMk/>
          <pc:sldMk cId="1364023962" sldId="265"/>
        </pc:sldMkLst>
        <pc:spChg chg="mod">
          <ac:chgData name="Sham Johari" userId="c3a62a47608d1f04" providerId="LiveId" clId="{9FC8BEE2-A384-4F76-B023-8E5EE159CE58}" dt="2023-03-28T17:17:30.997" v="23" actId="26606"/>
          <ac:spMkLst>
            <pc:docMk/>
            <pc:sldMk cId="1364023962" sldId="265"/>
            <ac:spMk id="2" creationId="{C9B58E3D-E0A7-A7DC-AB45-CCCA3187A1AA}"/>
          </ac:spMkLst>
        </pc:spChg>
        <pc:spChg chg="mod">
          <ac:chgData name="Sham Johari" userId="c3a62a47608d1f04" providerId="LiveId" clId="{9FC8BEE2-A384-4F76-B023-8E5EE159CE58}" dt="2023-03-28T17:17:30.997" v="23" actId="26606"/>
          <ac:spMkLst>
            <pc:docMk/>
            <pc:sldMk cId="1364023962" sldId="265"/>
            <ac:spMk id="3" creationId="{0AFC6C09-13C8-35FB-2468-2DB2F2AFAE25}"/>
          </ac:spMkLst>
        </pc:spChg>
        <pc:spChg chg="mod">
          <ac:chgData name="Sham Johari" userId="c3a62a47608d1f04" providerId="LiveId" clId="{9FC8BEE2-A384-4F76-B023-8E5EE159CE58}" dt="2023-03-28T17:17:07.772" v="17" actId="1076"/>
          <ac:spMkLst>
            <pc:docMk/>
            <pc:sldMk cId="1364023962" sldId="265"/>
            <ac:spMk id="4" creationId="{B842024E-7F4D-401E-F451-B7DEFD247DA8}"/>
          </ac:spMkLst>
        </pc:spChg>
        <pc:spChg chg="add del">
          <ac:chgData name="Sham Johari" userId="c3a62a47608d1f04" providerId="LiveId" clId="{9FC8BEE2-A384-4F76-B023-8E5EE159CE58}" dt="2023-03-28T17:17:08.243" v="18" actId="26606"/>
          <ac:spMkLst>
            <pc:docMk/>
            <pc:sldMk cId="1364023962" sldId="265"/>
            <ac:spMk id="8" creationId="{09C946AC-2072-4946-A2B8-39F09D0944EE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10" creationId="{FD8F1113-2E3C-46E3-B54F-B7F421EEFD11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12" creationId="{B54A4D14-513F-4121-92D3-5CCB46896211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14" creationId="{6C3411F1-AD17-499D-AFEF-2F300F6DF0F3}"/>
          </ac:spMkLst>
        </pc:spChg>
        <pc:spChg chg="add del">
          <ac:chgData name="Sham Johari" userId="c3a62a47608d1f04" providerId="LiveId" clId="{9FC8BEE2-A384-4F76-B023-8E5EE159CE58}" dt="2023-03-28T17:17:08.243" v="18" actId="26606"/>
          <ac:spMkLst>
            <pc:docMk/>
            <pc:sldMk cId="1364023962" sldId="265"/>
            <ac:spMk id="15" creationId="{559FD8B5-8CC4-4CFE-BD2A-1216B1F2C3DB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16" creationId="{60BF2CBE-B1E9-4C42-89DC-C35E4E651648}"/>
          </ac:spMkLst>
        </pc:spChg>
        <pc:spChg chg="add del">
          <ac:chgData name="Sham Johari" userId="c3a62a47608d1f04" providerId="LiveId" clId="{9FC8BEE2-A384-4F76-B023-8E5EE159CE58}" dt="2023-03-28T17:17:08.243" v="18" actId="26606"/>
          <ac:spMkLst>
            <pc:docMk/>
            <pc:sldMk cId="1364023962" sldId="265"/>
            <ac:spMk id="17" creationId="{9ECF13F4-3D2A-4F2E-9BBD-3038670D21ED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18" creationId="{72C95A87-DCDB-41C4-B774-744B3ECBE8CB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20" creationId="{BCB97515-32FF-43A6-A51C-B140193ABB66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22" creationId="{9C6379D3-7045-4B76-9409-6D23D753D054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24" creationId="{61B1C1DE-4201-4989-BE65-41ADC2472550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26" creationId="{806398CC-D327-4E06-838C-31119BD56F81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28" creationId="{70A741CC-E736-448A-A94E-5C8BB9711DCD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30" creationId="{7C324CDD-B30F-47DD-8627-E2171D5E8399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32" creationId="{79C8D19E-E3D6-45A6-BCA2-5918A37D7ACC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34" creationId="{43280283-E04A-43CA-BFA1-F285486A2F00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36" creationId="{38328CB6-0FC5-4AEA-BC7E-489267CB6F19}"/>
          </ac:spMkLst>
        </pc:spChg>
        <pc:spChg chg="del">
          <ac:chgData name="Sham Johari" userId="c3a62a47608d1f04" providerId="LiveId" clId="{9FC8BEE2-A384-4F76-B023-8E5EE159CE58}" dt="2023-03-28T17:14:32.233" v="3"/>
          <ac:spMkLst>
            <pc:docMk/>
            <pc:sldMk cId="1364023962" sldId="265"/>
            <ac:spMk id="38" creationId="{138AF5D2-3A9C-4E8F-B879-36865366A1D5}"/>
          </ac:spMkLst>
        </pc:spChg>
        <pc:grpChg chg="add del">
          <ac:chgData name="Sham Johari" userId="c3a62a47608d1f04" providerId="LiveId" clId="{9FC8BEE2-A384-4F76-B023-8E5EE159CE58}" dt="2023-03-28T17:17:08.243" v="18" actId="26606"/>
          <ac:grpSpMkLst>
            <pc:docMk/>
            <pc:sldMk cId="1364023962" sldId="265"/>
            <ac:grpSpMk id="97" creationId="{19660E16-DCC0-4B6C-8E84-4C292580059F}"/>
          </ac:grpSpMkLst>
        </pc:grpChg>
        <pc:picChg chg="mod ord">
          <ac:chgData name="Sham Johari" userId="c3a62a47608d1f04" providerId="LiveId" clId="{9FC8BEE2-A384-4F76-B023-8E5EE159CE58}" dt="2023-03-28T17:17:30.997" v="23" actId="26606"/>
          <ac:picMkLst>
            <pc:docMk/>
            <pc:sldMk cId="1364023962" sldId="265"/>
            <ac:picMk id="5" creationId="{35797EBC-86D6-63F8-F0DB-0AFDAE251288}"/>
          </ac:picMkLst>
        </pc:picChg>
        <pc:picChg chg="add del">
          <ac:chgData name="Sham Johari" userId="c3a62a47608d1f04" providerId="LiveId" clId="{9FC8BEE2-A384-4F76-B023-8E5EE159CE58}" dt="2023-03-28T17:16:19.676" v="8" actId="26606"/>
          <ac:picMkLst>
            <pc:docMk/>
            <pc:sldMk cId="1364023962" sldId="265"/>
            <ac:picMk id="7" creationId="{C2D75EE2-CF15-45F1-A961-37B449E21483}"/>
          </ac:picMkLst>
        </pc:picChg>
        <pc:picChg chg="add del">
          <ac:chgData name="Sham Johari" userId="c3a62a47608d1f04" providerId="LiveId" clId="{9FC8BEE2-A384-4F76-B023-8E5EE159CE58}" dt="2023-03-28T17:16:22.269" v="10" actId="26606"/>
          <ac:picMkLst>
            <pc:docMk/>
            <pc:sldMk cId="1364023962" sldId="265"/>
            <ac:picMk id="9" creationId="{F7057E50-1D91-4453-BBA0-DD604B5CDAE4}"/>
          </ac:picMkLst>
        </pc:picChg>
        <pc:picChg chg="add del">
          <ac:chgData name="Sham Johari" userId="c3a62a47608d1f04" providerId="LiveId" clId="{9FC8BEE2-A384-4F76-B023-8E5EE159CE58}" dt="2023-03-28T17:16:36.849" v="12" actId="26606"/>
          <ac:picMkLst>
            <pc:docMk/>
            <pc:sldMk cId="1364023962" sldId="265"/>
            <ac:picMk id="11" creationId="{98BF0107-3463-486E-B9EE-5A5727B4F7FB}"/>
          </ac:picMkLst>
        </pc:picChg>
        <pc:picChg chg="add del">
          <ac:chgData name="Sham Johari" userId="c3a62a47608d1f04" providerId="LiveId" clId="{9FC8BEE2-A384-4F76-B023-8E5EE159CE58}" dt="2023-03-28T17:17:08.243" v="18" actId="26606"/>
          <ac:picMkLst>
            <pc:docMk/>
            <pc:sldMk cId="1364023962" sldId="265"/>
            <ac:picMk id="13" creationId="{A748C8C8-F348-4D00-852A-26DD9EBCC24C}"/>
          </ac:picMkLst>
        </pc:picChg>
        <pc:picChg chg="add del">
          <ac:chgData name="Sham Johari" userId="c3a62a47608d1f04" providerId="LiveId" clId="{9FC8BEE2-A384-4F76-B023-8E5EE159CE58}" dt="2023-03-28T17:17:28.908" v="20" actId="26606"/>
          <ac:picMkLst>
            <pc:docMk/>
            <pc:sldMk cId="1364023962" sldId="265"/>
            <ac:picMk id="19" creationId="{F7057E50-1D91-4453-BBA0-DD604B5CDAE4}"/>
          </ac:picMkLst>
        </pc:picChg>
        <pc:picChg chg="add">
          <ac:chgData name="Sham Johari" userId="c3a62a47608d1f04" providerId="LiveId" clId="{9FC8BEE2-A384-4F76-B023-8E5EE159CE58}" dt="2023-03-28T17:17:30.997" v="23" actId="26606"/>
          <ac:picMkLst>
            <pc:docMk/>
            <pc:sldMk cId="1364023962" sldId="265"/>
            <ac:picMk id="21" creationId="{F7057E50-1D91-4453-BBA0-DD604B5CDAE4}"/>
          </ac:picMkLst>
        </pc:picChg>
      </pc:sldChg>
      <pc:sldChg chg="modSp add mod ord">
        <pc:chgData name="Sham Johari" userId="c3a62a47608d1f04" providerId="LiveId" clId="{9FC8BEE2-A384-4F76-B023-8E5EE159CE58}" dt="2023-03-28T18:04:13.845" v="260" actId="20577"/>
        <pc:sldMkLst>
          <pc:docMk/>
          <pc:sldMk cId="73986596" sldId="291"/>
        </pc:sldMkLst>
        <pc:spChg chg="mod">
          <ac:chgData name="Sham Johari" userId="c3a62a47608d1f04" providerId="LiveId" clId="{9FC8BEE2-A384-4F76-B023-8E5EE159CE58}" dt="2023-03-28T18:04:13.845" v="260" actId="20577"/>
          <ac:spMkLst>
            <pc:docMk/>
            <pc:sldMk cId="73986596" sldId="291"/>
            <ac:spMk id="3" creationId="{C4ED543B-157A-7FF5-51F4-F5DA6A376EF9}"/>
          </ac:spMkLst>
        </pc:spChg>
      </pc:sldChg>
      <pc:sldChg chg="modSp add mod ord">
        <pc:chgData name="Sham Johari" userId="c3a62a47608d1f04" providerId="LiveId" clId="{9FC8BEE2-A384-4F76-B023-8E5EE159CE58}" dt="2023-03-28T17:26:15.045" v="46" actId="1076"/>
        <pc:sldMkLst>
          <pc:docMk/>
          <pc:sldMk cId="45465322" sldId="292"/>
        </pc:sldMkLst>
        <pc:spChg chg="mod">
          <ac:chgData name="Sham Johari" userId="c3a62a47608d1f04" providerId="LiveId" clId="{9FC8BEE2-A384-4F76-B023-8E5EE159CE58}" dt="2023-03-28T17:25:50.892" v="45" actId="207"/>
          <ac:spMkLst>
            <pc:docMk/>
            <pc:sldMk cId="45465322" sldId="292"/>
            <ac:spMk id="2" creationId="{4F23C633-98D2-D4DA-CB64-FA4A52B1B4F1}"/>
          </ac:spMkLst>
        </pc:spChg>
        <pc:spChg chg="mod">
          <ac:chgData name="Sham Johari" userId="c3a62a47608d1f04" providerId="LiveId" clId="{9FC8BEE2-A384-4F76-B023-8E5EE159CE58}" dt="2023-03-28T17:26:15.045" v="46" actId="1076"/>
          <ac:spMkLst>
            <pc:docMk/>
            <pc:sldMk cId="45465322" sldId="292"/>
            <ac:spMk id="3" creationId="{507A7A18-513A-5ECB-E75C-4E236282C8FB}"/>
          </ac:spMkLst>
        </pc:spChg>
      </pc:sldChg>
      <pc:sldChg chg="add del">
        <pc:chgData name="Sham Johari" userId="c3a62a47608d1f04" providerId="LiveId" clId="{9FC8BEE2-A384-4F76-B023-8E5EE159CE58}" dt="2023-03-28T17:23:51.750" v="35"/>
        <pc:sldMkLst>
          <pc:docMk/>
          <pc:sldMk cId="340512975" sldId="293"/>
        </pc:sldMkLst>
      </pc:sldChg>
      <pc:sldChg chg="add del">
        <pc:chgData name="Sham Johari" userId="c3a62a47608d1f04" providerId="LiveId" clId="{9FC8BEE2-A384-4F76-B023-8E5EE159CE58}" dt="2023-03-28T17:24:10.474" v="37"/>
        <pc:sldMkLst>
          <pc:docMk/>
          <pc:sldMk cId="1012650554" sldId="293"/>
        </pc:sldMkLst>
      </pc:sldChg>
      <pc:sldChg chg="modSp add mod ord">
        <pc:chgData name="Sham Johari" userId="c3a62a47608d1f04" providerId="LiveId" clId="{9FC8BEE2-A384-4F76-B023-8E5EE159CE58}" dt="2023-03-28T17:32:39.634" v="49" actId="1076"/>
        <pc:sldMkLst>
          <pc:docMk/>
          <pc:sldMk cId="1692850976" sldId="293"/>
        </pc:sldMkLst>
        <pc:spChg chg="mod">
          <ac:chgData name="Sham Johari" userId="c3a62a47608d1f04" providerId="LiveId" clId="{9FC8BEE2-A384-4F76-B023-8E5EE159CE58}" dt="2023-03-28T17:25:31.457" v="44" actId="207"/>
          <ac:spMkLst>
            <pc:docMk/>
            <pc:sldMk cId="1692850976" sldId="293"/>
            <ac:spMk id="2" creationId="{39649453-A3D8-8696-7E5C-963A24B57D75}"/>
          </ac:spMkLst>
        </pc:spChg>
        <pc:spChg chg="mod">
          <ac:chgData name="Sham Johari" userId="c3a62a47608d1f04" providerId="LiveId" clId="{9FC8BEE2-A384-4F76-B023-8E5EE159CE58}" dt="2023-03-28T17:32:39.634" v="49" actId="1076"/>
          <ac:spMkLst>
            <pc:docMk/>
            <pc:sldMk cId="1692850976" sldId="293"/>
            <ac:spMk id="3" creationId="{07607F92-FE3D-0FAD-BF3D-CD0C4BF8324E}"/>
          </ac:spMkLst>
        </pc:spChg>
      </pc:sldChg>
      <pc:sldChg chg="addSp delSp modSp new mod setBg setClrOvrMap">
        <pc:chgData name="Sham Johari" userId="c3a62a47608d1f04" providerId="LiveId" clId="{9FC8BEE2-A384-4F76-B023-8E5EE159CE58}" dt="2023-03-28T17:41:34.032" v="150" actId="26606"/>
        <pc:sldMkLst>
          <pc:docMk/>
          <pc:sldMk cId="963733019" sldId="294"/>
        </pc:sldMkLst>
        <pc:spChg chg="add del">
          <ac:chgData name="Sham Johari" userId="c3a62a47608d1f04" providerId="LiveId" clId="{9FC8BEE2-A384-4F76-B023-8E5EE159CE58}" dt="2023-03-28T17:41:28.532" v="144" actId="26606"/>
          <ac:spMkLst>
            <pc:docMk/>
            <pc:sldMk cId="963733019" sldId="294"/>
            <ac:spMk id="5" creationId="{6D208839-7407-44E6-AAD8-EA89D18CD7E0}"/>
          </ac:spMkLst>
        </pc:spChg>
        <pc:spChg chg="add del">
          <ac:chgData name="Sham Johari" userId="c3a62a47608d1f04" providerId="LiveId" clId="{9FC8BEE2-A384-4F76-B023-8E5EE159CE58}" dt="2023-03-28T17:41:28.532" v="144" actId="26606"/>
          <ac:spMkLst>
            <pc:docMk/>
            <pc:sldMk cId="963733019" sldId="294"/>
            <ac:spMk id="6" creationId="{8DA1E8CC-C82D-4421-893C-5FA2C607347F}"/>
          </ac:spMkLst>
        </pc:spChg>
        <pc:spChg chg="add del">
          <ac:chgData name="Sham Johari" userId="c3a62a47608d1f04" providerId="LiveId" clId="{9FC8BEE2-A384-4F76-B023-8E5EE159CE58}" dt="2023-03-28T17:41:10.971" v="138" actId="26606"/>
          <ac:spMkLst>
            <pc:docMk/>
            <pc:sldMk cId="963733019" sldId="294"/>
            <ac:spMk id="10" creationId="{B80FF8A4-81B1-474E-820E-05F233C511D1}"/>
          </ac:spMkLst>
        </pc:spChg>
        <pc:spChg chg="add del">
          <ac:chgData name="Sham Johari" userId="c3a62a47608d1f04" providerId="LiveId" clId="{9FC8BEE2-A384-4F76-B023-8E5EE159CE58}" dt="2023-03-28T17:41:13.690" v="140" actId="26606"/>
          <ac:spMkLst>
            <pc:docMk/>
            <pc:sldMk cId="963733019" sldId="294"/>
            <ac:spMk id="12" creationId="{4C6EE464-2D4F-4B2E-8F34-D868AE645620}"/>
          </ac:spMkLst>
        </pc:spChg>
        <pc:spChg chg="add del">
          <ac:chgData name="Sham Johari" userId="c3a62a47608d1f04" providerId="LiveId" clId="{9FC8BEE2-A384-4F76-B023-8E5EE159CE58}" dt="2023-03-28T17:41:13.690" v="140" actId="26606"/>
          <ac:spMkLst>
            <pc:docMk/>
            <pc:sldMk cId="963733019" sldId="294"/>
            <ac:spMk id="13" creationId="{5A5AC8FB-FA4F-4577-B2E6-8B3AEBE63226}"/>
          </ac:spMkLst>
        </pc:spChg>
        <pc:picChg chg="add mod">
          <ac:chgData name="Sham Johari" userId="c3a62a47608d1f04" providerId="LiveId" clId="{9FC8BEE2-A384-4F76-B023-8E5EE159CE58}" dt="2023-03-28T17:41:34.032" v="150" actId="26606"/>
          <ac:picMkLst>
            <pc:docMk/>
            <pc:sldMk cId="963733019" sldId="294"/>
            <ac:picMk id="3" creationId="{C8B26296-C3C7-2547-3B93-7DEEAB315230}"/>
          </ac:picMkLst>
        </pc:picChg>
        <pc:picChg chg="add del">
          <ac:chgData name="Sham Johari" userId="c3a62a47608d1f04" providerId="LiveId" clId="{9FC8BEE2-A384-4F76-B023-8E5EE159CE58}" dt="2023-03-28T17:41:09.892" v="136" actId="26606"/>
          <ac:picMkLst>
            <pc:docMk/>
            <pc:sldMk cId="963733019" sldId="294"/>
            <ac:picMk id="8" creationId="{16B3F6B1-E983-4566-8938-F7A73A78E093}"/>
          </ac:picMkLst>
        </pc:picChg>
      </pc:sldChg>
      <pc:sldChg chg="addSp delSp modSp new mod setBg setClrOvrMap">
        <pc:chgData name="Sham Johari" userId="c3a62a47608d1f04" providerId="LiveId" clId="{9FC8BEE2-A384-4F76-B023-8E5EE159CE58}" dt="2023-03-28T17:44:30.460" v="159" actId="26606"/>
        <pc:sldMkLst>
          <pc:docMk/>
          <pc:sldMk cId="1260343617" sldId="295"/>
        </pc:sldMkLst>
        <pc:spChg chg="add del">
          <ac:chgData name="Sham Johari" userId="c3a62a47608d1f04" providerId="LiveId" clId="{9FC8BEE2-A384-4F76-B023-8E5EE159CE58}" dt="2023-03-28T17:44:11.075" v="154" actId="26606"/>
          <ac:spMkLst>
            <pc:docMk/>
            <pc:sldMk cId="1260343617" sldId="295"/>
            <ac:spMk id="8" creationId="{72FB946D-2326-449B-B771-9EDB01C8D18E}"/>
          </ac:spMkLst>
        </pc:spChg>
        <pc:spChg chg="add del">
          <ac:chgData name="Sham Johari" userId="c3a62a47608d1f04" providerId="LiveId" clId="{9FC8BEE2-A384-4F76-B023-8E5EE159CE58}" dt="2023-03-28T17:44:11.075" v="154" actId="26606"/>
          <ac:spMkLst>
            <pc:docMk/>
            <pc:sldMk cId="1260343617" sldId="295"/>
            <ac:spMk id="12" creationId="{0EFFC263-7EB0-4842-BE9B-3176A41A7EAA}"/>
          </ac:spMkLst>
        </pc:spChg>
        <pc:spChg chg="add del">
          <ac:chgData name="Sham Johari" userId="c3a62a47608d1f04" providerId="LiveId" clId="{9FC8BEE2-A384-4F76-B023-8E5EE159CE58}" dt="2023-03-28T17:44:30.460" v="159" actId="26606"/>
          <ac:spMkLst>
            <pc:docMk/>
            <pc:sldMk cId="1260343617" sldId="295"/>
            <ac:spMk id="14" creationId="{F8C668FA-2417-47B5-B454-2D55FC17FF7A}"/>
          </ac:spMkLst>
        </pc:spChg>
        <pc:spChg chg="add del">
          <ac:chgData name="Sham Johari" userId="c3a62a47608d1f04" providerId="LiveId" clId="{9FC8BEE2-A384-4F76-B023-8E5EE159CE58}" dt="2023-03-28T17:44:30.460" v="159" actId="26606"/>
          <ac:spMkLst>
            <pc:docMk/>
            <pc:sldMk cId="1260343617" sldId="295"/>
            <ac:spMk id="16" creationId="{2B4CDDF6-55C3-415A-8D8B-7E03C3D616FC}"/>
          </ac:spMkLst>
        </pc:spChg>
        <pc:picChg chg="add del mod">
          <ac:chgData name="Sham Johari" userId="c3a62a47608d1f04" providerId="LiveId" clId="{9FC8BEE2-A384-4F76-B023-8E5EE159CE58}" dt="2023-03-28T17:44:30.460" v="159" actId="26606"/>
          <ac:picMkLst>
            <pc:docMk/>
            <pc:sldMk cId="1260343617" sldId="295"/>
            <ac:picMk id="3" creationId="{B0D2AE29-378D-18C2-A65B-E9A6CD4948C2}"/>
          </ac:picMkLst>
        </pc:picChg>
        <pc:picChg chg="add del">
          <ac:chgData name="Sham Johari" userId="c3a62a47608d1f04" providerId="LiveId" clId="{9FC8BEE2-A384-4F76-B023-8E5EE159CE58}" dt="2023-03-28T17:44:11.075" v="154" actId="26606"/>
          <ac:picMkLst>
            <pc:docMk/>
            <pc:sldMk cId="1260343617" sldId="295"/>
            <ac:picMk id="10" creationId="{9224A0EC-9334-468D-849F-BF1FF8C6FF68}"/>
          </ac:picMkLst>
        </pc:picChg>
        <pc:picChg chg="add del">
          <ac:chgData name="Sham Johari" userId="c3a62a47608d1f04" providerId="LiveId" clId="{9FC8BEE2-A384-4F76-B023-8E5EE159CE58}" dt="2023-03-28T17:44:30.460" v="159" actId="26606"/>
          <ac:picMkLst>
            <pc:docMk/>
            <pc:sldMk cId="1260343617" sldId="295"/>
            <ac:picMk id="15" creationId="{97FEBA57-8992-46BB-BCF0-5A83FE8E01E8}"/>
          </ac:picMkLst>
        </pc:picChg>
      </pc:sldChg>
      <pc:sldChg chg="addSp delSp modSp new mod setBg setClrOvrMap">
        <pc:chgData name="Sham Johari" userId="c3a62a47608d1f04" providerId="LiveId" clId="{9FC8BEE2-A384-4F76-B023-8E5EE159CE58}" dt="2023-03-28T17:48:44.660" v="172" actId="26606"/>
        <pc:sldMkLst>
          <pc:docMk/>
          <pc:sldMk cId="3531500360" sldId="296"/>
        </pc:sldMkLst>
        <pc:spChg chg="add del">
          <ac:chgData name="Sham Johari" userId="c3a62a47608d1f04" providerId="LiveId" clId="{9FC8BEE2-A384-4F76-B023-8E5EE159CE58}" dt="2023-03-28T17:48:30.601" v="163" actId="26606"/>
          <ac:spMkLst>
            <pc:docMk/>
            <pc:sldMk cId="3531500360" sldId="296"/>
            <ac:spMk id="8" creationId="{DF4972D9-F510-4C84-8BDA-31BAECC2329C}"/>
          </ac:spMkLst>
        </pc:spChg>
        <pc:spChg chg="add del">
          <ac:chgData name="Sham Johari" userId="c3a62a47608d1f04" providerId="LiveId" clId="{9FC8BEE2-A384-4F76-B023-8E5EE159CE58}" dt="2023-03-28T17:48:30.601" v="163" actId="26606"/>
          <ac:spMkLst>
            <pc:docMk/>
            <pc:sldMk cId="3531500360" sldId="296"/>
            <ac:spMk id="10" creationId="{D8E2D96C-A214-42D7-8C0F-E4CCBD8C39CD}"/>
          </ac:spMkLst>
        </pc:spChg>
        <pc:spChg chg="add del">
          <ac:chgData name="Sham Johari" userId="c3a62a47608d1f04" providerId="LiveId" clId="{9FC8BEE2-A384-4F76-B023-8E5EE159CE58}" dt="2023-03-28T17:48:30.601" v="163" actId="26606"/>
          <ac:spMkLst>
            <pc:docMk/>
            <pc:sldMk cId="3531500360" sldId="296"/>
            <ac:spMk id="12" creationId="{17C746F4-1536-4E83-B247-DD6BBE09CDF6}"/>
          </ac:spMkLst>
        </pc:spChg>
        <pc:spChg chg="add del">
          <ac:chgData name="Sham Johari" userId="c3a62a47608d1f04" providerId="LiveId" clId="{9FC8BEE2-A384-4F76-B023-8E5EE159CE58}" dt="2023-03-28T17:48:34.490" v="165" actId="26606"/>
          <ac:spMkLst>
            <pc:docMk/>
            <pc:sldMk cId="3531500360" sldId="296"/>
            <ac:spMk id="14" creationId="{72FB946D-2326-449B-B771-9EDB01C8D18E}"/>
          </ac:spMkLst>
        </pc:spChg>
        <pc:spChg chg="add del">
          <ac:chgData name="Sham Johari" userId="c3a62a47608d1f04" providerId="LiveId" clId="{9FC8BEE2-A384-4F76-B023-8E5EE159CE58}" dt="2023-03-28T17:48:34.490" v="165" actId="26606"/>
          <ac:spMkLst>
            <pc:docMk/>
            <pc:sldMk cId="3531500360" sldId="296"/>
            <ac:spMk id="16" creationId="{0EFFC263-7EB0-4842-BE9B-3176A41A7EAA}"/>
          </ac:spMkLst>
        </pc:spChg>
        <pc:spChg chg="add del">
          <ac:chgData name="Sham Johari" userId="c3a62a47608d1f04" providerId="LiveId" clId="{9FC8BEE2-A384-4F76-B023-8E5EE159CE58}" dt="2023-03-28T17:48:41.399" v="167" actId="26606"/>
          <ac:spMkLst>
            <pc:docMk/>
            <pc:sldMk cId="3531500360" sldId="296"/>
            <ac:spMk id="18" creationId="{E0E174D7-A74C-4845-B4E2-D161F9C68F73}"/>
          </ac:spMkLst>
        </pc:spChg>
        <pc:spChg chg="add del">
          <ac:chgData name="Sham Johari" userId="c3a62a47608d1f04" providerId="LiveId" clId="{9FC8BEE2-A384-4F76-B023-8E5EE159CE58}" dt="2023-03-28T17:48:41.399" v="167" actId="26606"/>
          <ac:spMkLst>
            <pc:docMk/>
            <pc:sldMk cId="3531500360" sldId="296"/>
            <ac:spMk id="19" creationId="{512F2985-810C-4ABC-9993-5D7821EE76B6}"/>
          </ac:spMkLst>
        </pc:spChg>
        <pc:spChg chg="add del">
          <ac:chgData name="Sham Johari" userId="c3a62a47608d1f04" providerId="LiveId" clId="{9FC8BEE2-A384-4F76-B023-8E5EE159CE58}" dt="2023-03-28T17:48:43.261" v="169" actId="26606"/>
          <ac:spMkLst>
            <pc:docMk/>
            <pc:sldMk cId="3531500360" sldId="296"/>
            <ac:spMk id="21" creationId="{F8C668FA-2417-47B5-B454-2D55FC17FF7A}"/>
          </ac:spMkLst>
        </pc:spChg>
        <pc:spChg chg="add del">
          <ac:chgData name="Sham Johari" userId="c3a62a47608d1f04" providerId="LiveId" clId="{9FC8BEE2-A384-4F76-B023-8E5EE159CE58}" dt="2023-03-28T17:48:43.261" v="169" actId="26606"/>
          <ac:spMkLst>
            <pc:docMk/>
            <pc:sldMk cId="3531500360" sldId="296"/>
            <ac:spMk id="23" creationId="{2B4CDDF6-55C3-415A-8D8B-7E03C3D616FC}"/>
          </ac:spMkLst>
        </pc:spChg>
        <pc:spChg chg="add del">
          <ac:chgData name="Sham Johari" userId="c3a62a47608d1f04" providerId="LiveId" clId="{9FC8BEE2-A384-4F76-B023-8E5EE159CE58}" dt="2023-03-28T17:48:44.638" v="171" actId="26606"/>
          <ac:spMkLst>
            <pc:docMk/>
            <pc:sldMk cId="3531500360" sldId="296"/>
            <ac:spMk id="25" creationId="{E0E174D7-A74C-4845-B4E2-D161F9C68F73}"/>
          </ac:spMkLst>
        </pc:spChg>
        <pc:spChg chg="add del">
          <ac:chgData name="Sham Johari" userId="c3a62a47608d1f04" providerId="LiveId" clId="{9FC8BEE2-A384-4F76-B023-8E5EE159CE58}" dt="2023-03-28T17:48:44.638" v="171" actId="26606"/>
          <ac:spMkLst>
            <pc:docMk/>
            <pc:sldMk cId="3531500360" sldId="296"/>
            <ac:spMk id="26" creationId="{512F2985-810C-4ABC-9993-5D7821EE76B6}"/>
          </ac:spMkLst>
        </pc:spChg>
        <pc:spChg chg="add">
          <ac:chgData name="Sham Johari" userId="c3a62a47608d1f04" providerId="LiveId" clId="{9FC8BEE2-A384-4F76-B023-8E5EE159CE58}" dt="2023-03-28T17:48:44.660" v="172" actId="26606"/>
          <ac:spMkLst>
            <pc:docMk/>
            <pc:sldMk cId="3531500360" sldId="296"/>
            <ac:spMk id="28" creationId="{F8C668FA-2417-47B5-B454-2D55FC17FF7A}"/>
          </ac:spMkLst>
        </pc:spChg>
        <pc:spChg chg="add">
          <ac:chgData name="Sham Johari" userId="c3a62a47608d1f04" providerId="LiveId" clId="{9FC8BEE2-A384-4F76-B023-8E5EE159CE58}" dt="2023-03-28T17:48:44.660" v="172" actId="26606"/>
          <ac:spMkLst>
            <pc:docMk/>
            <pc:sldMk cId="3531500360" sldId="296"/>
            <ac:spMk id="30" creationId="{2B4CDDF6-55C3-415A-8D8B-7E03C3D616FC}"/>
          </ac:spMkLst>
        </pc:spChg>
        <pc:picChg chg="add mod">
          <ac:chgData name="Sham Johari" userId="c3a62a47608d1f04" providerId="LiveId" clId="{9FC8BEE2-A384-4F76-B023-8E5EE159CE58}" dt="2023-03-28T17:48:44.660" v="172" actId="26606"/>
          <ac:picMkLst>
            <pc:docMk/>
            <pc:sldMk cId="3531500360" sldId="296"/>
            <ac:picMk id="3" creationId="{32DE482E-9D9C-BF7B-D3DF-8B65DBC1C3F5}"/>
          </ac:picMkLst>
        </pc:picChg>
        <pc:picChg chg="add del">
          <ac:chgData name="Sham Johari" userId="c3a62a47608d1f04" providerId="LiveId" clId="{9FC8BEE2-A384-4F76-B023-8E5EE159CE58}" dt="2023-03-28T17:48:34.490" v="165" actId="26606"/>
          <ac:picMkLst>
            <pc:docMk/>
            <pc:sldMk cId="3531500360" sldId="296"/>
            <ac:picMk id="15" creationId="{9224A0EC-9334-468D-849F-BF1FF8C6FF68}"/>
          </ac:picMkLst>
        </pc:picChg>
        <pc:picChg chg="add del">
          <ac:chgData name="Sham Johari" userId="c3a62a47608d1f04" providerId="LiveId" clId="{9FC8BEE2-A384-4F76-B023-8E5EE159CE58}" dt="2023-03-28T17:48:43.261" v="169" actId="26606"/>
          <ac:picMkLst>
            <pc:docMk/>
            <pc:sldMk cId="3531500360" sldId="296"/>
            <ac:picMk id="22" creationId="{97FEBA57-8992-46BB-BCF0-5A83FE8E01E8}"/>
          </ac:picMkLst>
        </pc:picChg>
        <pc:picChg chg="add">
          <ac:chgData name="Sham Johari" userId="c3a62a47608d1f04" providerId="LiveId" clId="{9FC8BEE2-A384-4F76-B023-8E5EE159CE58}" dt="2023-03-28T17:48:44.660" v="172" actId="26606"/>
          <ac:picMkLst>
            <pc:docMk/>
            <pc:sldMk cId="3531500360" sldId="296"/>
            <ac:picMk id="29" creationId="{97FEBA57-8992-46BB-BCF0-5A83FE8E01E8}"/>
          </ac:picMkLst>
        </pc:picChg>
      </pc:sldChg>
      <pc:sldChg chg="addSp delSp modSp new mod setBg setClrOvrMap">
        <pc:chgData name="Sham Johari" userId="c3a62a47608d1f04" providerId="LiveId" clId="{9FC8BEE2-A384-4F76-B023-8E5EE159CE58}" dt="2023-03-28T17:49:56.522" v="179" actId="26606"/>
        <pc:sldMkLst>
          <pc:docMk/>
          <pc:sldMk cId="2673527589" sldId="297"/>
        </pc:sldMkLst>
        <pc:spChg chg="add del">
          <ac:chgData name="Sham Johari" userId="c3a62a47608d1f04" providerId="LiveId" clId="{9FC8BEE2-A384-4F76-B023-8E5EE159CE58}" dt="2023-03-28T17:49:50.882" v="176" actId="26606"/>
          <ac:spMkLst>
            <pc:docMk/>
            <pc:sldMk cId="2673527589" sldId="297"/>
            <ac:spMk id="8" creationId="{F8C668FA-2417-47B5-B454-2D55FC17FF7A}"/>
          </ac:spMkLst>
        </pc:spChg>
        <pc:spChg chg="add del">
          <ac:chgData name="Sham Johari" userId="c3a62a47608d1f04" providerId="LiveId" clId="{9FC8BEE2-A384-4F76-B023-8E5EE159CE58}" dt="2023-03-28T17:49:50.882" v="176" actId="26606"/>
          <ac:spMkLst>
            <pc:docMk/>
            <pc:sldMk cId="2673527589" sldId="297"/>
            <ac:spMk id="12" creationId="{2B4CDDF6-55C3-415A-8D8B-7E03C3D616FC}"/>
          </ac:spMkLst>
        </pc:spChg>
        <pc:spChg chg="add del">
          <ac:chgData name="Sham Johari" userId="c3a62a47608d1f04" providerId="LiveId" clId="{9FC8BEE2-A384-4F76-B023-8E5EE159CE58}" dt="2023-03-28T17:49:56.516" v="178" actId="26606"/>
          <ac:spMkLst>
            <pc:docMk/>
            <pc:sldMk cId="2673527589" sldId="297"/>
            <ac:spMk id="14" creationId="{72FB946D-2326-449B-B771-9EDB01C8D18E}"/>
          </ac:spMkLst>
        </pc:spChg>
        <pc:spChg chg="add del">
          <ac:chgData name="Sham Johari" userId="c3a62a47608d1f04" providerId="LiveId" clId="{9FC8BEE2-A384-4F76-B023-8E5EE159CE58}" dt="2023-03-28T17:49:56.516" v="178" actId="26606"/>
          <ac:spMkLst>
            <pc:docMk/>
            <pc:sldMk cId="2673527589" sldId="297"/>
            <ac:spMk id="16" creationId="{0EFFC263-7EB0-4842-BE9B-3176A41A7EAA}"/>
          </ac:spMkLst>
        </pc:spChg>
        <pc:spChg chg="add">
          <ac:chgData name="Sham Johari" userId="c3a62a47608d1f04" providerId="LiveId" clId="{9FC8BEE2-A384-4F76-B023-8E5EE159CE58}" dt="2023-03-28T17:49:56.522" v="179" actId="26606"/>
          <ac:spMkLst>
            <pc:docMk/>
            <pc:sldMk cId="2673527589" sldId="297"/>
            <ac:spMk id="18" creationId="{2BAD9FE3-9255-4FE7-8710-22E2E66E655D}"/>
          </ac:spMkLst>
        </pc:spChg>
        <pc:spChg chg="add">
          <ac:chgData name="Sham Johari" userId="c3a62a47608d1f04" providerId="LiveId" clId="{9FC8BEE2-A384-4F76-B023-8E5EE159CE58}" dt="2023-03-28T17:49:56.522" v="179" actId="26606"/>
          <ac:spMkLst>
            <pc:docMk/>
            <pc:sldMk cId="2673527589" sldId="297"/>
            <ac:spMk id="19" creationId="{4C8A6C28-1D80-47D8-A7F9-E284A4CE955A}"/>
          </ac:spMkLst>
        </pc:spChg>
        <pc:picChg chg="add mod">
          <ac:chgData name="Sham Johari" userId="c3a62a47608d1f04" providerId="LiveId" clId="{9FC8BEE2-A384-4F76-B023-8E5EE159CE58}" dt="2023-03-28T17:49:56.522" v="179" actId="26606"/>
          <ac:picMkLst>
            <pc:docMk/>
            <pc:sldMk cId="2673527589" sldId="297"/>
            <ac:picMk id="3" creationId="{323E746F-876E-4787-9A72-E23E7660F94B}"/>
          </ac:picMkLst>
        </pc:picChg>
        <pc:picChg chg="add del">
          <ac:chgData name="Sham Johari" userId="c3a62a47608d1f04" providerId="LiveId" clId="{9FC8BEE2-A384-4F76-B023-8E5EE159CE58}" dt="2023-03-28T17:49:50.882" v="176" actId="26606"/>
          <ac:picMkLst>
            <pc:docMk/>
            <pc:sldMk cId="2673527589" sldId="297"/>
            <ac:picMk id="10" creationId="{97FEBA57-8992-46BB-BCF0-5A83FE8E01E8}"/>
          </ac:picMkLst>
        </pc:picChg>
        <pc:picChg chg="add del">
          <ac:chgData name="Sham Johari" userId="c3a62a47608d1f04" providerId="LiveId" clId="{9FC8BEE2-A384-4F76-B023-8E5EE159CE58}" dt="2023-03-28T17:49:56.516" v="178" actId="26606"/>
          <ac:picMkLst>
            <pc:docMk/>
            <pc:sldMk cId="2673527589" sldId="297"/>
            <ac:picMk id="15" creationId="{9224A0EC-9334-468D-849F-BF1FF8C6FF68}"/>
          </ac:picMkLst>
        </pc:picChg>
      </pc:sldChg>
      <pc:sldChg chg="addSp delSp modSp new mod setBg setClrOvrMap">
        <pc:chgData name="Sham Johari" userId="c3a62a47608d1f04" providerId="LiveId" clId="{9FC8BEE2-A384-4F76-B023-8E5EE159CE58}" dt="2023-03-28T17:51:35.763" v="202" actId="26606"/>
        <pc:sldMkLst>
          <pc:docMk/>
          <pc:sldMk cId="3872449253" sldId="298"/>
        </pc:sldMkLst>
        <pc:spChg chg="add del">
          <ac:chgData name="Sham Johari" userId="c3a62a47608d1f04" providerId="LiveId" clId="{9FC8BEE2-A384-4F76-B023-8E5EE159CE58}" dt="2023-03-28T17:51:30.873" v="197" actId="26606"/>
          <ac:spMkLst>
            <pc:docMk/>
            <pc:sldMk cId="3872449253" sldId="298"/>
            <ac:spMk id="7" creationId="{E0E174D7-A74C-4845-B4E2-D161F9C68F73}"/>
          </ac:spMkLst>
        </pc:spChg>
        <pc:spChg chg="add del">
          <ac:chgData name="Sham Johari" userId="c3a62a47608d1f04" providerId="LiveId" clId="{9FC8BEE2-A384-4F76-B023-8E5EE159CE58}" dt="2023-03-28T17:51:11.474" v="187" actId="26606"/>
          <ac:spMkLst>
            <pc:docMk/>
            <pc:sldMk cId="3872449253" sldId="298"/>
            <ac:spMk id="8" creationId="{2BAD9FE3-9255-4FE7-8710-22E2E66E655D}"/>
          </ac:spMkLst>
        </pc:spChg>
        <pc:spChg chg="add del">
          <ac:chgData name="Sham Johari" userId="c3a62a47608d1f04" providerId="LiveId" clId="{9FC8BEE2-A384-4F76-B023-8E5EE159CE58}" dt="2023-03-28T17:51:30.873" v="197" actId="26606"/>
          <ac:spMkLst>
            <pc:docMk/>
            <pc:sldMk cId="3872449253" sldId="298"/>
            <ac:spMk id="9" creationId="{512F2985-810C-4ABC-9993-5D7821EE76B6}"/>
          </ac:spMkLst>
        </pc:spChg>
        <pc:spChg chg="add del">
          <ac:chgData name="Sham Johari" userId="c3a62a47608d1f04" providerId="LiveId" clId="{9FC8BEE2-A384-4F76-B023-8E5EE159CE58}" dt="2023-03-28T17:51:11.474" v="187" actId="26606"/>
          <ac:spMkLst>
            <pc:docMk/>
            <pc:sldMk cId="3872449253" sldId="298"/>
            <ac:spMk id="10" creationId="{4C8A6C28-1D80-47D8-A7F9-E284A4CE955A}"/>
          </ac:spMkLst>
        </pc:spChg>
        <pc:spChg chg="add del">
          <ac:chgData name="Sham Johari" userId="c3a62a47608d1f04" providerId="LiveId" clId="{9FC8BEE2-A384-4F76-B023-8E5EE159CE58}" dt="2023-03-28T17:51:33.245" v="199" actId="26606"/>
          <ac:spMkLst>
            <pc:docMk/>
            <pc:sldMk cId="3872449253" sldId="298"/>
            <ac:spMk id="11" creationId="{F8C668FA-2417-47B5-B454-2D55FC17FF7A}"/>
          </ac:spMkLst>
        </pc:spChg>
        <pc:spChg chg="add del">
          <ac:chgData name="Sham Johari" userId="c3a62a47608d1f04" providerId="LiveId" clId="{9FC8BEE2-A384-4F76-B023-8E5EE159CE58}" dt="2023-03-28T17:51:14.969" v="189" actId="26606"/>
          <ac:spMkLst>
            <pc:docMk/>
            <pc:sldMk cId="3872449253" sldId="298"/>
            <ac:spMk id="12" creationId="{2B4CDDF6-55C3-415A-8D8B-7E03C3D616FC}"/>
          </ac:spMkLst>
        </pc:spChg>
        <pc:spChg chg="add del">
          <ac:chgData name="Sham Johari" userId="c3a62a47608d1f04" providerId="LiveId" clId="{9FC8BEE2-A384-4F76-B023-8E5EE159CE58}" dt="2023-03-28T17:51:14.969" v="189" actId="26606"/>
          <ac:spMkLst>
            <pc:docMk/>
            <pc:sldMk cId="3872449253" sldId="298"/>
            <ac:spMk id="13" creationId="{F8C668FA-2417-47B5-B454-2D55FC17FF7A}"/>
          </ac:spMkLst>
        </pc:spChg>
        <pc:spChg chg="add del">
          <ac:chgData name="Sham Johari" userId="c3a62a47608d1f04" providerId="LiveId" clId="{9FC8BEE2-A384-4F76-B023-8E5EE159CE58}" dt="2023-03-28T17:51:16.688" v="191" actId="26606"/>
          <ac:spMkLst>
            <pc:docMk/>
            <pc:sldMk cId="3872449253" sldId="298"/>
            <ac:spMk id="16" creationId="{72FB946D-2326-449B-B771-9EDB01C8D18E}"/>
          </ac:spMkLst>
        </pc:spChg>
        <pc:spChg chg="add del">
          <ac:chgData name="Sham Johari" userId="c3a62a47608d1f04" providerId="LiveId" clId="{9FC8BEE2-A384-4F76-B023-8E5EE159CE58}" dt="2023-03-28T17:51:16.688" v="191" actId="26606"/>
          <ac:spMkLst>
            <pc:docMk/>
            <pc:sldMk cId="3872449253" sldId="298"/>
            <ac:spMk id="18" creationId="{0EFFC263-7EB0-4842-BE9B-3176A41A7EAA}"/>
          </ac:spMkLst>
        </pc:spChg>
        <pc:spChg chg="add del">
          <ac:chgData name="Sham Johari" userId="c3a62a47608d1f04" providerId="LiveId" clId="{9FC8BEE2-A384-4F76-B023-8E5EE159CE58}" dt="2023-03-28T17:51:33.245" v="199" actId="26606"/>
          <ac:spMkLst>
            <pc:docMk/>
            <pc:sldMk cId="3872449253" sldId="298"/>
            <ac:spMk id="19" creationId="{2B4CDDF6-55C3-415A-8D8B-7E03C3D616FC}"/>
          </ac:spMkLst>
        </pc:spChg>
        <pc:spChg chg="add del">
          <ac:chgData name="Sham Johari" userId="c3a62a47608d1f04" providerId="LiveId" clId="{9FC8BEE2-A384-4F76-B023-8E5EE159CE58}" dt="2023-03-28T17:51:35.747" v="201" actId="26606"/>
          <ac:spMkLst>
            <pc:docMk/>
            <pc:sldMk cId="3872449253" sldId="298"/>
            <ac:spMk id="21" creationId="{72FB946D-2326-449B-B771-9EDB01C8D18E}"/>
          </ac:spMkLst>
        </pc:spChg>
        <pc:spChg chg="add del">
          <ac:chgData name="Sham Johari" userId="c3a62a47608d1f04" providerId="LiveId" clId="{9FC8BEE2-A384-4F76-B023-8E5EE159CE58}" dt="2023-03-28T17:51:35.747" v="201" actId="26606"/>
          <ac:spMkLst>
            <pc:docMk/>
            <pc:sldMk cId="3872449253" sldId="298"/>
            <ac:spMk id="23" creationId="{0EFFC263-7EB0-4842-BE9B-3176A41A7EAA}"/>
          </ac:spMkLst>
        </pc:spChg>
        <pc:spChg chg="add">
          <ac:chgData name="Sham Johari" userId="c3a62a47608d1f04" providerId="LiveId" clId="{9FC8BEE2-A384-4F76-B023-8E5EE159CE58}" dt="2023-03-28T17:51:35.763" v="202" actId="26606"/>
          <ac:spMkLst>
            <pc:docMk/>
            <pc:sldMk cId="3872449253" sldId="298"/>
            <ac:spMk id="25" creationId="{F8C668FA-2417-47B5-B454-2D55FC17FF7A}"/>
          </ac:spMkLst>
        </pc:spChg>
        <pc:spChg chg="add">
          <ac:chgData name="Sham Johari" userId="c3a62a47608d1f04" providerId="LiveId" clId="{9FC8BEE2-A384-4F76-B023-8E5EE159CE58}" dt="2023-03-28T17:51:35.763" v="202" actId="26606"/>
          <ac:spMkLst>
            <pc:docMk/>
            <pc:sldMk cId="3872449253" sldId="298"/>
            <ac:spMk id="27" creationId="{2B4CDDF6-55C3-415A-8D8B-7E03C3D616FC}"/>
          </ac:spMkLst>
        </pc:spChg>
        <pc:picChg chg="add del mod">
          <ac:chgData name="Sham Johari" userId="c3a62a47608d1f04" providerId="LiveId" clId="{9FC8BEE2-A384-4F76-B023-8E5EE159CE58}" dt="2023-03-28T17:51:21.608" v="194" actId="22"/>
          <ac:picMkLst>
            <pc:docMk/>
            <pc:sldMk cId="3872449253" sldId="298"/>
            <ac:picMk id="3" creationId="{A2A4E2E5-5077-0808-28AE-CEC290BBA4CA}"/>
          </ac:picMkLst>
        </pc:picChg>
        <pc:picChg chg="add mod">
          <ac:chgData name="Sham Johari" userId="c3a62a47608d1f04" providerId="LiveId" clId="{9FC8BEE2-A384-4F76-B023-8E5EE159CE58}" dt="2023-03-28T17:51:35.763" v="202" actId="26606"/>
          <ac:picMkLst>
            <pc:docMk/>
            <pc:sldMk cId="3872449253" sldId="298"/>
            <ac:picMk id="5" creationId="{2D82669B-9C9D-E6E9-9E8D-935F140118D2}"/>
          </ac:picMkLst>
        </pc:picChg>
        <pc:picChg chg="add del">
          <ac:chgData name="Sham Johari" userId="c3a62a47608d1f04" providerId="LiveId" clId="{9FC8BEE2-A384-4F76-B023-8E5EE159CE58}" dt="2023-03-28T17:51:14.969" v="189" actId="26606"/>
          <ac:picMkLst>
            <pc:docMk/>
            <pc:sldMk cId="3872449253" sldId="298"/>
            <ac:picMk id="14" creationId="{97FEBA57-8992-46BB-BCF0-5A83FE8E01E8}"/>
          </ac:picMkLst>
        </pc:picChg>
        <pc:picChg chg="add del">
          <ac:chgData name="Sham Johari" userId="c3a62a47608d1f04" providerId="LiveId" clId="{9FC8BEE2-A384-4F76-B023-8E5EE159CE58}" dt="2023-03-28T17:51:33.245" v="199" actId="26606"/>
          <ac:picMkLst>
            <pc:docMk/>
            <pc:sldMk cId="3872449253" sldId="298"/>
            <ac:picMk id="15" creationId="{97FEBA57-8992-46BB-BCF0-5A83FE8E01E8}"/>
          </ac:picMkLst>
        </pc:picChg>
        <pc:picChg chg="add del">
          <ac:chgData name="Sham Johari" userId="c3a62a47608d1f04" providerId="LiveId" clId="{9FC8BEE2-A384-4F76-B023-8E5EE159CE58}" dt="2023-03-28T17:51:16.688" v="191" actId="26606"/>
          <ac:picMkLst>
            <pc:docMk/>
            <pc:sldMk cId="3872449253" sldId="298"/>
            <ac:picMk id="17" creationId="{9224A0EC-9334-468D-849F-BF1FF8C6FF68}"/>
          </ac:picMkLst>
        </pc:picChg>
        <pc:picChg chg="add del">
          <ac:chgData name="Sham Johari" userId="c3a62a47608d1f04" providerId="LiveId" clId="{9FC8BEE2-A384-4F76-B023-8E5EE159CE58}" dt="2023-03-28T17:51:35.747" v="201" actId="26606"/>
          <ac:picMkLst>
            <pc:docMk/>
            <pc:sldMk cId="3872449253" sldId="298"/>
            <ac:picMk id="22" creationId="{9224A0EC-9334-468D-849F-BF1FF8C6FF68}"/>
          </ac:picMkLst>
        </pc:picChg>
        <pc:picChg chg="add">
          <ac:chgData name="Sham Johari" userId="c3a62a47608d1f04" providerId="LiveId" clId="{9FC8BEE2-A384-4F76-B023-8E5EE159CE58}" dt="2023-03-28T17:51:35.763" v="202" actId="26606"/>
          <ac:picMkLst>
            <pc:docMk/>
            <pc:sldMk cId="3872449253" sldId="298"/>
            <ac:picMk id="26" creationId="{97FEBA57-8992-46BB-BCF0-5A83FE8E01E8}"/>
          </ac:picMkLst>
        </pc:picChg>
      </pc:sldChg>
      <pc:sldChg chg="addSp delSp modSp new mod setBg setClrOvrMap">
        <pc:chgData name="Sham Johari" userId="c3a62a47608d1f04" providerId="LiveId" clId="{9FC8BEE2-A384-4F76-B023-8E5EE159CE58}" dt="2023-03-28T17:52:30.719" v="213" actId="26606"/>
        <pc:sldMkLst>
          <pc:docMk/>
          <pc:sldMk cId="1029854891" sldId="299"/>
        </pc:sldMkLst>
        <pc:spChg chg="add del">
          <ac:chgData name="Sham Johari" userId="c3a62a47608d1f04" providerId="LiveId" clId="{9FC8BEE2-A384-4F76-B023-8E5EE159CE58}" dt="2023-03-28T17:52:18.770" v="208" actId="26606"/>
          <ac:spMkLst>
            <pc:docMk/>
            <pc:sldMk cId="1029854891" sldId="299"/>
            <ac:spMk id="8" creationId="{F8C668FA-2417-47B5-B454-2D55FC17FF7A}"/>
          </ac:spMkLst>
        </pc:spChg>
        <pc:spChg chg="add del">
          <ac:chgData name="Sham Johari" userId="c3a62a47608d1f04" providerId="LiveId" clId="{9FC8BEE2-A384-4F76-B023-8E5EE159CE58}" dt="2023-03-28T17:52:18.770" v="208" actId="26606"/>
          <ac:spMkLst>
            <pc:docMk/>
            <pc:sldMk cId="1029854891" sldId="299"/>
            <ac:spMk id="12" creationId="{2B4CDDF6-55C3-415A-8D8B-7E03C3D616FC}"/>
          </ac:spMkLst>
        </pc:spChg>
        <pc:spChg chg="add del">
          <ac:chgData name="Sham Johari" userId="c3a62a47608d1f04" providerId="LiveId" clId="{9FC8BEE2-A384-4F76-B023-8E5EE159CE58}" dt="2023-03-28T17:52:24.365" v="210" actId="26606"/>
          <ac:spMkLst>
            <pc:docMk/>
            <pc:sldMk cId="1029854891" sldId="299"/>
            <ac:spMk id="14" creationId="{72FB946D-2326-449B-B771-9EDB01C8D18E}"/>
          </ac:spMkLst>
        </pc:spChg>
        <pc:spChg chg="add del">
          <ac:chgData name="Sham Johari" userId="c3a62a47608d1f04" providerId="LiveId" clId="{9FC8BEE2-A384-4F76-B023-8E5EE159CE58}" dt="2023-03-28T17:52:24.365" v="210" actId="26606"/>
          <ac:spMkLst>
            <pc:docMk/>
            <pc:sldMk cId="1029854891" sldId="299"/>
            <ac:spMk id="16" creationId="{0EFFC263-7EB0-4842-BE9B-3176A41A7EAA}"/>
          </ac:spMkLst>
        </pc:spChg>
        <pc:spChg chg="add del">
          <ac:chgData name="Sham Johari" userId="c3a62a47608d1f04" providerId="LiveId" clId="{9FC8BEE2-A384-4F76-B023-8E5EE159CE58}" dt="2023-03-28T17:52:30.712" v="212" actId="26606"/>
          <ac:spMkLst>
            <pc:docMk/>
            <pc:sldMk cId="1029854891" sldId="299"/>
            <ac:spMk id="18" creationId="{E0E174D7-A74C-4845-B4E2-D161F9C68F73}"/>
          </ac:spMkLst>
        </pc:spChg>
        <pc:spChg chg="add del">
          <ac:chgData name="Sham Johari" userId="c3a62a47608d1f04" providerId="LiveId" clId="{9FC8BEE2-A384-4F76-B023-8E5EE159CE58}" dt="2023-03-28T17:52:30.712" v="212" actId="26606"/>
          <ac:spMkLst>
            <pc:docMk/>
            <pc:sldMk cId="1029854891" sldId="299"/>
            <ac:spMk id="19" creationId="{512F2985-810C-4ABC-9993-5D7821EE76B6}"/>
          </ac:spMkLst>
        </pc:spChg>
        <pc:spChg chg="add">
          <ac:chgData name="Sham Johari" userId="c3a62a47608d1f04" providerId="LiveId" clId="{9FC8BEE2-A384-4F76-B023-8E5EE159CE58}" dt="2023-03-28T17:52:30.719" v="213" actId="26606"/>
          <ac:spMkLst>
            <pc:docMk/>
            <pc:sldMk cId="1029854891" sldId="299"/>
            <ac:spMk id="21" creationId="{DF4972D9-F510-4C84-8BDA-31BAECC2329C}"/>
          </ac:spMkLst>
        </pc:spChg>
        <pc:spChg chg="add">
          <ac:chgData name="Sham Johari" userId="c3a62a47608d1f04" providerId="LiveId" clId="{9FC8BEE2-A384-4F76-B023-8E5EE159CE58}" dt="2023-03-28T17:52:30.719" v="213" actId="26606"/>
          <ac:spMkLst>
            <pc:docMk/>
            <pc:sldMk cId="1029854891" sldId="299"/>
            <ac:spMk id="22" creationId="{D8E2D96C-A214-42D7-8C0F-E4CCBD8C39CD}"/>
          </ac:spMkLst>
        </pc:spChg>
        <pc:spChg chg="add">
          <ac:chgData name="Sham Johari" userId="c3a62a47608d1f04" providerId="LiveId" clId="{9FC8BEE2-A384-4F76-B023-8E5EE159CE58}" dt="2023-03-28T17:52:30.719" v="213" actId="26606"/>
          <ac:spMkLst>
            <pc:docMk/>
            <pc:sldMk cId="1029854891" sldId="299"/>
            <ac:spMk id="23" creationId="{17C746F4-1536-4E83-B247-DD6BBE09CDF6}"/>
          </ac:spMkLst>
        </pc:spChg>
        <pc:picChg chg="add mod">
          <ac:chgData name="Sham Johari" userId="c3a62a47608d1f04" providerId="LiveId" clId="{9FC8BEE2-A384-4F76-B023-8E5EE159CE58}" dt="2023-03-28T17:52:30.719" v="213" actId="26606"/>
          <ac:picMkLst>
            <pc:docMk/>
            <pc:sldMk cId="1029854891" sldId="299"/>
            <ac:picMk id="3" creationId="{8437377F-7758-93F6-3E58-C5AE4D977D8D}"/>
          </ac:picMkLst>
        </pc:picChg>
        <pc:picChg chg="add del">
          <ac:chgData name="Sham Johari" userId="c3a62a47608d1f04" providerId="LiveId" clId="{9FC8BEE2-A384-4F76-B023-8E5EE159CE58}" dt="2023-03-28T17:52:18.770" v="208" actId="26606"/>
          <ac:picMkLst>
            <pc:docMk/>
            <pc:sldMk cId="1029854891" sldId="299"/>
            <ac:picMk id="10" creationId="{97FEBA57-8992-46BB-BCF0-5A83FE8E01E8}"/>
          </ac:picMkLst>
        </pc:picChg>
        <pc:picChg chg="add del">
          <ac:chgData name="Sham Johari" userId="c3a62a47608d1f04" providerId="LiveId" clId="{9FC8BEE2-A384-4F76-B023-8E5EE159CE58}" dt="2023-03-28T17:52:24.365" v="210" actId="26606"/>
          <ac:picMkLst>
            <pc:docMk/>
            <pc:sldMk cId="1029854891" sldId="299"/>
            <ac:picMk id="15" creationId="{9224A0EC-9334-468D-849F-BF1FF8C6FF68}"/>
          </ac:picMkLst>
        </pc:picChg>
      </pc:sldChg>
      <pc:sldChg chg="addSp modSp new mod setBg">
        <pc:chgData name="Sham Johari" userId="c3a62a47608d1f04" providerId="LiveId" clId="{9FC8BEE2-A384-4F76-B023-8E5EE159CE58}" dt="2023-03-28T17:53:14.163" v="216" actId="26606"/>
        <pc:sldMkLst>
          <pc:docMk/>
          <pc:sldMk cId="4213610572" sldId="300"/>
        </pc:sldMkLst>
        <pc:spChg chg="add">
          <ac:chgData name="Sham Johari" userId="c3a62a47608d1f04" providerId="LiveId" clId="{9FC8BEE2-A384-4F76-B023-8E5EE159CE58}" dt="2023-03-28T17:53:14.163" v="216" actId="26606"/>
          <ac:spMkLst>
            <pc:docMk/>
            <pc:sldMk cId="4213610572" sldId="300"/>
            <ac:spMk id="8" creationId="{DF4972D9-F510-4C84-8BDA-31BAECC2329C}"/>
          </ac:spMkLst>
        </pc:spChg>
        <pc:spChg chg="add">
          <ac:chgData name="Sham Johari" userId="c3a62a47608d1f04" providerId="LiveId" clId="{9FC8BEE2-A384-4F76-B023-8E5EE159CE58}" dt="2023-03-28T17:53:14.163" v="216" actId="26606"/>
          <ac:spMkLst>
            <pc:docMk/>
            <pc:sldMk cId="4213610572" sldId="300"/>
            <ac:spMk id="10" creationId="{D8E2D96C-A214-42D7-8C0F-E4CCBD8C39CD}"/>
          </ac:spMkLst>
        </pc:spChg>
        <pc:spChg chg="add">
          <ac:chgData name="Sham Johari" userId="c3a62a47608d1f04" providerId="LiveId" clId="{9FC8BEE2-A384-4F76-B023-8E5EE159CE58}" dt="2023-03-28T17:53:14.163" v="216" actId="26606"/>
          <ac:spMkLst>
            <pc:docMk/>
            <pc:sldMk cId="4213610572" sldId="300"/>
            <ac:spMk id="12" creationId="{17C746F4-1536-4E83-B247-DD6BBE09CDF6}"/>
          </ac:spMkLst>
        </pc:spChg>
        <pc:picChg chg="add mod">
          <ac:chgData name="Sham Johari" userId="c3a62a47608d1f04" providerId="LiveId" clId="{9FC8BEE2-A384-4F76-B023-8E5EE159CE58}" dt="2023-03-28T17:53:14.163" v="216" actId="26606"/>
          <ac:picMkLst>
            <pc:docMk/>
            <pc:sldMk cId="4213610572" sldId="300"/>
            <ac:picMk id="3" creationId="{3768663F-B07D-DBFC-1179-35F775EDBA4C}"/>
          </ac:picMkLst>
        </pc:picChg>
      </pc:sldChg>
      <pc:sldChg chg="addSp delSp modSp new mod setBg">
        <pc:chgData name="Sham Johari" userId="c3a62a47608d1f04" providerId="LiveId" clId="{9FC8BEE2-A384-4F76-B023-8E5EE159CE58}" dt="2023-03-28T17:54:10.195" v="221" actId="26606"/>
        <pc:sldMkLst>
          <pc:docMk/>
          <pc:sldMk cId="2170603784" sldId="301"/>
        </pc:sldMkLst>
        <pc:spChg chg="add del">
          <ac:chgData name="Sham Johari" userId="c3a62a47608d1f04" providerId="LiveId" clId="{9FC8BEE2-A384-4F76-B023-8E5EE159CE58}" dt="2023-03-28T17:54:10.186" v="220" actId="26606"/>
          <ac:spMkLst>
            <pc:docMk/>
            <pc:sldMk cId="2170603784" sldId="301"/>
            <ac:spMk id="8" creationId="{DF4972D9-F510-4C84-8BDA-31BAECC2329C}"/>
          </ac:spMkLst>
        </pc:spChg>
        <pc:spChg chg="add del">
          <ac:chgData name="Sham Johari" userId="c3a62a47608d1f04" providerId="LiveId" clId="{9FC8BEE2-A384-4F76-B023-8E5EE159CE58}" dt="2023-03-28T17:54:10.186" v="220" actId="26606"/>
          <ac:spMkLst>
            <pc:docMk/>
            <pc:sldMk cId="2170603784" sldId="301"/>
            <ac:spMk id="10" creationId="{D8E2D96C-A214-42D7-8C0F-E4CCBD8C39CD}"/>
          </ac:spMkLst>
        </pc:spChg>
        <pc:spChg chg="add del">
          <ac:chgData name="Sham Johari" userId="c3a62a47608d1f04" providerId="LiveId" clId="{9FC8BEE2-A384-4F76-B023-8E5EE159CE58}" dt="2023-03-28T17:54:10.186" v="220" actId="26606"/>
          <ac:spMkLst>
            <pc:docMk/>
            <pc:sldMk cId="2170603784" sldId="301"/>
            <ac:spMk id="12" creationId="{17C746F4-1536-4E83-B247-DD6BBE09CDF6}"/>
          </ac:spMkLst>
        </pc:spChg>
        <pc:spChg chg="add">
          <ac:chgData name="Sham Johari" userId="c3a62a47608d1f04" providerId="LiveId" clId="{9FC8BEE2-A384-4F76-B023-8E5EE159CE58}" dt="2023-03-28T17:54:10.195" v="221" actId="26606"/>
          <ac:spMkLst>
            <pc:docMk/>
            <pc:sldMk cId="2170603784" sldId="301"/>
            <ac:spMk id="14" creationId="{E0E174D7-A74C-4845-B4E2-D161F9C68F73}"/>
          </ac:spMkLst>
        </pc:spChg>
        <pc:spChg chg="add">
          <ac:chgData name="Sham Johari" userId="c3a62a47608d1f04" providerId="LiveId" clId="{9FC8BEE2-A384-4F76-B023-8E5EE159CE58}" dt="2023-03-28T17:54:10.195" v="221" actId="26606"/>
          <ac:spMkLst>
            <pc:docMk/>
            <pc:sldMk cId="2170603784" sldId="301"/>
            <ac:spMk id="15" creationId="{512F2985-810C-4ABC-9993-5D7821EE76B6}"/>
          </ac:spMkLst>
        </pc:spChg>
        <pc:picChg chg="add mod">
          <ac:chgData name="Sham Johari" userId="c3a62a47608d1f04" providerId="LiveId" clId="{9FC8BEE2-A384-4F76-B023-8E5EE159CE58}" dt="2023-03-28T17:54:10.195" v="221" actId="26606"/>
          <ac:picMkLst>
            <pc:docMk/>
            <pc:sldMk cId="2170603784" sldId="301"/>
            <ac:picMk id="3" creationId="{FAEF3959-8F42-B688-2E1A-8A2CBFE038E3}"/>
          </ac:picMkLst>
        </pc:picChg>
      </pc:sldChg>
      <pc:sldChg chg="addSp modSp new mod setBg">
        <pc:chgData name="Sham Johari" userId="c3a62a47608d1f04" providerId="LiveId" clId="{9FC8BEE2-A384-4F76-B023-8E5EE159CE58}" dt="2023-03-28T17:55:00.481" v="225" actId="26606"/>
        <pc:sldMkLst>
          <pc:docMk/>
          <pc:sldMk cId="1120917074" sldId="302"/>
        </pc:sldMkLst>
        <pc:spChg chg="add">
          <ac:chgData name="Sham Johari" userId="c3a62a47608d1f04" providerId="LiveId" clId="{9FC8BEE2-A384-4F76-B023-8E5EE159CE58}" dt="2023-03-28T17:55:00.481" v="225" actId="26606"/>
          <ac:spMkLst>
            <pc:docMk/>
            <pc:sldMk cId="1120917074" sldId="302"/>
            <ac:spMk id="8" creationId="{E0E174D7-A74C-4845-B4E2-D161F9C68F73}"/>
          </ac:spMkLst>
        </pc:spChg>
        <pc:spChg chg="add">
          <ac:chgData name="Sham Johari" userId="c3a62a47608d1f04" providerId="LiveId" clId="{9FC8BEE2-A384-4F76-B023-8E5EE159CE58}" dt="2023-03-28T17:55:00.481" v="225" actId="26606"/>
          <ac:spMkLst>
            <pc:docMk/>
            <pc:sldMk cId="1120917074" sldId="302"/>
            <ac:spMk id="10" creationId="{512F2985-810C-4ABC-9993-5D7821EE76B6}"/>
          </ac:spMkLst>
        </pc:spChg>
        <pc:picChg chg="add mod">
          <ac:chgData name="Sham Johari" userId="c3a62a47608d1f04" providerId="LiveId" clId="{9FC8BEE2-A384-4F76-B023-8E5EE159CE58}" dt="2023-03-28T17:55:00.481" v="225" actId="26606"/>
          <ac:picMkLst>
            <pc:docMk/>
            <pc:sldMk cId="1120917074" sldId="302"/>
            <ac:picMk id="3" creationId="{FEBBA7B7-5A08-DC18-6866-AFE30150EA61}"/>
          </ac:picMkLst>
        </pc:picChg>
      </pc:sldChg>
      <pc:sldChg chg="new del">
        <pc:chgData name="Sham Johari" userId="c3a62a47608d1f04" providerId="LiveId" clId="{9FC8BEE2-A384-4F76-B023-8E5EE159CE58}" dt="2023-03-28T17:57:21.726" v="247" actId="47"/>
        <pc:sldMkLst>
          <pc:docMk/>
          <pc:sldMk cId="4138121545" sldId="303"/>
        </pc:sldMkLst>
      </pc:sldChg>
      <pc:sldChg chg="addSp delSp modSp new mod setBg setClrOvrMap">
        <pc:chgData name="Sham Johari" userId="c3a62a47608d1f04" providerId="LiveId" clId="{9FC8BEE2-A384-4F76-B023-8E5EE159CE58}" dt="2023-03-28T17:58:15.115" v="256" actId="26606"/>
        <pc:sldMkLst>
          <pc:docMk/>
          <pc:sldMk cId="3250420448" sldId="304"/>
        </pc:sldMkLst>
        <pc:spChg chg="mod">
          <ac:chgData name="Sham Johari" userId="c3a62a47608d1f04" providerId="LiveId" clId="{9FC8BEE2-A384-4F76-B023-8E5EE159CE58}" dt="2023-03-28T17:58:15.115" v="256" actId="26606"/>
          <ac:spMkLst>
            <pc:docMk/>
            <pc:sldMk cId="3250420448" sldId="304"/>
            <ac:spMk id="2" creationId="{545355E9-C0FE-66C0-EE4D-5011865B35D6}"/>
          </ac:spMkLst>
        </pc:spChg>
        <pc:spChg chg="add del">
          <ac:chgData name="Sham Johari" userId="c3a62a47608d1f04" providerId="LiveId" clId="{9FC8BEE2-A384-4F76-B023-8E5EE159CE58}" dt="2023-03-28T17:58:15.070" v="255" actId="26606"/>
          <ac:spMkLst>
            <pc:docMk/>
            <pc:sldMk cId="3250420448" sldId="304"/>
            <ac:spMk id="11" creationId="{1F94DC1C-47D1-41D7-8B1B-9A036D614027}"/>
          </ac:spMkLst>
        </pc:spChg>
        <pc:spChg chg="add del">
          <ac:chgData name="Sham Johari" userId="c3a62a47608d1f04" providerId="LiveId" clId="{9FC8BEE2-A384-4F76-B023-8E5EE159CE58}" dt="2023-03-28T17:58:08.050" v="251" actId="26606"/>
          <ac:spMkLst>
            <pc:docMk/>
            <pc:sldMk cId="3250420448" sldId="304"/>
            <ac:spMk id="14" creationId="{0DC895F7-4E59-40FB-87DD-ACE47F94C143}"/>
          </ac:spMkLst>
        </pc:spChg>
        <pc:spChg chg="add del">
          <ac:chgData name="Sham Johari" userId="c3a62a47608d1f04" providerId="LiveId" clId="{9FC8BEE2-A384-4F76-B023-8E5EE159CE58}" dt="2023-03-28T17:58:15.070" v="255" actId="26606"/>
          <ac:spMkLst>
            <pc:docMk/>
            <pc:sldMk cId="3250420448" sldId="304"/>
            <ac:spMk id="17" creationId="{24005816-5BCA-4665-8A58-5580F8E9C84A}"/>
          </ac:spMkLst>
        </pc:spChg>
        <pc:spChg chg="add del">
          <ac:chgData name="Sham Johari" userId="c3a62a47608d1f04" providerId="LiveId" clId="{9FC8BEE2-A384-4F76-B023-8E5EE159CE58}" dt="2023-03-28T17:58:15.070" v="255" actId="26606"/>
          <ac:spMkLst>
            <pc:docMk/>
            <pc:sldMk cId="3250420448" sldId="304"/>
            <ac:spMk id="98" creationId="{AC12A592-C02D-46EF-8E1F-9335DB8D71DF}"/>
          </ac:spMkLst>
        </pc:spChg>
        <pc:spChg chg="add">
          <ac:chgData name="Sham Johari" userId="c3a62a47608d1f04" providerId="LiveId" clId="{9FC8BEE2-A384-4F76-B023-8E5EE159CE58}" dt="2023-03-28T17:58:15.115" v="256" actId="26606"/>
          <ac:spMkLst>
            <pc:docMk/>
            <pc:sldMk cId="3250420448" sldId="304"/>
            <ac:spMk id="101" creationId="{DF43132E-D4DF-4A83-9344-A782D0F5D9F6}"/>
          </ac:spMkLst>
        </pc:spChg>
        <pc:grpChg chg="add del">
          <ac:chgData name="Sham Johari" userId="c3a62a47608d1f04" providerId="LiveId" clId="{9FC8BEE2-A384-4F76-B023-8E5EE159CE58}" dt="2023-03-28T17:58:15.070" v="255" actId="26606"/>
          <ac:grpSpMkLst>
            <pc:docMk/>
            <pc:sldMk cId="3250420448" sldId="304"/>
            <ac:grpSpMk id="19" creationId="{BF07F359-8CA3-4854-91E7-EE6004020511}"/>
          </ac:grpSpMkLst>
        </pc:grpChg>
        <pc:picChg chg="add del">
          <ac:chgData name="Sham Johari" userId="c3a62a47608d1f04" providerId="LiveId" clId="{9FC8BEE2-A384-4F76-B023-8E5EE159CE58}" dt="2023-03-28T17:58:03.352" v="249" actId="26606"/>
          <ac:picMkLst>
            <pc:docMk/>
            <pc:sldMk cId="3250420448" sldId="304"/>
            <ac:picMk id="4" creationId="{ACD7AE8D-E441-6975-B5F6-925D23087089}"/>
          </ac:picMkLst>
        </pc:picChg>
        <pc:picChg chg="add del">
          <ac:chgData name="Sham Johari" userId="c3a62a47608d1f04" providerId="LiveId" clId="{9FC8BEE2-A384-4F76-B023-8E5EE159CE58}" dt="2023-03-28T17:58:11.552" v="253" actId="26606"/>
          <ac:picMkLst>
            <pc:docMk/>
            <pc:sldMk cId="3250420448" sldId="304"/>
            <ac:picMk id="6" creationId="{2852CEDA-C45E-1200-8094-3CC02EBA9403}"/>
          </ac:picMkLst>
        </pc:picChg>
        <pc:picChg chg="add">
          <ac:chgData name="Sham Johari" userId="c3a62a47608d1f04" providerId="LiveId" clId="{9FC8BEE2-A384-4F76-B023-8E5EE159CE58}" dt="2023-03-28T17:58:15.115" v="256" actId="26606"/>
          <ac:picMkLst>
            <pc:docMk/>
            <pc:sldMk cId="3250420448" sldId="304"/>
            <ac:picMk id="7" creationId="{18BD78ED-75E1-4879-B369-BC61F7C45E22}"/>
          </ac:picMkLst>
        </pc:picChg>
        <pc:picChg chg="add del">
          <ac:chgData name="Sham Johari" userId="c3a62a47608d1f04" providerId="LiveId" clId="{9FC8BEE2-A384-4F76-B023-8E5EE159CE58}" dt="2023-03-28T17:58:03.352" v="249" actId="26606"/>
          <ac:picMkLst>
            <pc:docMk/>
            <pc:sldMk cId="3250420448" sldId="304"/>
            <ac:picMk id="8" creationId="{CBECFFDC-94DB-4DA3-94FE-22FEDDA8FA30}"/>
          </ac:picMkLst>
        </pc:picChg>
        <pc:picChg chg="add del">
          <ac:chgData name="Sham Johari" userId="c3a62a47608d1f04" providerId="LiveId" clId="{9FC8BEE2-A384-4F76-B023-8E5EE159CE58}" dt="2023-03-28T17:58:11.552" v="253" actId="26606"/>
          <ac:picMkLst>
            <pc:docMk/>
            <pc:sldMk cId="3250420448" sldId="304"/>
            <ac:picMk id="9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58:03.352" v="249" actId="26606"/>
          <ac:picMkLst>
            <pc:docMk/>
            <pc:sldMk cId="3250420448" sldId="304"/>
            <ac:picMk id="10" creationId="{F7057E50-1D91-4453-BBA0-DD604B5CDAE4}"/>
          </ac:picMkLst>
        </pc:picChg>
        <pc:picChg chg="add del">
          <ac:chgData name="Sham Johari" userId="c3a62a47608d1f04" providerId="LiveId" clId="{9FC8BEE2-A384-4F76-B023-8E5EE159CE58}" dt="2023-03-28T17:58:08.050" v="251" actId="26606"/>
          <ac:picMkLst>
            <pc:docMk/>
            <pc:sldMk cId="3250420448" sldId="304"/>
            <ac:picMk id="12" creationId="{1A4C720E-710D-44F8-A8D7-2BAA61E1814B}"/>
          </ac:picMkLst>
        </pc:picChg>
        <pc:picChg chg="add del">
          <ac:chgData name="Sham Johari" userId="c3a62a47608d1f04" providerId="LiveId" clId="{9FC8BEE2-A384-4F76-B023-8E5EE159CE58}" dt="2023-03-28T17:58:08.050" v="251" actId="26606"/>
          <ac:picMkLst>
            <pc:docMk/>
            <pc:sldMk cId="3250420448" sldId="304"/>
            <ac:picMk id="13" creationId="{CBECFFDC-94DB-4DA3-94FE-22FEDDA8FA30}"/>
          </ac:picMkLst>
        </pc:picChg>
        <pc:picChg chg="add del">
          <ac:chgData name="Sham Johari" userId="c3a62a47608d1f04" providerId="LiveId" clId="{9FC8BEE2-A384-4F76-B023-8E5EE159CE58}" dt="2023-03-28T17:58:08.050" v="251" actId="26606"/>
          <ac:picMkLst>
            <pc:docMk/>
            <pc:sldMk cId="3250420448" sldId="304"/>
            <ac:picMk id="15" creationId="{F2B18CC7-271E-4689-2DF5-969E55834AD8}"/>
          </ac:picMkLst>
        </pc:picChg>
        <pc:picChg chg="add del">
          <ac:chgData name="Sham Johari" userId="c3a62a47608d1f04" providerId="LiveId" clId="{9FC8BEE2-A384-4F76-B023-8E5EE159CE58}" dt="2023-03-28T17:58:15.070" v="255" actId="26606"/>
          <ac:picMkLst>
            <pc:docMk/>
            <pc:sldMk cId="3250420448" sldId="304"/>
            <ac:picMk id="16" creationId="{6AF6706C-CF07-43A1-BCC4-CBA5D33820DA}"/>
          </ac:picMkLst>
        </pc:picChg>
        <pc:picChg chg="add del">
          <ac:chgData name="Sham Johari" userId="c3a62a47608d1f04" providerId="LiveId" clId="{9FC8BEE2-A384-4F76-B023-8E5EE159CE58}" dt="2023-03-28T17:58:15.070" v="255" actId="26606"/>
          <ac:picMkLst>
            <pc:docMk/>
            <pc:sldMk cId="3250420448" sldId="304"/>
            <ac:picMk id="18" creationId="{811383CE-CE86-4E1C-B289-798EB9E6E0E5}"/>
          </ac:picMkLst>
        </pc:picChg>
        <pc:picChg chg="add del">
          <ac:chgData name="Sham Johari" userId="c3a62a47608d1f04" providerId="LiveId" clId="{9FC8BEE2-A384-4F76-B023-8E5EE159CE58}" dt="2023-03-28T17:58:15.070" v="255" actId="26606"/>
          <ac:picMkLst>
            <pc:docMk/>
            <pc:sldMk cId="3250420448" sldId="304"/>
            <ac:picMk id="99" creationId="{C9D1B56A-A60A-0EDD-8B28-B592A45E024E}"/>
          </ac:picMkLst>
        </pc:picChg>
        <pc:cxnChg chg="add">
          <ac:chgData name="Sham Johari" userId="c3a62a47608d1f04" providerId="LiveId" clId="{9FC8BEE2-A384-4F76-B023-8E5EE159CE58}" dt="2023-03-28T17:58:15.115" v="256" actId="26606"/>
          <ac:cxnSpMkLst>
            <pc:docMk/>
            <pc:sldMk cId="3250420448" sldId="304"/>
            <ac:cxnSpMk id="102" creationId="{6AA24BC1-1577-4586-AD7A-417660E37253}"/>
          </ac:cxnSpMkLst>
        </pc:cxnChg>
      </pc:sldChg>
      <pc:sldChg chg="addSp delSp modSp new mod setBg setClrOvrMap">
        <pc:chgData name="Sham Johari" userId="c3a62a47608d1f04" providerId="LiveId" clId="{9FC8BEE2-A384-4F76-B023-8E5EE159CE58}" dt="2023-03-28T18:06:56.642" v="279" actId="27614"/>
        <pc:sldMkLst>
          <pc:docMk/>
          <pc:sldMk cId="1832971692" sldId="305"/>
        </pc:sldMkLst>
        <pc:spChg chg="add del">
          <ac:chgData name="Sham Johari" userId="c3a62a47608d1f04" providerId="LiveId" clId="{9FC8BEE2-A384-4F76-B023-8E5EE159CE58}" dt="2023-03-28T18:06:27.193" v="267" actId="26606"/>
          <ac:spMkLst>
            <pc:docMk/>
            <pc:sldMk cId="1832971692" sldId="305"/>
            <ac:spMk id="5" creationId="{E0E174D7-A74C-4845-B4E2-D161F9C68F73}"/>
          </ac:spMkLst>
        </pc:spChg>
        <pc:spChg chg="add del">
          <ac:chgData name="Sham Johari" userId="c3a62a47608d1f04" providerId="LiveId" clId="{9FC8BEE2-A384-4F76-B023-8E5EE159CE58}" dt="2023-03-28T18:06:27.193" v="267" actId="26606"/>
          <ac:spMkLst>
            <pc:docMk/>
            <pc:sldMk cId="1832971692" sldId="305"/>
            <ac:spMk id="6" creationId="{512F2985-810C-4ABC-9993-5D7821EE76B6}"/>
          </ac:spMkLst>
        </pc:spChg>
        <pc:spChg chg="add del">
          <ac:chgData name="Sham Johari" userId="c3a62a47608d1f04" providerId="LiveId" clId="{9FC8BEE2-A384-4F76-B023-8E5EE159CE58}" dt="2023-03-28T18:06:22.501" v="263" actId="26606"/>
          <ac:spMkLst>
            <pc:docMk/>
            <pc:sldMk cId="1832971692" sldId="305"/>
            <ac:spMk id="8" creationId="{F8C668FA-2417-47B5-B454-2D55FC17FF7A}"/>
          </ac:spMkLst>
        </pc:spChg>
        <pc:spChg chg="add del">
          <ac:chgData name="Sham Johari" userId="c3a62a47608d1f04" providerId="LiveId" clId="{9FC8BEE2-A384-4F76-B023-8E5EE159CE58}" dt="2023-03-28T18:06:29.481" v="269" actId="26606"/>
          <ac:spMkLst>
            <pc:docMk/>
            <pc:sldMk cId="1832971692" sldId="305"/>
            <ac:spMk id="9" creationId="{6D208839-7407-44E6-AAD8-EA89D18CD7E0}"/>
          </ac:spMkLst>
        </pc:spChg>
        <pc:spChg chg="add del">
          <ac:chgData name="Sham Johari" userId="c3a62a47608d1f04" providerId="LiveId" clId="{9FC8BEE2-A384-4F76-B023-8E5EE159CE58}" dt="2023-03-28T18:06:29.481" v="269" actId="26606"/>
          <ac:spMkLst>
            <pc:docMk/>
            <pc:sldMk cId="1832971692" sldId="305"/>
            <ac:spMk id="11" creationId="{8DA1E8CC-C82D-4421-893C-5FA2C607347F}"/>
          </ac:spMkLst>
        </pc:spChg>
        <pc:spChg chg="add del">
          <ac:chgData name="Sham Johari" userId="c3a62a47608d1f04" providerId="LiveId" clId="{9FC8BEE2-A384-4F76-B023-8E5EE159CE58}" dt="2023-03-28T18:06:22.501" v="263" actId="26606"/>
          <ac:spMkLst>
            <pc:docMk/>
            <pc:sldMk cId="1832971692" sldId="305"/>
            <ac:spMk id="12" creationId="{2B4CDDF6-55C3-415A-8D8B-7E03C3D616FC}"/>
          </ac:spMkLst>
        </pc:spChg>
        <pc:spChg chg="add del">
          <ac:chgData name="Sham Johari" userId="c3a62a47608d1f04" providerId="LiveId" clId="{9FC8BEE2-A384-4F76-B023-8E5EE159CE58}" dt="2023-03-28T18:06:32.333" v="271" actId="26606"/>
          <ac:spMkLst>
            <pc:docMk/>
            <pc:sldMk cId="1832971692" sldId="305"/>
            <ac:spMk id="13" creationId="{E0E174D7-A74C-4845-B4E2-D161F9C68F73}"/>
          </ac:spMkLst>
        </pc:spChg>
        <pc:spChg chg="add del">
          <ac:chgData name="Sham Johari" userId="c3a62a47608d1f04" providerId="LiveId" clId="{9FC8BEE2-A384-4F76-B023-8E5EE159CE58}" dt="2023-03-28T18:06:32.333" v="271" actId="26606"/>
          <ac:spMkLst>
            <pc:docMk/>
            <pc:sldMk cId="1832971692" sldId="305"/>
            <ac:spMk id="14" creationId="{512F2985-810C-4ABC-9993-5D7821EE76B6}"/>
          </ac:spMkLst>
        </pc:spChg>
        <pc:spChg chg="add del">
          <ac:chgData name="Sham Johari" userId="c3a62a47608d1f04" providerId="LiveId" clId="{9FC8BEE2-A384-4F76-B023-8E5EE159CE58}" dt="2023-03-28T18:06:33.923" v="273" actId="26606"/>
          <ac:spMkLst>
            <pc:docMk/>
            <pc:sldMk cId="1832971692" sldId="305"/>
            <ac:spMk id="16" creationId="{6D208839-7407-44E6-AAD8-EA89D18CD7E0}"/>
          </ac:spMkLst>
        </pc:spChg>
        <pc:spChg chg="add del">
          <ac:chgData name="Sham Johari" userId="c3a62a47608d1f04" providerId="LiveId" clId="{9FC8BEE2-A384-4F76-B023-8E5EE159CE58}" dt="2023-03-28T18:06:33.923" v="273" actId="26606"/>
          <ac:spMkLst>
            <pc:docMk/>
            <pc:sldMk cId="1832971692" sldId="305"/>
            <ac:spMk id="17" creationId="{8DA1E8CC-C82D-4421-893C-5FA2C607347F}"/>
          </ac:spMkLst>
        </pc:spChg>
        <pc:spChg chg="add del">
          <ac:chgData name="Sham Johari" userId="c3a62a47608d1f04" providerId="LiveId" clId="{9FC8BEE2-A384-4F76-B023-8E5EE159CE58}" dt="2023-03-28T18:06:36.537" v="275" actId="26606"/>
          <ac:spMkLst>
            <pc:docMk/>
            <pc:sldMk cId="1832971692" sldId="305"/>
            <ac:spMk id="19" creationId="{E0E174D7-A74C-4845-B4E2-D161F9C68F73}"/>
          </ac:spMkLst>
        </pc:spChg>
        <pc:spChg chg="add del">
          <ac:chgData name="Sham Johari" userId="c3a62a47608d1f04" providerId="LiveId" clId="{9FC8BEE2-A384-4F76-B023-8E5EE159CE58}" dt="2023-03-28T18:06:36.537" v="275" actId="26606"/>
          <ac:spMkLst>
            <pc:docMk/>
            <pc:sldMk cId="1832971692" sldId="305"/>
            <ac:spMk id="20" creationId="{512F2985-810C-4ABC-9993-5D7821EE76B6}"/>
          </ac:spMkLst>
        </pc:spChg>
        <pc:spChg chg="add del">
          <ac:chgData name="Sham Johari" userId="c3a62a47608d1f04" providerId="LiveId" clId="{9FC8BEE2-A384-4F76-B023-8E5EE159CE58}" dt="2023-03-28T18:06:38.714" v="277" actId="26606"/>
          <ac:spMkLst>
            <pc:docMk/>
            <pc:sldMk cId="1832971692" sldId="305"/>
            <ac:spMk id="22" creationId="{58714373-51B6-4BB4-BD9D-E784A77248D1}"/>
          </ac:spMkLst>
        </pc:spChg>
        <pc:spChg chg="add">
          <ac:chgData name="Sham Johari" userId="c3a62a47608d1f04" providerId="LiveId" clId="{9FC8BEE2-A384-4F76-B023-8E5EE159CE58}" dt="2023-03-28T18:06:38.719" v="278" actId="26606"/>
          <ac:spMkLst>
            <pc:docMk/>
            <pc:sldMk cId="1832971692" sldId="305"/>
            <ac:spMk id="24" creationId="{E0E174D7-A74C-4845-B4E2-D161F9C68F73}"/>
          </ac:spMkLst>
        </pc:spChg>
        <pc:spChg chg="add">
          <ac:chgData name="Sham Johari" userId="c3a62a47608d1f04" providerId="LiveId" clId="{9FC8BEE2-A384-4F76-B023-8E5EE159CE58}" dt="2023-03-28T18:06:38.719" v="278" actId="26606"/>
          <ac:spMkLst>
            <pc:docMk/>
            <pc:sldMk cId="1832971692" sldId="305"/>
            <ac:spMk id="25" creationId="{512F2985-810C-4ABC-9993-5D7821EE76B6}"/>
          </ac:spMkLst>
        </pc:spChg>
        <pc:picChg chg="add mod">
          <ac:chgData name="Sham Johari" userId="c3a62a47608d1f04" providerId="LiveId" clId="{9FC8BEE2-A384-4F76-B023-8E5EE159CE58}" dt="2023-03-28T18:06:56.642" v="279" actId="27614"/>
          <ac:picMkLst>
            <pc:docMk/>
            <pc:sldMk cId="1832971692" sldId="305"/>
            <ac:picMk id="3" creationId="{B6C5214F-862E-48E8-4068-3D2FBEFF3F2D}"/>
          </ac:picMkLst>
        </pc:picChg>
        <pc:picChg chg="add del">
          <ac:chgData name="Sham Johari" userId="c3a62a47608d1f04" providerId="LiveId" clId="{9FC8BEE2-A384-4F76-B023-8E5EE159CE58}" dt="2023-03-28T18:06:22.501" v="263" actId="26606"/>
          <ac:picMkLst>
            <pc:docMk/>
            <pc:sldMk cId="1832971692" sldId="305"/>
            <ac:picMk id="10" creationId="{97FEBA57-8992-46BB-BCF0-5A83FE8E01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2C945-A777-4679-AB94-CF5A14F18209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DD21-44AD-4FB7-A6AD-4DEA8460D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1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DD21-44AD-4FB7-A6AD-4DEA8460DEE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8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47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42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06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66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711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12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48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01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6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56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7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3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55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18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0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76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B1ED7A-280E-49E6-B95A-3DAAAF901BC7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C00CF7-9CA8-44D1-962E-A6C21BC65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384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  <p:sldLayoutId id="2147484302" r:id="rId12"/>
    <p:sldLayoutId id="2147484303" r:id="rId13"/>
    <p:sldLayoutId id="2147484304" r:id="rId14"/>
    <p:sldLayoutId id="2147484305" r:id="rId15"/>
    <p:sldLayoutId id="2147484306" r:id="rId16"/>
    <p:sldLayoutId id="21474843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797EBC-86D6-63F8-F0DB-0AFDAE251288}"/>
              </a:ext>
            </a:extLst>
          </p:cNvPr>
          <p:cNvPicPr/>
          <p:nvPr/>
        </p:nvPicPr>
        <p:blipFill rotWithShape="1">
          <a:blip r:embed="rId3"/>
          <a:srcRect t="8472" r="2" b="11936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F7057E50-1D91-4453-BBA0-DD604B5C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B58E3D-E0A7-A7DC-AB45-CCCA3187A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297" y="1964267"/>
            <a:ext cx="4729828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HEART DISEASE DIAGNOSTIC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C6C09-13C8-35FB-2468-2DB2F2AFA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0297" y="4385732"/>
            <a:ext cx="4729828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DETAILED PROJECT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2024E-7F4D-401E-F451-B7DEFD247DA8}"/>
              </a:ext>
            </a:extLst>
          </p:cNvPr>
          <p:cNvSpPr txBox="1"/>
          <p:nvPr/>
        </p:nvSpPr>
        <p:spPr>
          <a:xfrm>
            <a:off x="7639937" y="4629453"/>
            <a:ext cx="481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latin typeface="Georgia" panose="02040502050405020303" pitchFamily="18" charset="0"/>
              </a:rPr>
              <a:t>Sham Ambadas Johari</a:t>
            </a:r>
          </a:p>
        </p:txBody>
      </p:sp>
    </p:spTree>
    <p:extLst>
      <p:ext uri="{BB962C8B-B14F-4D97-AF65-F5344CB8AC3E}">
        <p14:creationId xmlns:p14="http://schemas.microsoft.com/office/powerpoint/2010/main" val="136402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9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0" name="Rectangle 11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DE482E-9D9C-BF7B-D3DF-8B65DBC1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689" y="800007"/>
            <a:ext cx="8976267" cy="52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00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BAD9FE3-9255-4FE7-8710-22E2E66E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C8A6C28-1D80-47D8-A7F9-E284A4CE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E746F-876E-4787-9A72-E23E7660F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2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2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1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7" name="Rectangle 13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2669B-9C9D-E6E9-9E8D-935F1401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897" y="800007"/>
            <a:ext cx="6753850" cy="52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49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DF4972D9-F510-4C84-8BDA-31BAECC23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6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D8E2D96C-A214-42D7-8C0F-E4CCBD8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7C746F4-1536-4E83-B247-DD6BBE09C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36104"/>
            <a:ext cx="10905803" cy="5585792"/>
          </a:xfrm>
          <a:prstGeom prst="rect">
            <a:avLst/>
          </a:prstGeom>
          <a:solidFill>
            <a:schemeClr val="tx1"/>
          </a:solidFill>
          <a:ln cap="sq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7377F-7758-93F6-3E58-C5AE4D977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07" y="957837"/>
            <a:ext cx="6936598" cy="494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5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4972D9-F510-4C84-8BDA-31BAECC23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6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E2D96C-A214-42D7-8C0F-E4CCBD8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C746F4-1536-4E83-B247-DD6BBE09C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36104"/>
            <a:ext cx="10905803" cy="5585792"/>
          </a:xfrm>
          <a:prstGeom prst="rect">
            <a:avLst/>
          </a:prstGeom>
          <a:solidFill>
            <a:schemeClr val="tx1"/>
          </a:solidFill>
          <a:ln cap="sq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8663F-B07D-DBFC-1179-35F775ED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77" y="957837"/>
            <a:ext cx="6045658" cy="494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1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EF3959-8F42-B688-2E1A-8A2CBFE0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45" y="801793"/>
            <a:ext cx="6292709" cy="52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0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6C5214F-862E-48E8-4068-3D2FBEFF3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61" y="801793"/>
            <a:ext cx="9258878" cy="52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BA7B7-5A08-DC18-6866-AFE30150E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45" y="873075"/>
            <a:ext cx="10594510" cy="511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1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1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355E9-C0FE-66C0-EE4D-5011865B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1" dirty="0"/>
              <a:t>Thank You!!!</a:t>
            </a:r>
          </a:p>
        </p:txBody>
      </p:sp>
      <p:cxnSp>
        <p:nvCxnSpPr>
          <p:cNvPr id="102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2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8E5FA-BBAA-68B7-F687-B235C745A9BF}"/>
              </a:ext>
            </a:extLst>
          </p:cNvPr>
          <p:cNvSpPr txBox="1"/>
          <p:nvPr/>
        </p:nvSpPr>
        <p:spPr>
          <a:xfrm>
            <a:off x="2357718" y="263534"/>
            <a:ext cx="679076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3600" b="1" dirty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D543B-157A-7FF5-51F4-F5DA6A376EF9}"/>
              </a:ext>
            </a:extLst>
          </p:cNvPr>
          <p:cNvSpPr txBox="1"/>
          <p:nvPr/>
        </p:nvSpPr>
        <p:spPr>
          <a:xfrm>
            <a:off x="604522" y="999241"/>
            <a:ext cx="10831398" cy="529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 Statement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C633-98D2-D4DA-CB64-FA4A52B1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7A18-513A-5ECB-E75C-4E236282C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92989"/>
            <a:ext cx="10131425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Health is real wealth in the pandemic time we all realized the brute effects of covid-19 on all irrespective of any status. You are required to analyze this health and medical data for better future preparation.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546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9453-A3D8-8696-7E5C-963A24B5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07F92-FE3D-0FAD-BF3D-CD0C4BF83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541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ea typeface="Verdana" panose="020B0604030504040204" pitchFamily="34" charset="0"/>
              </a:rPr>
              <a:t>The goal of this project is to analyse the heart disease occurrence, based on a combination of features that describes the heart disease.</a:t>
            </a:r>
            <a:endParaRPr lang="en-IN" sz="3200" dirty="0">
              <a:latin typeface="+mn-lt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5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A4F40-0C76-4218-A51F-27D23D8E6909}"/>
              </a:ext>
            </a:extLst>
          </p:cNvPr>
          <p:cNvSpPr txBox="1"/>
          <p:nvPr/>
        </p:nvSpPr>
        <p:spPr>
          <a:xfrm>
            <a:off x="192779" y="102981"/>
            <a:ext cx="11945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r>
              <a:rPr lang="en-US" sz="4000" dirty="0"/>
              <a:t>Introduction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54BF1-D65F-0F11-6E7F-5CFF631E0655}"/>
              </a:ext>
            </a:extLst>
          </p:cNvPr>
          <p:cNvSpPr txBox="1"/>
          <p:nvPr/>
        </p:nvSpPr>
        <p:spPr>
          <a:xfrm>
            <a:off x="237744" y="1700784"/>
            <a:ext cx="11676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Heart disease is the leading cause of death in the world over the past 10 years.</a:t>
            </a:r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goal of this project is to analyse the heart disease occurrence , based on the combination of features that describes the heart disease.</a:t>
            </a:r>
          </a:p>
          <a:p>
            <a:pPr lvl="1"/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There are several parameter such as high blood pressure, high cholesterol, fasting blood sugar, coronary artery disease(AHD) etc. for analysing the person have a heart disease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00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4579F-59F9-4C0B-3B9B-035F4CE35D7E}"/>
              </a:ext>
            </a:extLst>
          </p:cNvPr>
          <p:cNvSpPr txBox="1"/>
          <p:nvPr/>
        </p:nvSpPr>
        <p:spPr>
          <a:xfrm>
            <a:off x="133165" y="284086"/>
            <a:ext cx="775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ARCHITECTURE </a:t>
            </a:r>
            <a:endParaRPr lang="en-IN" sz="4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E91512-FA84-F3ED-9B9D-01361F1CFE5A}"/>
              </a:ext>
            </a:extLst>
          </p:cNvPr>
          <p:cNvSpPr/>
          <p:nvPr/>
        </p:nvSpPr>
        <p:spPr>
          <a:xfrm>
            <a:off x="1038688" y="1908699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DE467D-05B5-E4F4-F344-6763A92D9E52}"/>
              </a:ext>
            </a:extLst>
          </p:cNvPr>
          <p:cNvSpPr/>
          <p:nvPr/>
        </p:nvSpPr>
        <p:spPr>
          <a:xfrm>
            <a:off x="3675353" y="1897044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8296F9-3440-849B-8713-41BDAC31FFBE}"/>
              </a:ext>
            </a:extLst>
          </p:cNvPr>
          <p:cNvSpPr/>
          <p:nvPr/>
        </p:nvSpPr>
        <p:spPr>
          <a:xfrm>
            <a:off x="6454065" y="1921940"/>
            <a:ext cx="1793289" cy="7078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CD84B6-A395-C546-75C7-9F4AD278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82" y="3559794"/>
            <a:ext cx="1804572" cy="7193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0E5A7B-E8C8-9AF7-8954-85A56BF9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777" y="3424560"/>
            <a:ext cx="1804572" cy="719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B4E33-6E01-C14E-A26E-763B85E6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755" y="1916188"/>
            <a:ext cx="1804572" cy="719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00CDF0-9B04-DE77-ADBC-ACF8695C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50" y="3559794"/>
            <a:ext cx="1804572" cy="719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4F1695-4F3C-BD80-1374-4E37F7D5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92" y="3533312"/>
            <a:ext cx="1804572" cy="71939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E5CCD1C-93D0-68BE-4F1E-5C299343FDAE}"/>
              </a:ext>
            </a:extLst>
          </p:cNvPr>
          <p:cNvSpPr/>
          <p:nvPr/>
        </p:nvSpPr>
        <p:spPr>
          <a:xfrm>
            <a:off x="2939986" y="2036261"/>
            <a:ext cx="627358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1E5CF1-067B-8046-1343-C1C7DBAF2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907432" y="3669636"/>
            <a:ext cx="652329" cy="506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A4D661-C16B-FB94-FE20-FC165437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37876" y="2834919"/>
            <a:ext cx="652329" cy="506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E21338-133E-6A47-B7E5-67150E0D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390" y="2036261"/>
            <a:ext cx="652329" cy="5060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CD6160-DAF1-2CBA-592E-E91BACD3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79" y="1979547"/>
            <a:ext cx="727972" cy="5646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66A156-916C-8631-816F-866DC8C49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688" y="3619278"/>
            <a:ext cx="658425" cy="5060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EBFA21-F3B2-D0DD-5F14-525838ED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54" y="3601523"/>
            <a:ext cx="658425" cy="5060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6AA055-FA0A-CBF9-0509-5531892D9822}"/>
              </a:ext>
            </a:extLst>
          </p:cNvPr>
          <p:cNvSpPr txBox="1"/>
          <p:nvPr/>
        </p:nvSpPr>
        <p:spPr>
          <a:xfrm>
            <a:off x="1038688" y="1979547"/>
            <a:ext cx="174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AD170E-CD73-E0FC-DAAE-23018871EC93}"/>
              </a:ext>
            </a:extLst>
          </p:cNvPr>
          <p:cNvSpPr txBox="1"/>
          <p:nvPr/>
        </p:nvSpPr>
        <p:spPr>
          <a:xfrm>
            <a:off x="3743050" y="1979547"/>
            <a:ext cx="1725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</a:t>
            </a:r>
            <a:r>
              <a:rPr lang="en-IN" dirty="0" err="1">
                <a:solidFill>
                  <a:schemeClr val="bg2"/>
                </a:solidFill>
              </a:rPr>
              <a:t>mporting</a:t>
            </a:r>
            <a:r>
              <a:rPr lang="en-IN" dirty="0">
                <a:solidFill>
                  <a:schemeClr val="bg2"/>
                </a:solidFill>
              </a:rPr>
              <a:t> </a:t>
            </a:r>
          </a:p>
          <a:p>
            <a:r>
              <a:rPr lang="en-IN" dirty="0">
                <a:solidFill>
                  <a:schemeClr val="bg2"/>
                </a:solidFill>
              </a:rPr>
              <a:t>Libraries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8B4202-8E58-0057-8F10-85D40290B754}"/>
              </a:ext>
            </a:extLst>
          </p:cNvPr>
          <p:cNvSpPr txBox="1"/>
          <p:nvPr/>
        </p:nvSpPr>
        <p:spPr>
          <a:xfrm>
            <a:off x="6525087" y="1979547"/>
            <a:ext cx="172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Read 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8EE63-F280-362B-0994-5811E00F0696}"/>
              </a:ext>
            </a:extLst>
          </p:cNvPr>
          <p:cNvSpPr txBox="1"/>
          <p:nvPr/>
        </p:nvSpPr>
        <p:spPr>
          <a:xfrm>
            <a:off x="9232777" y="1979547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Missing value</a:t>
            </a:r>
          </a:p>
          <a:p>
            <a:r>
              <a:rPr lang="en-US" dirty="0">
                <a:solidFill>
                  <a:schemeClr val="bg2"/>
                </a:solidFill>
              </a:rPr>
              <a:t>Imputation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446449-6EA3-918F-C51F-8CDEB5636D3A}"/>
              </a:ext>
            </a:extLst>
          </p:cNvPr>
          <p:cNvSpPr txBox="1"/>
          <p:nvPr/>
        </p:nvSpPr>
        <p:spPr>
          <a:xfrm>
            <a:off x="9275692" y="3456389"/>
            <a:ext cx="173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Handling Outliers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9FFDE7-E71A-B468-2E52-EE21DA26F9FE}"/>
              </a:ext>
            </a:extLst>
          </p:cNvPr>
          <p:cNvSpPr txBox="1"/>
          <p:nvPr/>
        </p:nvSpPr>
        <p:spPr>
          <a:xfrm>
            <a:off x="6525087" y="3619278"/>
            <a:ext cx="161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 </a:t>
            </a:r>
          </a:p>
          <a:p>
            <a:r>
              <a:rPr lang="en-US" dirty="0">
                <a:solidFill>
                  <a:schemeClr val="bg2"/>
                </a:solidFill>
              </a:rPr>
              <a:t>Cleaning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A79914-F7C3-8E7C-17AE-FADA3C034DA6}"/>
              </a:ext>
            </a:extLst>
          </p:cNvPr>
          <p:cNvSpPr txBox="1"/>
          <p:nvPr/>
        </p:nvSpPr>
        <p:spPr>
          <a:xfrm>
            <a:off x="3786038" y="3592505"/>
            <a:ext cx="172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Exploratory Data Analysis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B7ED8D-7B6F-B2B6-9FD4-AEAEFB8AEDD1}"/>
              </a:ext>
            </a:extLst>
          </p:cNvPr>
          <p:cNvSpPr txBox="1"/>
          <p:nvPr/>
        </p:nvSpPr>
        <p:spPr>
          <a:xfrm>
            <a:off x="1038688" y="3592505"/>
            <a:ext cx="165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Report</a:t>
            </a:r>
            <a:endParaRPr lang="en-IN" dirty="0">
              <a:solidFill>
                <a:schemeClr val="bg2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6307B99-1735-4C9A-56F7-AC39986F4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454" y="4313192"/>
            <a:ext cx="506012" cy="6523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8283BF-7A5B-90C4-BF26-4640CC401B0B}"/>
              </a:ext>
            </a:extLst>
          </p:cNvPr>
          <p:cNvSpPr txBox="1"/>
          <p:nvPr/>
        </p:nvSpPr>
        <p:spPr>
          <a:xfrm>
            <a:off x="980292" y="5026011"/>
            <a:ext cx="205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 </a:t>
            </a:r>
          </a:p>
          <a:p>
            <a:r>
              <a:rPr lang="en-US" dirty="0"/>
              <a:t>By using EDA.</a:t>
            </a:r>
          </a:p>
          <a:p>
            <a:r>
              <a:rPr lang="en-US" dirty="0"/>
              <a:t>Documentation for several graphs.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80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D79AFA-F9CC-3F54-DC56-0F09C632CF09}"/>
              </a:ext>
            </a:extLst>
          </p:cNvPr>
          <p:cNvSpPr txBox="1"/>
          <p:nvPr/>
        </p:nvSpPr>
        <p:spPr>
          <a:xfrm>
            <a:off x="210312" y="260604"/>
            <a:ext cx="7287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INSIGHTS FROM ANALYSIS</a:t>
            </a:r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9C5664-BBD1-4580-807F-4EE364CFE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11" y="952285"/>
            <a:ext cx="9213378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2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B26296-C3C7-2547-3B93-7DEEAB31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23" y="978957"/>
            <a:ext cx="8687553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3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2AE29-378D-18C2-A65B-E9A6CD49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336" y="800007"/>
            <a:ext cx="8016973" cy="52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43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175</TotalTime>
  <Words>199</Words>
  <Application>Microsoft Office PowerPoint</Application>
  <PresentationFormat>Widescreen</PresentationFormat>
  <Paragraphs>40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Rounded MT Bold</vt:lpstr>
      <vt:lpstr>Calibri</vt:lpstr>
      <vt:lpstr>Calibri Light</vt:lpstr>
      <vt:lpstr>Georgia</vt:lpstr>
      <vt:lpstr>Times New Roman</vt:lpstr>
      <vt:lpstr>Wingdings</vt:lpstr>
      <vt:lpstr>Celestial</vt:lpstr>
      <vt:lpstr>HEART DISEASE DIAGNOSTIC ANALYSIS</vt:lpstr>
      <vt:lpstr>PowerPoint Presentation</vt:lpstr>
      <vt:lpstr>PROBLEM STATEMENT 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 Analysis</dc:title>
  <dc:creator>Anjali Chapte</dc:creator>
  <cp:lastModifiedBy>Sham Johari</cp:lastModifiedBy>
  <cp:revision>3</cp:revision>
  <dcterms:created xsi:type="dcterms:W3CDTF">2023-03-23T15:53:40Z</dcterms:created>
  <dcterms:modified xsi:type="dcterms:W3CDTF">2023-03-28T18:07:05Z</dcterms:modified>
</cp:coreProperties>
</file>